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4"/>
  </p:sldMasterIdLst>
  <p:notesMasterIdLst>
    <p:notesMasterId r:id="rId42"/>
  </p:notesMasterIdLst>
  <p:sldIdLst>
    <p:sldId id="256" r:id="rId5"/>
    <p:sldId id="320" r:id="rId6"/>
    <p:sldId id="260" r:id="rId7"/>
    <p:sldId id="261" r:id="rId8"/>
    <p:sldId id="341" r:id="rId9"/>
    <p:sldId id="342" r:id="rId10"/>
    <p:sldId id="343" r:id="rId11"/>
    <p:sldId id="321" r:id="rId12"/>
    <p:sldId id="358" r:id="rId13"/>
    <p:sldId id="322" r:id="rId14"/>
    <p:sldId id="330" r:id="rId15"/>
    <p:sldId id="340" r:id="rId16"/>
    <p:sldId id="353" r:id="rId17"/>
    <p:sldId id="354" r:id="rId18"/>
    <p:sldId id="323" r:id="rId19"/>
    <p:sldId id="331" r:id="rId20"/>
    <p:sldId id="333" r:id="rId21"/>
    <p:sldId id="335" r:id="rId22"/>
    <p:sldId id="332" r:id="rId23"/>
    <p:sldId id="334" r:id="rId24"/>
    <p:sldId id="337" r:id="rId25"/>
    <p:sldId id="336" r:id="rId26"/>
    <p:sldId id="359" r:id="rId27"/>
    <p:sldId id="262" r:id="rId28"/>
    <p:sldId id="344" r:id="rId29"/>
    <p:sldId id="345" r:id="rId30"/>
    <p:sldId id="346" r:id="rId31"/>
    <p:sldId id="347" r:id="rId32"/>
    <p:sldId id="348" r:id="rId33"/>
    <p:sldId id="360" r:id="rId34"/>
    <p:sldId id="349" r:id="rId35"/>
    <p:sldId id="355" r:id="rId36"/>
    <p:sldId id="356" r:id="rId37"/>
    <p:sldId id="357" r:id="rId38"/>
    <p:sldId id="263" r:id="rId39"/>
    <p:sldId id="326" r:id="rId40"/>
    <p:sldId id="327" r:id="rId41"/>
  </p:sldIdLst>
  <p:sldSz cx="9144000" cy="5143500" type="screen16x9"/>
  <p:notesSz cx="6858000" cy="9144000"/>
  <p:embeddedFontLst>
    <p:embeddedFont>
      <p:font typeface="Fira Code" panose="020B0809050000020004" pitchFamily="49" charset="0"/>
      <p:regular r:id="rId43"/>
      <p:bold r:id="rId44"/>
    </p:embeddedFont>
    <p:embeddedFont>
      <p:font typeface="Oswald" panose="00000500000000000000" pitchFamily="2"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66E435-965C-BCA2-6FDE-3A90A1B527B1}" v="57" dt="2024-07-13T14:25:43.477"/>
  </p1510:revLst>
</p1510:revInfo>
</file>

<file path=ppt/tableStyles.xml><?xml version="1.0" encoding="utf-8"?>
<a:tblStyleLst xmlns:a="http://schemas.openxmlformats.org/drawingml/2006/main" def="{36E102BA-509F-4106-B7E6-B0191A7FFB54}">
  <a:tblStyle styleId="{36E102BA-509F-4106-B7E6-B0191A7FFB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np.edu.s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verthewire.org/wargames/natas/"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f9d68ab4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f9d68ab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50000"/>
              </a:lnSpc>
            </a:pPr>
            <a:r>
              <a:rPr lang="en-SG" sz="1200"/>
              <a:t>It is the framework and component that makes up WWW.</a:t>
            </a:r>
          </a:p>
          <a:p>
            <a:pPr>
              <a:lnSpc>
                <a:spcPct val="150000"/>
              </a:lnSpc>
            </a:pPr>
            <a:r>
              <a:rPr lang="en-SG" sz="1200"/>
              <a:t>Allowing users to access and interact with the web resources.</a:t>
            </a:r>
          </a:p>
          <a:p>
            <a:pPr>
              <a:lnSpc>
                <a:spcPct val="150000"/>
              </a:lnSpc>
            </a:pPr>
            <a:r>
              <a:rPr lang="en-SG" sz="1200"/>
              <a:t>Example:</a:t>
            </a:r>
          </a:p>
          <a:p>
            <a:pPr lvl="1">
              <a:lnSpc>
                <a:spcPct val="150000"/>
              </a:lnSpc>
            </a:pPr>
            <a:r>
              <a:rPr lang="en-SG" sz="1200"/>
              <a:t>IP addresses – identify a web page on the WWW</a:t>
            </a:r>
          </a:p>
          <a:p>
            <a:pPr lvl="1">
              <a:lnSpc>
                <a:spcPct val="150000"/>
              </a:lnSpc>
            </a:pPr>
            <a:r>
              <a:rPr lang="en-SG" sz="1200"/>
              <a:t>Port numbers – allow network services to run by distinguishing traffic for different services, </a:t>
            </a:r>
            <a:r>
              <a:rPr lang="en-SG" sz="1200" err="1"/>
              <a:t>eg</a:t>
            </a:r>
            <a:r>
              <a:rPr lang="en-SG" sz="1200"/>
              <a:t>: port 80 is for HTTP while port 443 is HTTPS, so they have </a:t>
            </a:r>
            <a:r>
              <a:rPr lang="en-SG" sz="1200" err="1"/>
              <a:t>ifferent</a:t>
            </a:r>
            <a:r>
              <a:rPr lang="en-SG" sz="1200"/>
              <a:t> traffic running</a:t>
            </a:r>
          </a:p>
          <a:p>
            <a:pPr lvl="1">
              <a:lnSpc>
                <a:spcPct val="150000"/>
              </a:lnSpc>
            </a:pPr>
            <a:r>
              <a:rPr lang="en-SG" sz="1200"/>
              <a:t>Domain Name Server – acts like internet’s phone book, converting domain names into IP address so browsers can load internet resources</a:t>
            </a:r>
          </a:p>
          <a:p>
            <a:endParaRPr lang="en-SG"/>
          </a:p>
        </p:txBody>
      </p:sp>
    </p:spTree>
    <p:extLst>
      <p:ext uri="{BB962C8B-B14F-4D97-AF65-F5344CB8AC3E}">
        <p14:creationId xmlns:p14="http://schemas.microsoft.com/office/powerpoint/2010/main" val="2707154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100"/>
              <a:t>When a user enter a domain name (</a:t>
            </a:r>
            <a:r>
              <a:rPr lang="en-SG" sz="1100">
                <a:hlinkClick r:id="rId3"/>
              </a:rPr>
              <a:t>www.np.edu.sg</a:t>
            </a:r>
            <a:r>
              <a:rPr lang="en-SG" sz="1100"/>
              <a:t>) into a web browser, the browser queries to the DNS to get the </a:t>
            </a:r>
            <a:r>
              <a:rPr lang="en-SG" sz="1100" err="1"/>
              <a:t>correspoinding</a:t>
            </a:r>
            <a:r>
              <a:rPr lang="en-SG" sz="1100"/>
              <a:t> IP address. </a:t>
            </a:r>
          </a:p>
          <a:p>
            <a:r>
              <a:rPr lang="en-SG" sz="1100"/>
              <a:t>It responds with the </a:t>
            </a:r>
            <a:r>
              <a:rPr lang="en-SG" sz="1100" err="1"/>
              <a:t>ip</a:t>
            </a:r>
            <a:r>
              <a:rPr lang="en-SG" sz="1100"/>
              <a:t> address – 85.129.83.120, by doing a lookup on the domain</a:t>
            </a:r>
          </a:p>
          <a:p>
            <a:r>
              <a:rPr lang="en-SG" sz="1100"/>
              <a:t>Then the browser uses this </a:t>
            </a:r>
            <a:r>
              <a:rPr lang="en-SG" sz="1100" err="1"/>
              <a:t>ip</a:t>
            </a:r>
            <a:r>
              <a:rPr lang="en-SG" sz="1100"/>
              <a:t> address to locate the server hosting the website</a:t>
            </a:r>
          </a:p>
          <a:p>
            <a:r>
              <a:rPr lang="en-SG" sz="1100"/>
              <a:t>While using the appropriate port number to establish a connection to the server</a:t>
            </a:r>
          </a:p>
          <a:p>
            <a:r>
              <a:rPr lang="en-SG" sz="1100"/>
              <a:t>Browser then sends a HTTP/S request to the server</a:t>
            </a:r>
          </a:p>
          <a:p>
            <a:endParaRPr lang="en-SG" sz="1100"/>
          </a:p>
          <a:p>
            <a:r>
              <a:rPr lang="en-SG" sz="1100" err="1"/>
              <a:t>E.g</a:t>
            </a:r>
            <a:r>
              <a:rPr lang="en-SG" sz="1100"/>
              <a:t>: call, John Doe (domain name), so you put in the number (12345678) – IP address. That’s what happening in the DNS.</a:t>
            </a:r>
          </a:p>
          <a:p>
            <a:r>
              <a:rPr lang="en-SG" sz="1100"/>
              <a:t>Because you cant remember every single IP address right, so instead, we </a:t>
            </a:r>
            <a:r>
              <a:rPr lang="en-SG" sz="1100" err="1"/>
              <a:t>rember</a:t>
            </a:r>
            <a:r>
              <a:rPr lang="en-SG" sz="1100"/>
              <a:t> NIKE, YOUTUBE, Microsoft, </a:t>
            </a:r>
            <a:r>
              <a:rPr lang="en-SG" sz="1100" err="1"/>
              <a:t>Adiddas</a:t>
            </a:r>
            <a:r>
              <a:rPr lang="en-SG" sz="1100"/>
              <a:t> when we want to go on their site.</a:t>
            </a:r>
          </a:p>
          <a:p>
            <a:endParaRPr lang="en-SG"/>
          </a:p>
          <a:p>
            <a:endParaRPr lang="en-SG"/>
          </a:p>
          <a:p>
            <a:endParaRPr lang="en-SG" sz="1100"/>
          </a:p>
          <a:p>
            <a:endParaRPr lang="en-SG"/>
          </a:p>
        </p:txBody>
      </p:sp>
    </p:spTree>
    <p:extLst>
      <p:ext uri="{BB962C8B-B14F-4D97-AF65-F5344CB8AC3E}">
        <p14:creationId xmlns:p14="http://schemas.microsoft.com/office/powerpoint/2010/main" val="3686298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100" err="1"/>
              <a:t>E.g</a:t>
            </a:r>
            <a:r>
              <a:rPr lang="en-SG" sz="1100"/>
              <a:t>: call, John Doe (domain name), so you put in the number (12345678) – IP address. That’s what happening in the DNS.</a:t>
            </a:r>
          </a:p>
          <a:p>
            <a:r>
              <a:rPr lang="en-SG" sz="1100"/>
              <a:t>Because you cant remember every single IP address right, so instead, we </a:t>
            </a:r>
            <a:r>
              <a:rPr lang="en-SG" sz="1100" err="1"/>
              <a:t>rember</a:t>
            </a:r>
            <a:r>
              <a:rPr lang="en-SG" sz="1100"/>
              <a:t> NIKE, YOUTUBE, Microsoft, </a:t>
            </a:r>
            <a:r>
              <a:rPr lang="en-SG" sz="1100" err="1"/>
              <a:t>Adiddas</a:t>
            </a:r>
            <a:r>
              <a:rPr lang="en-SG" sz="1100"/>
              <a:t> when we want to go on their site.</a:t>
            </a:r>
          </a:p>
          <a:p>
            <a:endParaRPr lang="en-SG"/>
          </a:p>
          <a:p>
            <a:endParaRPr lang="en-SG"/>
          </a:p>
        </p:txBody>
      </p:sp>
    </p:spTree>
    <p:extLst>
      <p:ext uri="{BB962C8B-B14F-4D97-AF65-F5344CB8AC3E}">
        <p14:creationId xmlns:p14="http://schemas.microsoft.com/office/powerpoint/2010/main" val="1466316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119154bae9d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119154bae9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30200" indent="-171450">
              <a:buFont typeface="Arial" panose="020B0604020202020204" pitchFamily="34" charset="0"/>
              <a:buChar char="•"/>
            </a:pPr>
            <a:r>
              <a:rPr lang="en-SG" sz="1200"/>
              <a:t>Multiple </a:t>
            </a:r>
            <a:r>
              <a:rPr lang="en-SG" sz="1200" b="1"/>
              <a:t>features</a:t>
            </a:r>
          </a:p>
          <a:p>
            <a:pPr marL="330200" indent="-171450">
              <a:buFont typeface="Arial" panose="020B0604020202020204" pitchFamily="34" charset="0"/>
              <a:buChar char="•"/>
            </a:pPr>
            <a:endParaRPr lang="en-SG" sz="1200"/>
          </a:p>
          <a:p>
            <a:pPr marL="330200" indent="-171450">
              <a:buFont typeface="Arial" panose="020B0604020202020204" pitchFamily="34" charset="0"/>
              <a:buChar char="•"/>
            </a:pPr>
            <a:r>
              <a:rPr lang="en-SG" sz="1200" b="1"/>
              <a:t>Widely used </a:t>
            </a:r>
            <a:r>
              <a:rPr lang="en-SG" sz="1200"/>
              <a:t>for </a:t>
            </a:r>
            <a:r>
              <a:rPr lang="en-SG" sz="1200" u="sng"/>
              <a:t>web application security testing</a:t>
            </a:r>
            <a:r>
              <a:rPr lang="en-SG" sz="1200"/>
              <a:t>.</a:t>
            </a:r>
          </a:p>
          <a:p>
            <a:pPr marL="330200" indent="-171450">
              <a:buFont typeface="Arial" panose="020B0604020202020204" pitchFamily="34" charset="0"/>
              <a:buChar char="•"/>
            </a:pPr>
            <a:endParaRPr lang="en-SG" sz="1200"/>
          </a:p>
          <a:p>
            <a:pPr marL="330200" indent="-171450">
              <a:buFont typeface="Arial" panose="020B0604020202020204" pitchFamily="34" charset="0"/>
              <a:buChar char="•"/>
            </a:pPr>
            <a:r>
              <a:rPr lang="en-SG" sz="1200"/>
              <a:t>Why use it? In terms of the </a:t>
            </a:r>
            <a:r>
              <a:rPr lang="en-SG" sz="1200" err="1"/>
              <a:t>pentester</a:t>
            </a:r>
            <a:r>
              <a:rPr lang="en-SG" sz="1200"/>
              <a:t> POV</a:t>
            </a:r>
          </a:p>
          <a:p>
            <a:pPr marL="787400" lvl="1" indent="-171450">
              <a:buFont typeface="Arial" panose="020B0604020202020204" pitchFamily="34" charset="0"/>
              <a:buChar char="•"/>
            </a:pPr>
            <a:r>
              <a:rPr lang="en-SG" sz="1600"/>
              <a:t>Help security professionals identify and exploit vulnerabilities.</a:t>
            </a:r>
          </a:p>
          <a:p>
            <a:pPr marL="787400" lvl="1" indent="-171450">
              <a:buFont typeface="Arial" panose="020B0604020202020204" pitchFamily="34" charset="0"/>
              <a:buChar char="•"/>
            </a:pPr>
            <a:r>
              <a:rPr lang="en-SG" sz="1600"/>
              <a:t>Test security posture of web applications.</a:t>
            </a:r>
          </a:p>
          <a:p>
            <a:endParaRPr lang="en-SG"/>
          </a:p>
        </p:txBody>
      </p:sp>
    </p:spTree>
    <p:extLst>
      <p:ext uri="{BB962C8B-B14F-4D97-AF65-F5344CB8AC3E}">
        <p14:creationId xmlns:p14="http://schemas.microsoft.com/office/powerpoint/2010/main" val="4219990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30200" indent="-171450">
              <a:buFont typeface="Arial" panose="020B0604020202020204" pitchFamily="34" charset="0"/>
              <a:buChar char="•"/>
            </a:pPr>
            <a:r>
              <a:rPr lang="en-SG" sz="1200"/>
              <a:t>Multiple </a:t>
            </a:r>
            <a:r>
              <a:rPr lang="en-SG" sz="1200" b="1"/>
              <a:t>features</a:t>
            </a:r>
          </a:p>
          <a:p>
            <a:pPr marL="330200" indent="-171450">
              <a:buFont typeface="Arial" panose="020B0604020202020204" pitchFamily="34" charset="0"/>
              <a:buChar char="•"/>
            </a:pPr>
            <a:endParaRPr lang="en-SG" sz="1200"/>
          </a:p>
          <a:p>
            <a:pPr marL="330200" indent="-171450">
              <a:buFont typeface="Arial" panose="020B0604020202020204" pitchFamily="34" charset="0"/>
              <a:buChar char="•"/>
            </a:pPr>
            <a:r>
              <a:rPr lang="en-SG" sz="1200" b="1"/>
              <a:t>Widely used </a:t>
            </a:r>
            <a:r>
              <a:rPr lang="en-SG" sz="1200"/>
              <a:t>for </a:t>
            </a:r>
            <a:r>
              <a:rPr lang="en-SG" sz="1200" u="sng"/>
              <a:t>web application security testing</a:t>
            </a:r>
            <a:r>
              <a:rPr lang="en-SG" sz="1200"/>
              <a:t>.</a:t>
            </a:r>
          </a:p>
          <a:p>
            <a:pPr marL="330200" indent="-171450">
              <a:buFont typeface="Arial" panose="020B0604020202020204" pitchFamily="34" charset="0"/>
              <a:buChar char="•"/>
            </a:pPr>
            <a:endParaRPr lang="en-SG" sz="1200"/>
          </a:p>
          <a:p>
            <a:pPr marL="330200" indent="-171450">
              <a:buFont typeface="Arial" panose="020B0604020202020204" pitchFamily="34" charset="0"/>
              <a:buChar char="•"/>
            </a:pPr>
            <a:r>
              <a:rPr lang="en-SG" sz="1200" b="1">
                <a:solidFill>
                  <a:schemeClr val="accent1"/>
                </a:solidFill>
              </a:rPr>
              <a:t>Tools</a:t>
            </a:r>
            <a:r>
              <a:rPr lang="en-SG" sz="1200"/>
              <a:t> :</a:t>
            </a:r>
          </a:p>
          <a:p>
            <a:pPr marL="158750" indent="0">
              <a:buNone/>
            </a:pPr>
            <a:endParaRPr lang="en-SG" sz="1200"/>
          </a:p>
          <a:p>
            <a:pPr lvl="1">
              <a:lnSpc>
                <a:spcPct val="150000"/>
              </a:lnSpc>
            </a:pPr>
            <a:r>
              <a:rPr lang="en-SG" sz="1200" b="1">
                <a:solidFill>
                  <a:schemeClr val="tx2"/>
                </a:solidFill>
              </a:rPr>
              <a:t>Proxy</a:t>
            </a:r>
          </a:p>
          <a:p>
            <a:pPr lvl="2">
              <a:lnSpc>
                <a:spcPct val="150000"/>
              </a:lnSpc>
            </a:pPr>
            <a:r>
              <a:rPr lang="en-SG" sz="1200"/>
              <a:t>Perform </a:t>
            </a:r>
            <a:r>
              <a:rPr lang="en-SG" sz="1200">
                <a:solidFill>
                  <a:schemeClr val="accent2">
                    <a:lumMod val="60000"/>
                    <a:lumOff val="40000"/>
                  </a:schemeClr>
                </a:solidFill>
              </a:rPr>
              <a:t>intercept</a:t>
            </a:r>
            <a:r>
              <a:rPr lang="en-SG" sz="1200"/>
              <a:t>, </a:t>
            </a:r>
            <a:r>
              <a:rPr lang="en-SG" sz="1200">
                <a:solidFill>
                  <a:schemeClr val="tx2"/>
                </a:solidFill>
              </a:rPr>
              <a:t>inspect</a:t>
            </a:r>
            <a:r>
              <a:rPr lang="en-SG" sz="1200"/>
              <a:t> &amp; </a:t>
            </a:r>
            <a:r>
              <a:rPr lang="en-SG" sz="1200">
                <a:solidFill>
                  <a:schemeClr val="accent3"/>
                </a:solidFill>
              </a:rPr>
              <a:t>modify</a:t>
            </a:r>
            <a:r>
              <a:rPr lang="en-SG" sz="1200"/>
              <a:t> </a:t>
            </a:r>
            <a:r>
              <a:rPr lang="en-SG" sz="1200">
                <a:solidFill>
                  <a:schemeClr val="accent3"/>
                </a:solidFill>
              </a:rPr>
              <a:t>HTTP/S traffic </a:t>
            </a:r>
            <a:r>
              <a:rPr lang="en-SG" sz="1200"/>
              <a:t>between your browser &amp; the target application </a:t>
            </a:r>
          </a:p>
          <a:p>
            <a:pPr lvl="1">
              <a:lnSpc>
                <a:spcPct val="150000"/>
              </a:lnSpc>
            </a:pPr>
            <a:r>
              <a:rPr lang="en-SG" sz="1200" b="1">
                <a:solidFill>
                  <a:schemeClr val="accent3">
                    <a:lumMod val="40000"/>
                    <a:lumOff val="60000"/>
                  </a:schemeClr>
                </a:solidFill>
              </a:rPr>
              <a:t>Spider</a:t>
            </a:r>
          </a:p>
          <a:p>
            <a:pPr lvl="2">
              <a:lnSpc>
                <a:spcPct val="150000"/>
              </a:lnSpc>
            </a:pPr>
            <a:r>
              <a:rPr lang="en-SG" sz="1200">
                <a:solidFill>
                  <a:schemeClr val="accent2">
                    <a:lumMod val="40000"/>
                    <a:lumOff val="60000"/>
                  </a:schemeClr>
                </a:solidFill>
              </a:rPr>
              <a:t>Web crawlers</a:t>
            </a:r>
            <a:r>
              <a:rPr lang="en-SG" sz="1200"/>
              <a:t>, the automatically maps out the application content and functionality by crawling the web application structure.</a:t>
            </a:r>
          </a:p>
          <a:p>
            <a:pPr lvl="1">
              <a:lnSpc>
                <a:spcPct val="150000"/>
              </a:lnSpc>
            </a:pPr>
            <a:r>
              <a:rPr lang="en-SG" sz="1200" b="1">
                <a:solidFill>
                  <a:srgbClr val="92D050"/>
                </a:solidFill>
              </a:rPr>
              <a:t>Repeater</a:t>
            </a:r>
            <a:r>
              <a:rPr lang="en-SG" sz="1200"/>
              <a:t> – modify and resend HTTP</a:t>
            </a:r>
          </a:p>
          <a:p>
            <a:pPr lvl="1">
              <a:lnSpc>
                <a:spcPct val="150000"/>
              </a:lnSpc>
            </a:pPr>
            <a:r>
              <a:rPr lang="en-SG" sz="1200" b="1">
                <a:solidFill>
                  <a:srgbClr val="92D050"/>
                </a:solidFill>
              </a:rPr>
              <a:t>Intruder</a:t>
            </a:r>
            <a:r>
              <a:rPr lang="en-SG" sz="1200"/>
              <a:t> – Perform automated attacks – brute forcing</a:t>
            </a:r>
          </a:p>
          <a:p>
            <a:endParaRPr lang="en-SG"/>
          </a:p>
        </p:txBody>
      </p:sp>
    </p:spTree>
    <p:extLst>
      <p:ext uri="{BB962C8B-B14F-4D97-AF65-F5344CB8AC3E}">
        <p14:creationId xmlns:p14="http://schemas.microsoft.com/office/powerpoint/2010/main" val="3389453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a:t>Example on site map</a:t>
            </a:r>
          </a:p>
          <a:p>
            <a:pPr marL="158750" indent="0">
              <a:buNone/>
            </a:pPr>
            <a:r>
              <a:rPr lang="en-SG"/>
              <a:t>Why use burp suite site map:</a:t>
            </a:r>
          </a:p>
          <a:p>
            <a:pPr marL="158750" indent="0">
              <a:buNone/>
            </a:pPr>
            <a:r>
              <a:rPr lang="en-SG"/>
              <a:t>Can see dynamic content, can see content that may not be visible until specific actions are performed, like </a:t>
            </a:r>
            <a:r>
              <a:rPr lang="en-SG" err="1"/>
              <a:t>submmiting</a:t>
            </a:r>
            <a:r>
              <a:rPr lang="en-SG"/>
              <a:t> a form</a:t>
            </a:r>
          </a:p>
          <a:p>
            <a:pPr marL="158750" indent="0">
              <a:buNone/>
            </a:pPr>
            <a:r>
              <a:rPr lang="en-SG"/>
              <a:t>Save time as burp suite crawls the website, helps attacker better with the website navigation or their entry points</a:t>
            </a:r>
          </a:p>
          <a:p>
            <a:endParaRPr lang="en-SG"/>
          </a:p>
        </p:txBody>
      </p:sp>
    </p:spTree>
    <p:extLst>
      <p:ext uri="{BB962C8B-B14F-4D97-AF65-F5344CB8AC3E}">
        <p14:creationId xmlns:p14="http://schemas.microsoft.com/office/powerpoint/2010/main" val="1805755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3807009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a:t>So lets say you </a:t>
            </a:r>
            <a:r>
              <a:rPr lang="en-SG" err="1"/>
              <a:t>trun</a:t>
            </a:r>
            <a:r>
              <a:rPr lang="en-SG"/>
              <a:t> on the intercept, and look for </a:t>
            </a:r>
            <a:r>
              <a:rPr lang="en-SG" err="1"/>
              <a:t>nullsec</a:t>
            </a:r>
            <a:r>
              <a:rPr lang="en-SG"/>
              <a:t> website</a:t>
            </a:r>
          </a:p>
          <a:p>
            <a:r>
              <a:rPr lang="en-SG"/>
              <a:t>Before it loads, the request will be intercepted by burp, as shown here, you got the get requesting, requesting for a site.</a:t>
            </a:r>
          </a:p>
          <a:p>
            <a:r>
              <a:rPr lang="en-SG"/>
              <a:t>Then lets say you want to be an admin, you can modify by adding a cookie line,</a:t>
            </a:r>
          </a:p>
          <a:p>
            <a:r>
              <a:rPr lang="en-SG"/>
              <a:t>Once what ever you need is done, like modifying the request, you need to forward it, else it will not load.</a:t>
            </a:r>
          </a:p>
        </p:txBody>
      </p:sp>
    </p:spTree>
    <p:extLst>
      <p:ext uri="{BB962C8B-B14F-4D97-AF65-F5344CB8AC3E}">
        <p14:creationId xmlns:p14="http://schemas.microsoft.com/office/powerpoint/2010/main" val="2761970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a:t>So lets say you </a:t>
            </a:r>
            <a:r>
              <a:rPr lang="en-SG" err="1"/>
              <a:t>trun</a:t>
            </a:r>
            <a:r>
              <a:rPr lang="en-SG"/>
              <a:t> on the intercept, and look for </a:t>
            </a:r>
            <a:r>
              <a:rPr lang="en-SG" err="1"/>
              <a:t>nullsec</a:t>
            </a:r>
            <a:r>
              <a:rPr lang="en-SG"/>
              <a:t> website</a:t>
            </a:r>
          </a:p>
          <a:p>
            <a:r>
              <a:rPr lang="en-SG"/>
              <a:t>Before it loads, the request will be intercepted by burp, as shown here, you got the get requesting, requesting for a site.</a:t>
            </a:r>
          </a:p>
          <a:p>
            <a:r>
              <a:rPr lang="en-SG"/>
              <a:t>Then lets say you want to be an admin, you can modify by adding a cookie line,</a:t>
            </a:r>
          </a:p>
          <a:p>
            <a:r>
              <a:rPr lang="en-SG"/>
              <a:t>Once what ever you need is done, like modifying the request, you need to forward it, else it will not load.</a:t>
            </a:r>
          </a:p>
        </p:txBody>
      </p:sp>
    </p:spTree>
    <p:extLst>
      <p:ext uri="{BB962C8B-B14F-4D97-AF65-F5344CB8AC3E}">
        <p14:creationId xmlns:p14="http://schemas.microsoft.com/office/powerpoint/2010/main" val="77811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19154bae9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119154bae9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50000"/>
              </a:lnSpc>
            </a:pPr>
            <a:r>
              <a:rPr lang="en-SG" sz="1100"/>
              <a:t>When navigating to a web page/performing an action in your browser, the browser will send the HTTP/S request. Since you have your proxy on, the request will be sent to burp suite instead of directly to the web server.</a:t>
            </a:r>
          </a:p>
          <a:p>
            <a:pPr>
              <a:lnSpc>
                <a:spcPct val="150000"/>
              </a:lnSpc>
            </a:pPr>
            <a:r>
              <a:rPr lang="en-SG" sz="1100"/>
              <a:t>Burp suite is like a firewall, you can either forward your packet or deny it. You can also see the logs (HTTP History tab)</a:t>
            </a:r>
          </a:p>
          <a:p>
            <a:pPr>
              <a:lnSpc>
                <a:spcPct val="150000"/>
              </a:lnSpc>
            </a:pPr>
            <a:r>
              <a:rPr lang="en-SG" sz="1100"/>
              <a:t>If you forward your will load. But if you don’t want to send the request, just drop it</a:t>
            </a:r>
          </a:p>
          <a:p>
            <a:pPr>
              <a:lnSpc>
                <a:spcPct val="150000"/>
              </a:lnSpc>
            </a:pPr>
            <a:r>
              <a:rPr lang="en-SG" sz="1100"/>
              <a:t>Once you forward, the web server will process it and sends back a response to your browser.</a:t>
            </a:r>
          </a:p>
        </p:txBody>
      </p:sp>
    </p:spTree>
    <p:extLst>
      <p:ext uri="{BB962C8B-B14F-4D97-AF65-F5344CB8AC3E}">
        <p14:creationId xmlns:p14="http://schemas.microsoft.com/office/powerpoint/2010/main" val="45165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50000"/>
              </a:lnSpc>
            </a:pPr>
            <a:r>
              <a:rPr lang="en-SG" sz="1100">
                <a:hlinkClick r:id="rId3"/>
              </a:rPr>
              <a:t>https://overthewire.org/wargames/natas/</a:t>
            </a:r>
            <a:endParaRPr lang="en-SG" sz="1100"/>
          </a:p>
          <a:p>
            <a:pPr>
              <a:lnSpc>
                <a:spcPct val="150000"/>
              </a:lnSpc>
            </a:pPr>
            <a:r>
              <a:rPr lang="en-SG" sz="1100"/>
              <a:t>Good for beginners to start from here.</a:t>
            </a:r>
          </a:p>
          <a:p>
            <a:pPr>
              <a:lnSpc>
                <a:spcPct val="150000"/>
              </a:lnSpc>
            </a:pPr>
            <a:r>
              <a:rPr lang="en-SG" sz="1100"/>
              <a:t>Levels of web security challenges.</a:t>
            </a:r>
          </a:p>
          <a:p>
            <a:pPr>
              <a:lnSpc>
                <a:spcPct val="150000"/>
              </a:lnSpc>
            </a:pPr>
            <a:r>
              <a:rPr lang="en-SG" sz="1100"/>
              <a:t>In this example, we will be showing you a challenge relating with burp suite.</a:t>
            </a:r>
          </a:p>
          <a:p>
            <a:pPr marL="158750" indent="0">
              <a:lnSpc>
                <a:spcPct val="150000"/>
              </a:lnSpc>
              <a:buNone/>
            </a:pPr>
            <a:endParaRPr lang="en-SG" sz="1100"/>
          </a:p>
          <a:p>
            <a:pPr>
              <a:lnSpc>
                <a:spcPct val="150000"/>
              </a:lnSpc>
            </a:pPr>
            <a:endParaRPr lang="en-SG" sz="1100"/>
          </a:p>
          <a:p>
            <a:endParaRPr lang="en-SG"/>
          </a:p>
        </p:txBody>
      </p:sp>
    </p:spTree>
    <p:extLst>
      <p:ext uri="{BB962C8B-B14F-4D97-AF65-F5344CB8AC3E}">
        <p14:creationId xmlns:p14="http://schemas.microsoft.com/office/powerpoint/2010/main" val="4162624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a:t>To move on to the next level, we need a password. </a:t>
            </a:r>
          </a:p>
          <a:p>
            <a:r>
              <a:rPr lang="en-SG"/>
              <a:t>So we start by refreshing the page, ensure that intercept is already on.</a:t>
            </a:r>
          </a:p>
          <a:p>
            <a:r>
              <a:rPr lang="en-SG"/>
              <a:t>This is the GET request shown in burp suite intercept tab</a:t>
            </a:r>
          </a:p>
          <a:p>
            <a:r>
              <a:rPr lang="en-SG"/>
              <a:t>Since they say we can only come from natas5 link, we change the referrer.</a:t>
            </a:r>
          </a:p>
          <a:p>
            <a:r>
              <a:rPr lang="en-SG" err="1"/>
              <a:t>Referer</a:t>
            </a:r>
            <a:r>
              <a:rPr lang="en-SG"/>
              <a:t> - </a:t>
            </a:r>
            <a:r>
              <a:rPr lang="en-US"/>
              <a:t>Essentially, it tells the web server from which webpage the request originated.</a:t>
            </a:r>
          </a:p>
          <a:p>
            <a:r>
              <a:rPr lang="en-US"/>
              <a:t>We know that we are required to </a:t>
            </a:r>
            <a:r>
              <a:rPr lang="en-US" err="1"/>
              <a:t>fchange</a:t>
            </a:r>
            <a:r>
              <a:rPr lang="en-US"/>
              <a:t> the referrer because of the line ‘we should only come from…’</a:t>
            </a:r>
            <a:endParaRPr lang="en-SG"/>
          </a:p>
        </p:txBody>
      </p:sp>
    </p:spTree>
    <p:extLst>
      <p:ext uri="{BB962C8B-B14F-4D97-AF65-F5344CB8AC3E}">
        <p14:creationId xmlns:p14="http://schemas.microsoft.com/office/powerpoint/2010/main" val="1122826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11d4aaef72b_0_4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11d4aaef72b_0_4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f65840171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f65840171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50000"/>
              </a:lnSpc>
            </a:pPr>
            <a:r>
              <a:rPr lang="en-SG" sz="1100"/>
              <a:t>It is NOT the Internet</a:t>
            </a:r>
            <a:r>
              <a:rPr lang="en-SG" sz="1400">
                <a:solidFill>
                  <a:srgbClr val="FF0000"/>
                </a:solidFill>
              </a:rPr>
              <a:t>!!</a:t>
            </a:r>
          </a:p>
          <a:p>
            <a:pPr>
              <a:lnSpc>
                <a:spcPct val="150000"/>
              </a:lnSpc>
            </a:pPr>
            <a:r>
              <a:rPr lang="en-SG" sz="1100">
                <a:solidFill>
                  <a:schemeClr val="tx2"/>
                </a:solidFill>
              </a:rPr>
              <a:t>Internet</a:t>
            </a:r>
            <a:r>
              <a:rPr lang="en-SG" sz="1100"/>
              <a:t> - global network, one that helps connects millions of private, public and government networks</a:t>
            </a:r>
          </a:p>
          <a:p>
            <a:pPr>
              <a:lnSpc>
                <a:spcPct val="150000"/>
              </a:lnSpc>
            </a:pPr>
            <a:r>
              <a:rPr lang="en-SG" sz="1100">
                <a:solidFill>
                  <a:srgbClr val="92D050"/>
                </a:solidFill>
              </a:rPr>
              <a:t>World Wide Web</a:t>
            </a:r>
            <a:r>
              <a:rPr lang="en-SG" sz="1100"/>
              <a:t> - </a:t>
            </a:r>
            <a:r>
              <a:rPr lang="en-US" sz="1100"/>
              <a:t>information system that is available over the Internet and contains documents and other web resources like web pages that can be found using URLs and hyperlinks.</a:t>
            </a:r>
          </a:p>
          <a:p>
            <a:r>
              <a:rPr lang="en-US"/>
              <a:t>The WWW is a collection of publicly accessible websites and web resources that are accessed via the internet. It includes web pages, images, videos, and other multimedia content that can be viewed using web browsers.</a:t>
            </a:r>
          </a:p>
          <a:p>
            <a:r>
              <a:rPr lang="en-SG" sz="1100"/>
              <a:t>Like www.np.edu.sg, the resources we can access</a:t>
            </a:r>
          </a:p>
          <a:p>
            <a:pPr marL="158750" indent="0">
              <a:buNone/>
            </a:pPr>
            <a:endParaRPr lang="en-SG"/>
          </a:p>
        </p:txBody>
      </p:sp>
    </p:spTree>
    <p:extLst>
      <p:ext uri="{BB962C8B-B14F-4D97-AF65-F5344CB8AC3E}">
        <p14:creationId xmlns:p14="http://schemas.microsoft.com/office/powerpoint/2010/main" val="1603924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nSpc>
                <a:spcPct val="150000"/>
              </a:lnSpc>
              <a:buNone/>
            </a:pPr>
            <a:r>
              <a:rPr lang="en-US" sz="1100" b="1"/>
              <a:t>Consists of</a:t>
            </a:r>
            <a:r>
              <a:rPr lang="en-US" sz="1100"/>
              <a:t>:</a:t>
            </a:r>
          </a:p>
          <a:p>
            <a:pPr marL="330200" indent="-171450">
              <a:lnSpc>
                <a:spcPct val="150000"/>
              </a:lnSpc>
              <a:buFont typeface="Arial" panose="020B0604020202020204" pitchFamily="34" charset="0"/>
              <a:buChar char="•"/>
            </a:pPr>
            <a:r>
              <a:rPr lang="en-US" sz="1100">
                <a:solidFill>
                  <a:schemeClr val="accent3">
                    <a:lumMod val="60000"/>
                    <a:lumOff val="40000"/>
                  </a:schemeClr>
                </a:solidFill>
              </a:rPr>
              <a:t>Web Pages </a:t>
            </a:r>
            <a:r>
              <a:rPr lang="en-US" sz="1100"/>
              <a:t>- As you know, it is formatted in HTML, that can contain text, images, videos and other stuff</a:t>
            </a:r>
          </a:p>
          <a:p>
            <a:pPr>
              <a:lnSpc>
                <a:spcPct val="150000"/>
              </a:lnSpc>
              <a:buFont typeface="Arial" panose="020B0604020202020204" pitchFamily="34" charset="0"/>
              <a:buChar char="•"/>
            </a:pPr>
            <a:endParaRPr lang="en-SG" sz="1100"/>
          </a:p>
          <a:p>
            <a:pPr marL="330200" indent="-171450">
              <a:lnSpc>
                <a:spcPct val="150000"/>
              </a:lnSpc>
              <a:buFont typeface="Arial" panose="020B0604020202020204" pitchFamily="34" charset="0"/>
              <a:buChar char="•"/>
            </a:pPr>
            <a:r>
              <a:rPr lang="en-SG" sz="1100">
                <a:solidFill>
                  <a:schemeClr val="tx2"/>
                </a:solidFill>
              </a:rPr>
              <a:t>Web Browsers </a:t>
            </a:r>
            <a:r>
              <a:rPr lang="en-SG" sz="1100"/>
              <a:t>– software applications: Google Chrome, Firefox, Safari - </a:t>
            </a:r>
            <a:r>
              <a:rPr lang="en-US"/>
              <a:t>Software applications used to access, retrieve, and display content on the </a:t>
            </a:r>
            <a:r>
              <a:rPr lang="en-US">
                <a:hlinkClick r:id="rId3"/>
              </a:rPr>
              <a:t>WWW</a:t>
            </a:r>
            <a:endParaRPr lang="en-SG" sz="1100"/>
          </a:p>
          <a:p>
            <a:pPr marL="330200" indent="-171450">
              <a:lnSpc>
                <a:spcPct val="150000"/>
              </a:lnSpc>
              <a:buFont typeface="Arial" panose="020B0604020202020204" pitchFamily="34" charset="0"/>
              <a:buChar char="•"/>
            </a:pPr>
            <a:endParaRPr lang="en-SG" sz="1100"/>
          </a:p>
          <a:p>
            <a:pPr marL="330200" indent="-171450">
              <a:lnSpc>
                <a:spcPct val="150000"/>
              </a:lnSpc>
              <a:buFont typeface="Arial" panose="020B0604020202020204" pitchFamily="34" charset="0"/>
              <a:buChar char="•"/>
            </a:pPr>
            <a:r>
              <a:rPr lang="en-SG" sz="1100">
                <a:solidFill>
                  <a:srgbClr val="92D050"/>
                </a:solidFill>
              </a:rPr>
              <a:t>Web servers </a:t>
            </a:r>
            <a:r>
              <a:rPr lang="en-SG" sz="1100"/>
              <a:t>– Nginx and Apache. They store web pages and server them to users when requested.</a:t>
            </a:r>
          </a:p>
          <a:p>
            <a:pPr>
              <a:lnSpc>
                <a:spcPct val="150000"/>
              </a:lnSpc>
            </a:pPr>
            <a:endParaRPr lang="en-SG" sz="1100"/>
          </a:p>
          <a:p>
            <a:endParaRPr lang="en-SG"/>
          </a:p>
        </p:txBody>
      </p:sp>
    </p:spTree>
    <p:extLst>
      <p:ext uri="{BB962C8B-B14F-4D97-AF65-F5344CB8AC3E}">
        <p14:creationId xmlns:p14="http://schemas.microsoft.com/office/powerpoint/2010/main" val="358172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200" b="1"/>
              <a:t>WWW</a:t>
            </a:r>
            <a:r>
              <a:rPr lang="en-SG" sz="1200"/>
              <a:t> allow users to </a:t>
            </a:r>
            <a:r>
              <a:rPr lang="en-SG" sz="1200">
                <a:solidFill>
                  <a:schemeClr val="tx2"/>
                </a:solidFill>
              </a:rPr>
              <a:t>access &amp; interact </a:t>
            </a:r>
            <a:r>
              <a:rPr lang="en-SG" sz="1200"/>
              <a:t>with the information on the </a:t>
            </a:r>
            <a:r>
              <a:rPr lang="en-SG" sz="1200">
                <a:solidFill>
                  <a:schemeClr val="tx2"/>
                </a:solidFill>
              </a:rPr>
              <a:t>internet</a:t>
            </a:r>
            <a:r>
              <a:rPr lang="en-SG" sz="1200"/>
              <a:t> </a:t>
            </a:r>
            <a:r>
              <a:rPr lang="en-SG" sz="1200">
                <a:solidFill>
                  <a:schemeClr val="tx2"/>
                </a:solidFill>
              </a:rPr>
              <a:t>through web pages</a:t>
            </a:r>
            <a:r>
              <a:rPr lang="en-SG" sz="1200"/>
              <a:t>.</a:t>
            </a:r>
          </a:p>
          <a:p>
            <a:endParaRPr lang="en-SG" sz="1200"/>
          </a:p>
          <a:p>
            <a:r>
              <a:rPr lang="en-SG" sz="1200" err="1"/>
              <a:t>E.g</a:t>
            </a:r>
            <a:r>
              <a:rPr lang="en-SG" sz="1200"/>
              <a:t>: </a:t>
            </a:r>
            <a:r>
              <a:rPr lang="en-SG" sz="1200">
                <a:solidFill>
                  <a:schemeClr val="accent3"/>
                </a:solidFill>
              </a:rPr>
              <a:t>watching YouTube </a:t>
            </a:r>
            <a:r>
              <a:rPr lang="en-SG" sz="1200"/>
              <a:t>videos on chrome, </a:t>
            </a:r>
            <a:r>
              <a:rPr lang="en-SG" sz="1200">
                <a:solidFill>
                  <a:srgbClr val="92D050"/>
                </a:solidFill>
              </a:rPr>
              <a:t>searching information </a:t>
            </a:r>
            <a:r>
              <a:rPr lang="en-SG" sz="1200"/>
              <a:t>on the internet, </a:t>
            </a:r>
            <a:r>
              <a:rPr lang="en-SG" sz="1200" b="1" u="sng"/>
              <a:t>used by majority of the people every day</a:t>
            </a:r>
            <a:r>
              <a:rPr lang="en-SG" sz="1200"/>
              <a:t>. </a:t>
            </a:r>
          </a:p>
          <a:p>
            <a:pPr lvl="1"/>
            <a:r>
              <a:rPr lang="en-SG" sz="1200"/>
              <a:t>Ordering food, chat with friend, share news</a:t>
            </a:r>
            <a:endParaRPr lang="en-US" sz="1200"/>
          </a:p>
          <a:p>
            <a:pPr marL="158750" indent="0">
              <a:buNone/>
            </a:pPr>
            <a:endParaRPr lang="en-SG" sz="1200"/>
          </a:p>
          <a:p>
            <a:pPr marL="158750" indent="0">
              <a:buNone/>
            </a:pPr>
            <a:r>
              <a:rPr lang="en-SG" sz="1200"/>
              <a:t>It’s a big city where we communicate with each other with browsers being our translator, because the website contains the computer languages, which most don’t understand.</a:t>
            </a:r>
          </a:p>
          <a:p>
            <a:pPr marL="158750" indent="0">
              <a:buNone/>
            </a:pPr>
            <a:endParaRPr lang="en-SG" sz="1200"/>
          </a:p>
          <a:p>
            <a:pPr marL="158750" indent="0">
              <a:buNone/>
            </a:pPr>
            <a:r>
              <a:rPr lang="en-SG" sz="1200"/>
              <a:t>Anyone can setup up a website.</a:t>
            </a:r>
          </a:p>
          <a:p>
            <a:pPr marL="158750" indent="0">
              <a:buNone/>
            </a:pPr>
            <a:endParaRPr lang="en-SG" sz="1200"/>
          </a:p>
          <a:p>
            <a:pPr marL="158750" indent="0">
              <a:buNone/>
            </a:pPr>
            <a:r>
              <a:rPr lang="en-SG" sz="1200"/>
              <a:t>Because of hyperlinks, we can store information way easier. </a:t>
            </a:r>
          </a:p>
          <a:p>
            <a:pPr marL="158750" indent="0">
              <a:buNone/>
            </a:pPr>
            <a:endParaRPr lang="en-SG" sz="1200"/>
          </a:p>
          <a:p>
            <a:endParaRPr lang="en-SG" sz="1200"/>
          </a:p>
          <a:p>
            <a:endParaRPr lang="en-SG" sz="1200"/>
          </a:p>
          <a:p>
            <a:endParaRPr lang="en-SG"/>
          </a:p>
        </p:txBody>
      </p:sp>
    </p:spTree>
    <p:extLst>
      <p:ext uri="{BB962C8B-B14F-4D97-AF65-F5344CB8AC3E}">
        <p14:creationId xmlns:p14="http://schemas.microsoft.com/office/powerpoint/2010/main" val="113778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Talk about use cases between Absolute and Relative Paths</a:t>
            </a:r>
          </a:p>
          <a:p>
            <a:pPr>
              <a:buNone/>
            </a:pPr>
            <a:endParaRPr lang="en-US">
              <a:latin typeface="Calibri"/>
              <a:cs typeface="Calibri"/>
            </a:endParaRPr>
          </a:p>
          <a:p>
            <a:pPr marL="171450" indent="-171450"/>
            <a:r>
              <a:rPr lang="en-US" b="1"/>
              <a:t>Use Absolute URLs</a:t>
            </a:r>
            <a:r>
              <a:rPr lang="en-US"/>
              <a:t> when linking to external sites or resources that are hosted on a different domain.</a:t>
            </a:r>
          </a:p>
          <a:p>
            <a:pPr marL="171450" indent="-171450"/>
            <a:r>
              <a:rPr lang="en-US" b="1"/>
              <a:t>Use Relative URLs</a:t>
            </a:r>
            <a:r>
              <a:rPr lang="en-US"/>
              <a:t> for internal links within the same website to make it easier to maintain and update the site's structure.</a:t>
            </a:r>
          </a:p>
          <a:p>
            <a:pPr marL="171450" indent="-171450"/>
            <a:endParaRPr lang="en-US"/>
          </a:p>
          <a:p>
            <a:r>
              <a:rPr lang="en-US"/>
              <a:t>Scheme-relative URL: Only the protocol is missing. The browser will use the same protocol as the one used to load the document hosting that URL.</a:t>
            </a:r>
          </a:p>
          <a:p>
            <a:r>
              <a:rPr lang="en-US"/>
              <a:t>Domain-relative URL: The protocol and the domain name are both missing. The browser will use the same protocol and the same domain name as the one used to load the document hosting that URL.</a:t>
            </a:r>
          </a:p>
          <a:p>
            <a:r>
              <a:rPr lang="en-US"/>
              <a:t>Sub-resources: The protocol and domain name are missing, and the path doesn't begin with /. The browser will attempt to find the document in a subdirectory of the one containing the current resource. </a:t>
            </a:r>
          </a:p>
          <a:p>
            <a:pPr marL="171450" indent="-171450"/>
            <a:endParaRPr lang="en-US"/>
          </a:p>
          <a:p>
            <a:pPr>
              <a:buNone/>
            </a:pPr>
            <a:endParaRPr lang="en-US">
              <a:latin typeface="Calibri"/>
              <a:cs typeface="Calibri"/>
            </a:endParaRPr>
          </a:p>
        </p:txBody>
      </p:sp>
    </p:spTree>
    <p:extLst>
      <p:ext uri="{BB962C8B-B14F-4D97-AF65-F5344CB8AC3E}">
        <p14:creationId xmlns:p14="http://schemas.microsoft.com/office/powerpoint/2010/main" val="2385555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HTTPS is the secure version of HTTP</a:t>
            </a:r>
          </a:p>
          <a:p>
            <a:pPr>
              <a:buNone/>
            </a:pPr>
            <a:endParaRPr lang="en-US">
              <a:latin typeface="Calibri"/>
              <a:cs typeface="Calibri"/>
            </a:endParaRPr>
          </a:p>
          <a:p>
            <a:pPr>
              <a:buNone/>
            </a:pPr>
            <a:r>
              <a:rPr lang="en-US">
                <a:latin typeface="Calibri"/>
                <a:cs typeface="Calibri"/>
              </a:rPr>
              <a:t>Logging into a bank account, checkouts, email services, government login portals etc.</a:t>
            </a:r>
          </a:p>
        </p:txBody>
      </p:sp>
    </p:spTree>
    <p:extLst>
      <p:ext uri="{BB962C8B-B14F-4D97-AF65-F5344CB8AC3E}">
        <p14:creationId xmlns:p14="http://schemas.microsoft.com/office/powerpoint/2010/main" val="3062724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Used to be SSL encryption but they change it TLS. Why? Because TLS fixes vulnerabilities and authenticates better</a:t>
            </a:r>
          </a:p>
          <a:p>
            <a:pPr>
              <a:buNone/>
            </a:pPr>
            <a:endParaRPr lang="en-US">
              <a:latin typeface="Calibri"/>
              <a:cs typeface="Calibri"/>
            </a:endParaRPr>
          </a:p>
          <a:p>
            <a:pPr>
              <a:buNone/>
            </a:pPr>
            <a:r>
              <a:rPr lang="en-US">
                <a:latin typeface="Calibri"/>
                <a:cs typeface="Calibri"/>
              </a:rPr>
              <a:t>Communication with HTTP exposes data in plaintext, makes it unsecure. Sniffing Attacks</a:t>
            </a:r>
          </a:p>
          <a:p>
            <a:pPr>
              <a:buNone/>
            </a:pPr>
            <a:r>
              <a:rPr lang="en-US">
                <a:latin typeface="Calibri"/>
                <a:cs typeface="Calibri"/>
              </a:rPr>
              <a:t>Communication with HTTPS encrypts the data into a obfuscated gibberish encrypted text, makes it secure. Mitigates Sniffing Attacks</a:t>
            </a:r>
          </a:p>
          <a:p>
            <a:pPr>
              <a:buNone/>
            </a:pPr>
            <a:endParaRPr lang="en-US">
              <a:latin typeface="Calibri"/>
              <a:cs typeface="Calibri"/>
            </a:endParaRPr>
          </a:p>
          <a:p>
            <a:pPr>
              <a:buNone/>
            </a:pPr>
            <a:r>
              <a:rPr lang="en-US">
                <a:latin typeface="Calibri"/>
                <a:cs typeface="Calibri"/>
              </a:rPr>
              <a:t>HTTPS prevents unauthorized injection of content into websites. Advertisements etc.</a:t>
            </a:r>
          </a:p>
        </p:txBody>
      </p:sp>
    </p:spTree>
    <p:extLst>
      <p:ext uri="{BB962C8B-B14F-4D97-AF65-F5344CB8AC3E}">
        <p14:creationId xmlns:p14="http://schemas.microsoft.com/office/powerpoint/2010/main" val="4235620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5000" b="1">
                <a:solidFill>
                  <a:schemeClr val="dk2"/>
                </a:solidFill>
                <a:latin typeface="Oswald"/>
                <a:ea typeface="Oswald"/>
                <a:cs typeface="Oswald"/>
                <a:sym typeface="Oswa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926425" y="3090600"/>
            <a:ext cx="2966400" cy="424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5" name="Google Shape;15;p2"/>
          <p:cNvGrpSpPr/>
          <p:nvPr/>
        </p:nvGrpSpPr>
        <p:grpSpPr>
          <a:xfrm>
            <a:off x="8424000" y="209250"/>
            <a:ext cx="433550" cy="78899"/>
            <a:chOff x="8424000" y="285450"/>
            <a:chExt cx="433550" cy="78899"/>
          </a:xfrm>
        </p:grpSpPr>
        <p:cxnSp>
          <p:nvCxnSpPr>
            <p:cNvPr id="16" name="Google Shape;16;p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7" name="Google Shape;17;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8785929" y="285450"/>
              <a:ext cx="71621" cy="78899"/>
              <a:chOff x="3621700" y="273825"/>
              <a:chExt cx="100875" cy="111125"/>
            </a:xfrm>
          </p:grpSpPr>
          <p:cxnSp>
            <p:nvCxnSpPr>
              <p:cNvPr id="19" name="Google Shape;19;p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0" name="Google Shape;20;p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pic>
        <p:nvPicPr>
          <p:cNvPr id="21" name="Google Shape;21;p2"/>
          <p:cNvPicPr preferRelativeResize="0"/>
          <p:nvPr/>
        </p:nvPicPr>
        <p:blipFill>
          <a:blip r:embed="rId2">
            <a:alphaModFix/>
          </a:blip>
          <a:stretch>
            <a:fillRect/>
          </a:stretch>
        </p:blipFill>
        <p:spPr>
          <a:xfrm>
            <a:off x="693147" y="128626"/>
            <a:ext cx="243314" cy="3505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7"/>
        <p:cNvGrpSpPr/>
        <p:nvPr/>
      </p:nvGrpSpPr>
      <p:grpSpPr>
        <a:xfrm>
          <a:off x="0" y="0"/>
          <a:ext cx="0" cy="0"/>
          <a:chOff x="0" y="0"/>
          <a:chExt cx="0" cy="0"/>
        </a:xfrm>
      </p:grpSpPr>
      <p:sp>
        <p:nvSpPr>
          <p:cNvPr id="108" name="Google Shape;108;p11"/>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txBox="1">
            <a:spLocks noGrp="1"/>
          </p:cNvSpPr>
          <p:nvPr>
            <p:ph type="title" hasCustomPrompt="1"/>
          </p:nvPr>
        </p:nvSpPr>
        <p:spPr>
          <a:xfrm>
            <a:off x="1728163" y="1390038"/>
            <a:ext cx="5382000" cy="149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b="1"/>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10" name="Google Shape;110;p11"/>
          <p:cNvSpPr txBox="1">
            <a:spLocks noGrp="1"/>
          </p:cNvSpPr>
          <p:nvPr>
            <p:ph type="subTitle" idx="1"/>
          </p:nvPr>
        </p:nvSpPr>
        <p:spPr>
          <a:xfrm>
            <a:off x="2959222" y="2998425"/>
            <a:ext cx="2919900" cy="594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11" name="Google Shape;111;p11"/>
          <p:cNvGrpSpPr/>
          <p:nvPr/>
        </p:nvGrpSpPr>
        <p:grpSpPr>
          <a:xfrm>
            <a:off x="8424000" y="209250"/>
            <a:ext cx="433550" cy="78899"/>
            <a:chOff x="8424000" y="285450"/>
            <a:chExt cx="433550" cy="78899"/>
          </a:xfrm>
        </p:grpSpPr>
        <p:cxnSp>
          <p:nvCxnSpPr>
            <p:cNvPr id="112" name="Google Shape;112;p11"/>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13" name="Google Shape;113;p1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11"/>
            <p:cNvGrpSpPr/>
            <p:nvPr/>
          </p:nvGrpSpPr>
          <p:grpSpPr>
            <a:xfrm>
              <a:off x="8785929" y="285450"/>
              <a:ext cx="71621" cy="78899"/>
              <a:chOff x="3621700" y="273825"/>
              <a:chExt cx="100875" cy="111125"/>
            </a:xfrm>
          </p:grpSpPr>
          <p:cxnSp>
            <p:nvCxnSpPr>
              <p:cNvPr id="115" name="Google Shape;115;p11"/>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16" name="Google Shape;116;p11"/>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139"/>
        <p:cNvGrpSpPr/>
        <p:nvPr/>
      </p:nvGrpSpPr>
      <p:grpSpPr>
        <a:xfrm>
          <a:off x="0" y="0"/>
          <a:ext cx="0" cy="0"/>
          <a:chOff x="0" y="0"/>
          <a:chExt cx="0" cy="0"/>
        </a:xfrm>
      </p:grpSpPr>
      <p:sp>
        <p:nvSpPr>
          <p:cNvPr id="140" name="Google Shape;140;p1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txBox="1">
            <a:spLocks noGrp="1"/>
          </p:cNvSpPr>
          <p:nvPr>
            <p:ph type="title"/>
          </p:nvPr>
        </p:nvSpPr>
        <p:spPr>
          <a:xfrm>
            <a:off x="2045100" y="1412400"/>
            <a:ext cx="5978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2" name="Google Shape;142;p14"/>
          <p:cNvSpPr txBox="1">
            <a:spLocks noGrp="1"/>
          </p:cNvSpPr>
          <p:nvPr>
            <p:ph type="title" idx="2" hasCustomPrompt="1"/>
          </p:nvPr>
        </p:nvSpPr>
        <p:spPr>
          <a:xfrm>
            <a:off x="1120500" y="1412391"/>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3" name="Google Shape;143;p14"/>
          <p:cNvSpPr txBox="1">
            <a:spLocks noGrp="1"/>
          </p:cNvSpPr>
          <p:nvPr>
            <p:ph type="subTitle" idx="1"/>
          </p:nvPr>
        </p:nvSpPr>
        <p:spPr>
          <a:xfrm>
            <a:off x="2045100" y="1780118"/>
            <a:ext cx="5978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4" name="Google Shape;144;p14"/>
          <p:cNvSpPr txBox="1">
            <a:spLocks noGrp="1"/>
          </p:cNvSpPr>
          <p:nvPr>
            <p:ph type="title" idx="3"/>
          </p:nvPr>
        </p:nvSpPr>
        <p:spPr>
          <a:xfrm>
            <a:off x="2045100" y="2185666"/>
            <a:ext cx="5978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5" name="Google Shape;145;p14"/>
          <p:cNvSpPr txBox="1">
            <a:spLocks noGrp="1"/>
          </p:cNvSpPr>
          <p:nvPr>
            <p:ph type="title" idx="4" hasCustomPrompt="1"/>
          </p:nvPr>
        </p:nvSpPr>
        <p:spPr>
          <a:xfrm>
            <a:off x="1120500" y="2185666"/>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6" name="Google Shape;146;p14"/>
          <p:cNvSpPr txBox="1">
            <a:spLocks noGrp="1"/>
          </p:cNvSpPr>
          <p:nvPr>
            <p:ph type="subTitle" idx="5"/>
          </p:nvPr>
        </p:nvSpPr>
        <p:spPr>
          <a:xfrm>
            <a:off x="2045100" y="2553487"/>
            <a:ext cx="5978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7" name="Google Shape;147;p14"/>
          <p:cNvSpPr txBox="1">
            <a:spLocks noGrp="1"/>
          </p:cNvSpPr>
          <p:nvPr>
            <p:ph type="title" idx="6"/>
          </p:nvPr>
        </p:nvSpPr>
        <p:spPr>
          <a:xfrm>
            <a:off x="2045100" y="2959030"/>
            <a:ext cx="5978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8" name="Google Shape;148;p14"/>
          <p:cNvSpPr txBox="1">
            <a:spLocks noGrp="1"/>
          </p:cNvSpPr>
          <p:nvPr>
            <p:ph type="title" idx="7" hasCustomPrompt="1"/>
          </p:nvPr>
        </p:nvSpPr>
        <p:spPr>
          <a:xfrm>
            <a:off x="1120500" y="2959015"/>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4"/>
          <p:cNvSpPr txBox="1">
            <a:spLocks noGrp="1"/>
          </p:cNvSpPr>
          <p:nvPr>
            <p:ph type="subTitle" idx="8"/>
          </p:nvPr>
        </p:nvSpPr>
        <p:spPr>
          <a:xfrm>
            <a:off x="2045100" y="3326841"/>
            <a:ext cx="5978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0" name="Google Shape;150;p14"/>
          <p:cNvSpPr txBox="1">
            <a:spLocks noGrp="1"/>
          </p:cNvSpPr>
          <p:nvPr>
            <p:ph type="title" idx="9"/>
          </p:nvPr>
        </p:nvSpPr>
        <p:spPr>
          <a:xfrm>
            <a:off x="2045100" y="3746516"/>
            <a:ext cx="5978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1" name="Google Shape;151;p14"/>
          <p:cNvSpPr txBox="1">
            <a:spLocks noGrp="1"/>
          </p:cNvSpPr>
          <p:nvPr>
            <p:ph type="title" idx="13" hasCustomPrompt="1"/>
          </p:nvPr>
        </p:nvSpPr>
        <p:spPr>
          <a:xfrm>
            <a:off x="1120500" y="3746513"/>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2" name="Google Shape;152;p14"/>
          <p:cNvSpPr txBox="1">
            <a:spLocks noGrp="1"/>
          </p:cNvSpPr>
          <p:nvPr>
            <p:ph type="subTitle" idx="14"/>
          </p:nvPr>
        </p:nvSpPr>
        <p:spPr>
          <a:xfrm>
            <a:off x="2045100" y="4114335"/>
            <a:ext cx="5978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3" name="Google Shape;153;p14"/>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54" name="Google Shape;154;p14"/>
          <p:cNvGrpSpPr/>
          <p:nvPr/>
        </p:nvGrpSpPr>
        <p:grpSpPr>
          <a:xfrm>
            <a:off x="8424000" y="209250"/>
            <a:ext cx="433550" cy="78899"/>
            <a:chOff x="8424000" y="285450"/>
            <a:chExt cx="433550" cy="78899"/>
          </a:xfrm>
        </p:grpSpPr>
        <p:cxnSp>
          <p:nvCxnSpPr>
            <p:cNvPr id="155" name="Google Shape;155;p1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56" name="Google Shape;156;p1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14"/>
            <p:cNvGrpSpPr/>
            <p:nvPr/>
          </p:nvGrpSpPr>
          <p:grpSpPr>
            <a:xfrm>
              <a:off x="8785929" y="285450"/>
              <a:ext cx="71621" cy="78899"/>
              <a:chOff x="3621700" y="273825"/>
              <a:chExt cx="100875" cy="111125"/>
            </a:xfrm>
          </p:grpSpPr>
          <p:cxnSp>
            <p:nvCxnSpPr>
              <p:cNvPr id="158" name="Google Shape;158;p1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59" name="Google Shape;159;p1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60"/>
        <p:cNvGrpSpPr/>
        <p:nvPr/>
      </p:nvGrpSpPr>
      <p:grpSpPr>
        <a:xfrm>
          <a:off x="0" y="0"/>
          <a:ext cx="0" cy="0"/>
          <a:chOff x="0" y="0"/>
          <a:chExt cx="0" cy="0"/>
        </a:xfrm>
      </p:grpSpPr>
      <p:sp>
        <p:nvSpPr>
          <p:cNvPr id="161" name="Google Shape;161;p15"/>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txBox="1">
            <a:spLocks noGrp="1"/>
          </p:cNvSpPr>
          <p:nvPr>
            <p:ph type="title"/>
          </p:nvPr>
        </p:nvSpPr>
        <p:spPr>
          <a:xfrm>
            <a:off x="2143500" y="3457200"/>
            <a:ext cx="4857000" cy="41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63" name="Google Shape;163;p15"/>
          <p:cNvSpPr txBox="1">
            <a:spLocks noGrp="1"/>
          </p:cNvSpPr>
          <p:nvPr>
            <p:ph type="subTitle" idx="1"/>
          </p:nvPr>
        </p:nvSpPr>
        <p:spPr>
          <a:xfrm>
            <a:off x="2143500" y="1743588"/>
            <a:ext cx="4857000" cy="171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0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164" name="Google Shape;164;p15"/>
          <p:cNvGrpSpPr/>
          <p:nvPr/>
        </p:nvGrpSpPr>
        <p:grpSpPr>
          <a:xfrm>
            <a:off x="8424000" y="209250"/>
            <a:ext cx="433550" cy="78899"/>
            <a:chOff x="8424000" y="285450"/>
            <a:chExt cx="433550" cy="78899"/>
          </a:xfrm>
        </p:grpSpPr>
        <p:cxnSp>
          <p:nvCxnSpPr>
            <p:cNvPr id="165" name="Google Shape;165;p1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66" name="Google Shape;166;p1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15"/>
            <p:cNvGrpSpPr/>
            <p:nvPr/>
          </p:nvGrpSpPr>
          <p:grpSpPr>
            <a:xfrm>
              <a:off x="8785929" y="285450"/>
              <a:ext cx="71621" cy="78899"/>
              <a:chOff x="3621700" y="273825"/>
              <a:chExt cx="100875" cy="111125"/>
            </a:xfrm>
          </p:grpSpPr>
          <p:cxnSp>
            <p:nvCxnSpPr>
              <p:cNvPr id="168" name="Google Shape;168;p1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69" name="Google Shape;169;p1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1">
  <p:cSld name="CUSTOM_1_2">
    <p:spTree>
      <p:nvGrpSpPr>
        <p:cNvPr id="1" name="Shape 170"/>
        <p:cNvGrpSpPr/>
        <p:nvPr/>
      </p:nvGrpSpPr>
      <p:grpSpPr>
        <a:xfrm>
          <a:off x="0" y="0"/>
          <a:ext cx="0" cy="0"/>
          <a:chOff x="0" y="0"/>
          <a:chExt cx="0" cy="0"/>
        </a:xfrm>
      </p:grpSpPr>
      <p:sp>
        <p:nvSpPr>
          <p:cNvPr id="171" name="Google Shape;171;p16"/>
          <p:cNvSpPr/>
          <p:nvPr/>
        </p:nvSpPr>
        <p:spPr>
          <a:xfrm>
            <a:off x="4846800" y="747500"/>
            <a:ext cx="35772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720000" y="747500"/>
            <a:ext cx="35772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txBox="1">
            <a:spLocks noGrp="1"/>
          </p:cNvSpPr>
          <p:nvPr>
            <p:ph type="title"/>
          </p:nvPr>
        </p:nvSpPr>
        <p:spPr>
          <a:xfrm>
            <a:off x="949425" y="3335702"/>
            <a:ext cx="3124200" cy="41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74" name="Google Shape;174;p16"/>
          <p:cNvSpPr txBox="1">
            <a:spLocks noGrp="1"/>
          </p:cNvSpPr>
          <p:nvPr>
            <p:ph type="subTitle" idx="1"/>
          </p:nvPr>
        </p:nvSpPr>
        <p:spPr>
          <a:xfrm>
            <a:off x="949425" y="1393500"/>
            <a:ext cx="3124200" cy="171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0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175" name="Google Shape;175;p16"/>
          <p:cNvGrpSpPr/>
          <p:nvPr/>
        </p:nvGrpSpPr>
        <p:grpSpPr>
          <a:xfrm>
            <a:off x="8424000" y="209250"/>
            <a:ext cx="433550" cy="78899"/>
            <a:chOff x="8424000" y="285450"/>
            <a:chExt cx="433550" cy="78899"/>
          </a:xfrm>
        </p:grpSpPr>
        <p:cxnSp>
          <p:nvCxnSpPr>
            <p:cNvPr id="176" name="Google Shape;176;p1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77" name="Google Shape;177;p1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6"/>
            <p:cNvGrpSpPr/>
            <p:nvPr/>
          </p:nvGrpSpPr>
          <p:grpSpPr>
            <a:xfrm>
              <a:off x="8785929" y="285450"/>
              <a:ext cx="71621" cy="78899"/>
              <a:chOff x="3621700" y="273825"/>
              <a:chExt cx="100875" cy="111125"/>
            </a:xfrm>
          </p:grpSpPr>
          <p:cxnSp>
            <p:nvCxnSpPr>
              <p:cNvPr id="179" name="Google Shape;179;p1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80" name="Google Shape;180;p1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181" name="Google Shape;181;p16"/>
          <p:cNvSpPr txBox="1">
            <a:spLocks noGrp="1"/>
          </p:cNvSpPr>
          <p:nvPr>
            <p:ph type="title" idx="2"/>
          </p:nvPr>
        </p:nvSpPr>
        <p:spPr>
          <a:xfrm>
            <a:off x="5097065" y="3335702"/>
            <a:ext cx="3124200" cy="41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82" name="Google Shape;182;p16"/>
          <p:cNvSpPr txBox="1">
            <a:spLocks noGrp="1"/>
          </p:cNvSpPr>
          <p:nvPr>
            <p:ph type="subTitle" idx="3"/>
          </p:nvPr>
        </p:nvSpPr>
        <p:spPr>
          <a:xfrm>
            <a:off x="5097065" y="1393500"/>
            <a:ext cx="3124200" cy="171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0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1">
  <p:cSld name="CUSTOM_1_1">
    <p:spTree>
      <p:nvGrpSpPr>
        <p:cNvPr id="1" name="Shape 183"/>
        <p:cNvGrpSpPr/>
        <p:nvPr/>
      </p:nvGrpSpPr>
      <p:grpSpPr>
        <a:xfrm>
          <a:off x="0" y="0"/>
          <a:ext cx="0" cy="0"/>
          <a:chOff x="0" y="0"/>
          <a:chExt cx="0" cy="0"/>
        </a:xfrm>
      </p:grpSpPr>
      <p:grpSp>
        <p:nvGrpSpPr>
          <p:cNvPr id="184" name="Google Shape;184;p17"/>
          <p:cNvGrpSpPr/>
          <p:nvPr/>
        </p:nvGrpSpPr>
        <p:grpSpPr>
          <a:xfrm>
            <a:off x="8424000" y="209250"/>
            <a:ext cx="433550" cy="78899"/>
            <a:chOff x="8424000" y="285450"/>
            <a:chExt cx="433550" cy="78899"/>
          </a:xfrm>
        </p:grpSpPr>
        <p:cxnSp>
          <p:nvCxnSpPr>
            <p:cNvPr id="185" name="Google Shape;185;p1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86" name="Google Shape;186;p1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7"/>
            <p:cNvGrpSpPr/>
            <p:nvPr/>
          </p:nvGrpSpPr>
          <p:grpSpPr>
            <a:xfrm>
              <a:off x="8785929" y="285450"/>
              <a:ext cx="71621" cy="78899"/>
              <a:chOff x="3621700" y="273825"/>
              <a:chExt cx="100875" cy="111125"/>
            </a:xfrm>
          </p:grpSpPr>
          <p:cxnSp>
            <p:nvCxnSpPr>
              <p:cNvPr id="188" name="Google Shape;188;p1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89" name="Google Shape;189;p1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190" name="Google Shape;190;p17"/>
          <p:cNvSpPr txBox="1">
            <a:spLocks noGrp="1"/>
          </p:cNvSpPr>
          <p:nvPr>
            <p:ph type="title"/>
          </p:nvPr>
        </p:nvSpPr>
        <p:spPr>
          <a:xfrm>
            <a:off x="5364848" y="1280751"/>
            <a:ext cx="2770500" cy="2478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191"/>
        <p:cNvGrpSpPr/>
        <p:nvPr/>
      </p:nvGrpSpPr>
      <p:grpSpPr>
        <a:xfrm>
          <a:off x="0" y="0"/>
          <a:ext cx="0" cy="0"/>
          <a:chOff x="0" y="0"/>
          <a:chExt cx="0" cy="0"/>
        </a:xfrm>
      </p:grpSpPr>
      <p:sp>
        <p:nvSpPr>
          <p:cNvPr id="192" name="Google Shape;192;p18"/>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txBox="1">
            <a:spLocks noGrp="1"/>
          </p:cNvSpPr>
          <p:nvPr>
            <p:ph type="title"/>
          </p:nvPr>
        </p:nvSpPr>
        <p:spPr>
          <a:xfrm>
            <a:off x="2263950" y="3351575"/>
            <a:ext cx="3271200" cy="799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4" name="Google Shape;194;p18"/>
          <p:cNvSpPr txBox="1">
            <a:spLocks noGrp="1"/>
          </p:cNvSpPr>
          <p:nvPr>
            <p:ph type="title" idx="2" hasCustomPrompt="1"/>
          </p:nvPr>
        </p:nvSpPr>
        <p:spPr>
          <a:xfrm>
            <a:off x="1003650" y="3351575"/>
            <a:ext cx="1260300" cy="799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5" name="Google Shape;195;p18"/>
          <p:cNvSpPr txBox="1">
            <a:spLocks noGrp="1"/>
          </p:cNvSpPr>
          <p:nvPr>
            <p:ph type="subTitle" idx="1"/>
          </p:nvPr>
        </p:nvSpPr>
        <p:spPr>
          <a:xfrm>
            <a:off x="5535150" y="3351575"/>
            <a:ext cx="2605200" cy="799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6" name="Google Shape;196;p18"/>
          <p:cNvGrpSpPr/>
          <p:nvPr/>
        </p:nvGrpSpPr>
        <p:grpSpPr>
          <a:xfrm>
            <a:off x="8424000" y="209250"/>
            <a:ext cx="433550" cy="78899"/>
            <a:chOff x="8424000" y="285450"/>
            <a:chExt cx="433550" cy="78899"/>
          </a:xfrm>
        </p:grpSpPr>
        <p:cxnSp>
          <p:nvCxnSpPr>
            <p:cNvPr id="197" name="Google Shape;197;p1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98" name="Google Shape;198;p1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18"/>
            <p:cNvGrpSpPr/>
            <p:nvPr/>
          </p:nvGrpSpPr>
          <p:grpSpPr>
            <a:xfrm>
              <a:off x="8785929" y="285450"/>
              <a:ext cx="71621" cy="78899"/>
              <a:chOff x="3621700" y="273825"/>
              <a:chExt cx="100875" cy="111125"/>
            </a:xfrm>
          </p:grpSpPr>
          <p:cxnSp>
            <p:nvCxnSpPr>
              <p:cNvPr id="200" name="Google Shape;200;p1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01" name="Google Shape;201;p1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2">
  <p:cSld name="CUSTOM_10_1">
    <p:spTree>
      <p:nvGrpSpPr>
        <p:cNvPr id="1" name="Shape 202"/>
        <p:cNvGrpSpPr/>
        <p:nvPr/>
      </p:nvGrpSpPr>
      <p:grpSpPr>
        <a:xfrm>
          <a:off x="0" y="0"/>
          <a:ext cx="0" cy="0"/>
          <a:chOff x="0" y="0"/>
          <a:chExt cx="0" cy="0"/>
        </a:xfrm>
      </p:grpSpPr>
      <p:sp>
        <p:nvSpPr>
          <p:cNvPr id="203" name="Google Shape;203;p1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txBox="1">
            <a:spLocks noGrp="1"/>
          </p:cNvSpPr>
          <p:nvPr>
            <p:ph type="title"/>
          </p:nvPr>
        </p:nvSpPr>
        <p:spPr>
          <a:xfrm>
            <a:off x="2936400" y="2067625"/>
            <a:ext cx="3271200" cy="9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5" name="Google Shape;205;p19"/>
          <p:cNvSpPr txBox="1">
            <a:spLocks noGrp="1"/>
          </p:cNvSpPr>
          <p:nvPr>
            <p:ph type="title" idx="2" hasCustomPrompt="1"/>
          </p:nvPr>
        </p:nvSpPr>
        <p:spPr>
          <a:xfrm>
            <a:off x="3779700" y="1129700"/>
            <a:ext cx="1584600" cy="79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6" name="Google Shape;206;p19"/>
          <p:cNvSpPr txBox="1">
            <a:spLocks noGrp="1"/>
          </p:cNvSpPr>
          <p:nvPr>
            <p:ph type="subTitle" idx="1"/>
          </p:nvPr>
        </p:nvSpPr>
        <p:spPr>
          <a:xfrm>
            <a:off x="3269400" y="3116625"/>
            <a:ext cx="2605200" cy="799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7" name="Google Shape;207;p19"/>
          <p:cNvGrpSpPr/>
          <p:nvPr/>
        </p:nvGrpSpPr>
        <p:grpSpPr>
          <a:xfrm>
            <a:off x="8424000" y="209250"/>
            <a:ext cx="433550" cy="78899"/>
            <a:chOff x="8424000" y="285450"/>
            <a:chExt cx="433550" cy="78899"/>
          </a:xfrm>
        </p:grpSpPr>
        <p:cxnSp>
          <p:nvCxnSpPr>
            <p:cNvPr id="208" name="Google Shape;208;p1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09" name="Google Shape;209;p1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9"/>
            <p:cNvGrpSpPr/>
            <p:nvPr/>
          </p:nvGrpSpPr>
          <p:grpSpPr>
            <a:xfrm>
              <a:off x="8785929" y="285450"/>
              <a:ext cx="71621" cy="78899"/>
              <a:chOff x="3621700" y="273825"/>
              <a:chExt cx="100875" cy="111125"/>
            </a:xfrm>
          </p:grpSpPr>
          <p:cxnSp>
            <p:nvCxnSpPr>
              <p:cNvPr id="211" name="Google Shape;211;p1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12" name="Google Shape;212;p1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13"/>
        <p:cNvGrpSpPr/>
        <p:nvPr/>
      </p:nvGrpSpPr>
      <p:grpSpPr>
        <a:xfrm>
          <a:off x="0" y="0"/>
          <a:ext cx="0" cy="0"/>
          <a:chOff x="0" y="0"/>
          <a:chExt cx="0" cy="0"/>
        </a:xfrm>
      </p:grpSpPr>
      <p:sp>
        <p:nvSpPr>
          <p:cNvPr id="214" name="Google Shape;214;p20"/>
          <p:cNvSpPr/>
          <p:nvPr/>
        </p:nvSpPr>
        <p:spPr>
          <a:xfrm>
            <a:off x="720000" y="5586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0"/>
          <p:cNvSpPr txBox="1">
            <a:spLocks noGrp="1"/>
          </p:cNvSpPr>
          <p:nvPr>
            <p:ph type="subTitle" idx="1"/>
          </p:nvPr>
        </p:nvSpPr>
        <p:spPr>
          <a:xfrm>
            <a:off x="1308288" y="3356450"/>
            <a:ext cx="3601500" cy="1033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20"/>
          <p:cNvSpPr txBox="1">
            <a:spLocks noGrp="1"/>
          </p:cNvSpPr>
          <p:nvPr>
            <p:ph type="title"/>
          </p:nvPr>
        </p:nvSpPr>
        <p:spPr>
          <a:xfrm>
            <a:off x="1308288" y="768350"/>
            <a:ext cx="3601500" cy="2588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17" name="Google Shape;217;p20"/>
          <p:cNvGrpSpPr/>
          <p:nvPr/>
        </p:nvGrpSpPr>
        <p:grpSpPr>
          <a:xfrm>
            <a:off x="8424000" y="209250"/>
            <a:ext cx="433550" cy="78899"/>
            <a:chOff x="8424000" y="285450"/>
            <a:chExt cx="433550" cy="78899"/>
          </a:xfrm>
        </p:grpSpPr>
        <p:cxnSp>
          <p:nvCxnSpPr>
            <p:cNvPr id="218" name="Google Shape;218;p20"/>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19" name="Google Shape;219;p2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220;p20"/>
            <p:cNvGrpSpPr/>
            <p:nvPr/>
          </p:nvGrpSpPr>
          <p:grpSpPr>
            <a:xfrm>
              <a:off x="8785929" y="285450"/>
              <a:ext cx="71621" cy="78899"/>
              <a:chOff x="3621700" y="273825"/>
              <a:chExt cx="100875" cy="111125"/>
            </a:xfrm>
          </p:grpSpPr>
          <p:cxnSp>
            <p:nvCxnSpPr>
              <p:cNvPr id="221" name="Google Shape;221;p20"/>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22" name="Google Shape;222;p20"/>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2_2">
    <p:spTree>
      <p:nvGrpSpPr>
        <p:cNvPr id="1" name="Shape 223"/>
        <p:cNvGrpSpPr/>
        <p:nvPr/>
      </p:nvGrpSpPr>
      <p:grpSpPr>
        <a:xfrm>
          <a:off x="0" y="0"/>
          <a:ext cx="0" cy="0"/>
          <a:chOff x="0" y="0"/>
          <a:chExt cx="0" cy="0"/>
        </a:xfrm>
      </p:grpSpPr>
      <p:sp>
        <p:nvSpPr>
          <p:cNvPr id="224" name="Google Shape;224;p21"/>
          <p:cNvSpPr/>
          <p:nvPr/>
        </p:nvSpPr>
        <p:spPr>
          <a:xfrm>
            <a:off x="720000" y="5586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1"/>
          <p:cNvSpPr txBox="1">
            <a:spLocks noGrp="1"/>
          </p:cNvSpPr>
          <p:nvPr>
            <p:ph type="subTitle" idx="1"/>
          </p:nvPr>
        </p:nvSpPr>
        <p:spPr>
          <a:xfrm>
            <a:off x="5358750" y="3098725"/>
            <a:ext cx="2861700" cy="1290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21"/>
          <p:cNvSpPr txBox="1">
            <a:spLocks noGrp="1"/>
          </p:cNvSpPr>
          <p:nvPr>
            <p:ph type="title"/>
          </p:nvPr>
        </p:nvSpPr>
        <p:spPr>
          <a:xfrm>
            <a:off x="923550" y="3098778"/>
            <a:ext cx="4435200" cy="1290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27" name="Google Shape;227;p21"/>
          <p:cNvGrpSpPr/>
          <p:nvPr/>
        </p:nvGrpSpPr>
        <p:grpSpPr>
          <a:xfrm>
            <a:off x="8424000" y="209250"/>
            <a:ext cx="433550" cy="78899"/>
            <a:chOff x="8424000" y="285450"/>
            <a:chExt cx="433550" cy="78899"/>
          </a:xfrm>
        </p:grpSpPr>
        <p:cxnSp>
          <p:nvCxnSpPr>
            <p:cNvPr id="228" name="Google Shape;228;p21"/>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29" name="Google Shape;229;p2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21"/>
            <p:cNvGrpSpPr/>
            <p:nvPr/>
          </p:nvGrpSpPr>
          <p:grpSpPr>
            <a:xfrm>
              <a:off x="8785929" y="285450"/>
              <a:ext cx="71621" cy="78899"/>
              <a:chOff x="3621700" y="273825"/>
              <a:chExt cx="100875" cy="111125"/>
            </a:xfrm>
          </p:grpSpPr>
          <p:cxnSp>
            <p:nvCxnSpPr>
              <p:cNvPr id="231" name="Google Shape;231;p21"/>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32" name="Google Shape;232;p21"/>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948600" y="1052000"/>
            <a:ext cx="1625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a:off x="948600" y="3392900"/>
            <a:ext cx="3652200" cy="71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 name="Google Shape;27;p3"/>
          <p:cNvGrpSpPr/>
          <p:nvPr/>
        </p:nvGrpSpPr>
        <p:grpSpPr>
          <a:xfrm>
            <a:off x="8424000" y="209250"/>
            <a:ext cx="433550" cy="78899"/>
            <a:chOff x="8424000" y="285450"/>
            <a:chExt cx="433550" cy="78899"/>
          </a:xfrm>
        </p:grpSpPr>
        <p:cxnSp>
          <p:nvCxnSpPr>
            <p:cNvPr id="28" name="Google Shape;28;p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9" name="Google Shape;29;p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3"/>
            <p:cNvGrpSpPr/>
            <p:nvPr/>
          </p:nvGrpSpPr>
          <p:grpSpPr>
            <a:xfrm>
              <a:off x="8785929" y="285450"/>
              <a:ext cx="71621" cy="78899"/>
              <a:chOff x="3621700" y="273825"/>
              <a:chExt cx="100875" cy="111125"/>
            </a:xfrm>
          </p:grpSpPr>
          <p:cxnSp>
            <p:nvCxnSpPr>
              <p:cNvPr id="31" name="Google Shape;31;p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2" name="Google Shape;32;p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pic>
        <p:nvPicPr>
          <p:cNvPr id="33" name="Google Shape;33;p3"/>
          <p:cNvPicPr preferRelativeResize="0"/>
          <p:nvPr/>
        </p:nvPicPr>
        <p:blipFill>
          <a:blip r:embed="rId2">
            <a:alphaModFix/>
          </a:blip>
          <a:stretch>
            <a:fillRect/>
          </a:stretch>
        </p:blipFill>
        <p:spPr>
          <a:xfrm>
            <a:off x="693147" y="128626"/>
            <a:ext cx="243314" cy="3505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233"/>
        <p:cNvGrpSpPr/>
        <p:nvPr/>
      </p:nvGrpSpPr>
      <p:grpSpPr>
        <a:xfrm>
          <a:off x="0" y="0"/>
          <a:ext cx="0" cy="0"/>
          <a:chOff x="0" y="0"/>
          <a:chExt cx="0" cy="0"/>
        </a:xfrm>
      </p:grpSpPr>
      <p:sp>
        <p:nvSpPr>
          <p:cNvPr id="234" name="Google Shape;234;p22"/>
          <p:cNvSpPr/>
          <p:nvPr/>
        </p:nvSpPr>
        <p:spPr>
          <a:xfrm>
            <a:off x="720000" y="5512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txBox="1">
            <a:spLocks noGrp="1"/>
          </p:cNvSpPr>
          <p:nvPr>
            <p:ph type="subTitle" idx="1"/>
          </p:nvPr>
        </p:nvSpPr>
        <p:spPr>
          <a:xfrm>
            <a:off x="4512026" y="2815650"/>
            <a:ext cx="3792000" cy="1033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22"/>
          <p:cNvSpPr txBox="1">
            <a:spLocks noGrp="1"/>
          </p:cNvSpPr>
          <p:nvPr>
            <p:ph type="title"/>
          </p:nvPr>
        </p:nvSpPr>
        <p:spPr>
          <a:xfrm>
            <a:off x="4512025" y="1294325"/>
            <a:ext cx="3792000" cy="1521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37" name="Google Shape;237;p22"/>
          <p:cNvGrpSpPr/>
          <p:nvPr/>
        </p:nvGrpSpPr>
        <p:grpSpPr>
          <a:xfrm>
            <a:off x="8424000" y="209250"/>
            <a:ext cx="433550" cy="78899"/>
            <a:chOff x="8424000" y="285450"/>
            <a:chExt cx="433550" cy="78899"/>
          </a:xfrm>
        </p:grpSpPr>
        <p:cxnSp>
          <p:nvCxnSpPr>
            <p:cNvPr id="238" name="Google Shape;238;p2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39" name="Google Shape;239;p2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22"/>
            <p:cNvGrpSpPr/>
            <p:nvPr/>
          </p:nvGrpSpPr>
          <p:grpSpPr>
            <a:xfrm>
              <a:off x="8785929" y="285450"/>
              <a:ext cx="71621" cy="78899"/>
              <a:chOff x="3621700" y="273825"/>
              <a:chExt cx="100875" cy="111125"/>
            </a:xfrm>
          </p:grpSpPr>
          <p:cxnSp>
            <p:nvCxnSpPr>
              <p:cNvPr id="241" name="Google Shape;241;p2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42" name="Google Shape;242;p2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2_1_2">
    <p:spTree>
      <p:nvGrpSpPr>
        <p:cNvPr id="1" name="Shape 243"/>
        <p:cNvGrpSpPr/>
        <p:nvPr/>
      </p:nvGrpSpPr>
      <p:grpSpPr>
        <a:xfrm>
          <a:off x="0" y="0"/>
          <a:ext cx="0" cy="0"/>
          <a:chOff x="0" y="0"/>
          <a:chExt cx="0" cy="0"/>
        </a:xfrm>
      </p:grpSpPr>
      <p:sp>
        <p:nvSpPr>
          <p:cNvPr id="244" name="Google Shape;244;p23"/>
          <p:cNvSpPr/>
          <p:nvPr/>
        </p:nvSpPr>
        <p:spPr>
          <a:xfrm>
            <a:off x="720000" y="5512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txBox="1">
            <a:spLocks noGrp="1"/>
          </p:cNvSpPr>
          <p:nvPr>
            <p:ph type="subTitle" idx="1"/>
          </p:nvPr>
        </p:nvSpPr>
        <p:spPr>
          <a:xfrm>
            <a:off x="932326" y="2411850"/>
            <a:ext cx="3447600" cy="1033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23"/>
          <p:cNvSpPr txBox="1">
            <a:spLocks noGrp="1"/>
          </p:cNvSpPr>
          <p:nvPr>
            <p:ph type="title"/>
          </p:nvPr>
        </p:nvSpPr>
        <p:spPr>
          <a:xfrm>
            <a:off x="932325" y="1698150"/>
            <a:ext cx="3447600" cy="713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47" name="Google Shape;247;p23"/>
          <p:cNvGrpSpPr/>
          <p:nvPr/>
        </p:nvGrpSpPr>
        <p:grpSpPr>
          <a:xfrm>
            <a:off x="8424000" y="209250"/>
            <a:ext cx="433550" cy="78899"/>
            <a:chOff x="8424000" y="285450"/>
            <a:chExt cx="433550" cy="78899"/>
          </a:xfrm>
        </p:grpSpPr>
        <p:cxnSp>
          <p:nvCxnSpPr>
            <p:cNvPr id="248" name="Google Shape;248;p2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49" name="Google Shape;249;p2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 name="Google Shape;250;p23"/>
            <p:cNvGrpSpPr/>
            <p:nvPr/>
          </p:nvGrpSpPr>
          <p:grpSpPr>
            <a:xfrm>
              <a:off x="8785929" y="285450"/>
              <a:ext cx="71621" cy="78899"/>
              <a:chOff x="3621700" y="273825"/>
              <a:chExt cx="100875" cy="111125"/>
            </a:xfrm>
          </p:grpSpPr>
          <p:cxnSp>
            <p:nvCxnSpPr>
              <p:cNvPr id="251" name="Google Shape;251;p2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52" name="Google Shape;252;p2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11">
    <p:spTree>
      <p:nvGrpSpPr>
        <p:cNvPr id="1" name="Shape 253"/>
        <p:cNvGrpSpPr/>
        <p:nvPr/>
      </p:nvGrpSpPr>
      <p:grpSpPr>
        <a:xfrm>
          <a:off x="0" y="0"/>
          <a:ext cx="0" cy="0"/>
          <a:chOff x="0" y="0"/>
          <a:chExt cx="0" cy="0"/>
        </a:xfrm>
      </p:grpSpPr>
      <p:sp>
        <p:nvSpPr>
          <p:cNvPr id="254" name="Google Shape;254;p24"/>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txBox="1">
            <a:spLocks noGrp="1"/>
          </p:cNvSpPr>
          <p:nvPr>
            <p:ph type="title"/>
          </p:nvPr>
        </p:nvSpPr>
        <p:spPr>
          <a:xfrm>
            <a:off x="1189650" y="858750"/>
            <a:ext cx="6866100" cy="797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6" name="Google Shape;256;p24"/>
          <p:cNvSpPr txBox="1">
            <a:spLocks noGrp="1"/>
          </p:cNvSpPr>
          <p:nvPr>
            <p:ph type="subTitle" idx="1"/>
          </p:nvPr>
        </p:nvSpPr>
        <p:spPr>
          <a:xfrm>
            <a:off x="4673250" y="2642950"/>
            <a:ext cx="32811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57" name="Google Shape;257;p24"/>
          <p:cNvGrpSpPr/>
          <p:nvPr/>
        </p:nvGrpSpPr>
        <p:grpSpPr>
          <a:xfrm>
            <a:off x="8424000" y="209250"/>
            <a:ext cx="433550" cy="78899"/>
            <a:chOff x="8424000" y="285450"/>
            <a:chExt cx="433550" cy="78899"/>
          </a:xfrm>
        </p:grpSpPr>
        <p:cxnSp>
          <p:nvCxnSpPr>
            <p:cNvPr id="258" name="Google Shape;258;p2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59" name="Google Shape;259;p2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24"/>
            <p:cNvGrpSpPr/>
            <p:nvPr/>
          </p:nvGrpSpPr>
          <p:grpSpPr>
            <a:xfrm>
              <a:off x="8785929" y="285450"/>
              <a:ext cx="71621" cy="78899"/>
              <a:chOff x="3621700" y="273825"/>
              <a:chExt cx="100875" cy="111125"/>
            </a:xfrm>
          </p:grpSpPr>
          <p:cxnSp>
            <p:nvCxnSpPr>
              <p:cNvPr id="261" name="Google Shape;261;p2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62" name="Google Shape;262;p2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263" name="Google Shape;263;p24"/>
          <p:cNvSpPr txBox="1">
            <a:spLocks noGrp="1"/>
          </p:cNvSpPr>
          <p:nvPr>
            <p:ph type="subTitle" idx="2"/>
          </p:nvPr>
        </p:nvSpPr>
        <p:spPr>
          <a:xfrm>
            <a:off x="1189650" y="2642950"/>
            <a:ext cx="32811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CUSTOM_11_1">
    <p:spTree>
      <p:nvGrpSpPr>
        <p:cNvPr id="1" name="Shape 264"/>
        <p:cNvGrpSpPr/>
        <p:nvPr/>
      </p:nvGrpSpPr>
      <p:grpSpPr>
        <a:xfrm>
          <a:off x="0" y="0"/>
          <a:ext cx="0" cy="0"/>
          <a:chOff x="0" y="0"/>
          <a:chExt cx="0" cy="0"/>
        </a:xfrm>
      </p:grpSpPr>
      <p:grpSp>
        <p:nvGrpSpPr>
          <p:cNvPr id="265" name="Google Shape;265;p25"/>
          <p:cNvGrpSpPr/>
          <p:nvPr/>
        </p:nvGrpSpPr>
        <p:grpSpPr>
          <a:xfrm>
            <a:off x="8424000" y="209250"/>
            <a:ext cx="433550" cy="78899"/>
            <a:chOff x="8424000" y="285450"/>
            <a:chExt cx="433550" cy="78899"/>
          </a:xfrm>
        </p:grpSpPr>
        <p:cxnSp>
          <p:nvCxnSpPr>
            <p:cNvPr id="266" name="Google Shape;266;p2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67" name="Google Shape;267;p2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5"/>
            <p:cNvGrpSpPr/>
            <p:nvPr/>
          </p:nvGrpSpPr>
          <p:grpSpPr>
            <a:xfrm>
              <a:off x="8785929" y="285450"/>
              <a:ext cx="71621" cy="78899"/>
              <a:chOff x="3621700" y="273825"/>
              <a:chExt cx="100875" cy="111125"/>
            </a:xfrm>
          </p:grpSpPr>
          <p:cxnSp>
            <p:nvCxnSpPr>
              <p:cNvPr id="269" name="Google Shape;269;p2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70" name="Google Shape;270;p2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271" name="Google Shape;271;p25"/>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5"/>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3" name="Google Shape;273;p25"/>
          <p:cNvSpPr txBox="1">
            <a:spLocks noGrp="1"/>
          </p:cNvSpPr>
          <p:nvPr>
            <p:ph type="body" idx="1"/>
          </p:nvPr>
        </p:nvSpPr>
        <p:spPr>
          <a:xfrm>
            <a:off x="1455088" y="2211000"/>
            <a:ext cx="2788800" cy="2165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400"/>
            </a:lvl1pPr>
            <a:lvl2pPr marL="914400" lvl="1" indent="-279400" rtl="0">
              <a:lnSpc>
                <a:spcPct val="115000"/>
              </a:lnSpc>
              <a:spcBef>
                <a:spcPts val="0"/>
              </a:spcBef>
              <a:spcAft>
                <a:spcPts val="0"/>
              </a:spcAft>
              <a:buSzPts val="800"/>
              <a:buFont typeface="Open Sans"/>
              <a:buChar char="○"/>
              <a:defRPr/>
            </a:lvl2pPr>
            <a:lvl3pPr marL="1371600" lvl="2" indent="-279400" rtl="0">
              <a:lnSpc>
                <a:spcPct val="115000"/>
              </a:lnSpc>
              <a:spcBef>
                <a:spcPts val="0"/>
              </a:spcBef>
              <a:spcAft>
                <a:spcPts val="0"/>
              </a:spcAft>
              <a:buSzPts val="800"/>
              <a:buFont typeface="Open Sans"/>
              <a:buChar char="■"/>
              <a:defRPr/>
            </a:lvl3pPr>
            <a:lvl4pPr marL="1828800" lvl="3" indent="-279400" rtl="0">
              <a:lnSpc>
                <a:spcPct val="115000"/>
              </a:lnSpc>
              <a:spcBef>
                <a:spcPts val="0"/>
              </a:spcBef>
              <a:spcAft>
                <a:spcPts val="0"/>
              </a:spcAft>
              <a:buSzPts val="800"/>
              <a:buFont typeface="Open Sans"/>
              <a:buChar char="●"/>
              <a:defRPr/>
            </a:lvl4pPr>
            <a:lvl5pPr marL="2286000" lvl="4" indent="-304800" rtl="0">
              <a:lnSpc>
                <a:spcPct val="115000"/>
              </a:lnSpc>
              <a:spcBef>
                <a:spcPts val="0"/>
              </a:spcBef>
              <a:spcAft>
                <a:spcPts val="0"/>
              </a:spcAft>
              <a:buSzPts val="1200"/>
              <a:buFont typeface="Open Sans"/>
              <a:buChar char="○"/>
              <a:defRPr/>
            </a:lvl5pPr>
            <a:lvl6pPr marL="2743200" lvl="5" indent="-304800" rtl="0">
              <a:lnSpc>
                <a:spcPct val="115000"/>
              </a:lnSpc>
              <a:spcBef>
                <a:spcPts val="0"/>
              </a:spcBef>
              <a:spcAft>
                <a:spcPts val="0"/>
              </a:spcAft>
              <a:buSzPts val="1200"/>
              <a:buFont typeface="Open Sans"/>
              <a:buChar char="■"/>
              <a:defRPr/>
            </a:lvl6pPr>
            <a:lvl7pPr marL="3200400" lvl="6" indent="-273050" rtl="0">
              <a:lnSpc>
                <a:spcPct val="115000"/>
              </a:lnSpc>
              <a:spcBef>
                <a:spcPts val="0"/>
              </a:spcBef>
              <a:spcAft>
                <a:spcPts val="0"/>
              </a:spcAft>
              <a:buSzPts val="700"/>
              <a:buFont typeface="Open Sans"/>
              <a:buChar char="●"/>
              <a:defRPr/>
            </a:lvl7pPr>
            <a:lvl8pPr marL="3657600" lvl="7" indent="-273050" rtl="0">
              <a:lnSpc>
                <a:spcPct val="115000"/>
              </a:lnSpc>
              <a:spcBef>
                <a:spcPts val="0"/>
              </a:spcBef>
              <a:spcAft>
                <a:spcPts val="0"/>
              </a:spcAft>
              <a:buSzPts val="700"/>
              <a:buFont typeface="Open Sans"/>
              <a:buChar char="○"/>
              <a:defRPr/>
            </a:lvl8pPr>
            <a:lvl9pPr marL="4114800" lvl="8" indent="-266700" rtl="0">
              <a:lnSpc>
                <a:spcPct val="115000"/>
              </a:lnSpc>
              <a:spcBef>
                <a:spcPts val="0"/>
              </a:spcBef>
              <a:spcAft>
                <a:spcPts val="0"/>
              </a:spcAft>
              <a:buSzPts val="600"/>
              <a:buFont typeface="Open Sans"/>
              <a:buChar char="■"/>
              <a:defRPr/>
            </a:lvl9pPr>
          </a:lstStyle>
          <a:p>
            <a:endParaRPr/>
          </a:p>
        </p:txBody>
      </p:sp>
      <p:sp>
        <p:nvSpPr>
          <p:cNvPr id="274" name="Google Shape;274;p25"/>
          <p:cNvSpPr txBox="1">
            <a:spLocks noGrp="1"/>
          </p:cNvSpPr>
          <p:nvPr>
            <p:ph type="body" idx="2"/>
          </p:nvPr>
        </p:nvSpPr>
        <p:spPr>
          <a:xfrm>
            <a:off x="4900112" y="2211000"/>
            <a:ext cx="2788800" cy="2165400"/>
          </a:xfrm>
          <a:prstGeom prst="rect">
            <a:avLst/>
          </a:prstGeom>
          <a:noFill/>
          <a:ln>
            <a:noFill/>
          </a:ln>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2"/>
              </a:buClr>
              <a:buSzPts val="1400"/>
              <a:buFont typeface="Fira Code"/>
              <a:buChar char="●"/>
              <a:defRPr sz="1400">
                <a:solidFill>
                  <a:schemeClr val="dk2"/>
                </a:solidFill>
                <a:latin typeface="Fira Code"/>
                <a:ea typeface="Fira Code"/>
                <a:cs typeface="Fira Code"/>
                <a:sym typeface="Fira Code"/>
              </a:defRPr>
            </a:lvl1pPr>
            <a:lvl2pPr marL="914400" lvl="1" indent="-279400" rtl="0">
              <a:lnSpc>
                <a:spcPct val="115000"/>
              </a:lnSpc>
              <a:spcBef>
                <a:spcPts val="0"/>
              </a:spcBef>
              <a:spcAft>
                <a:spcPts val="0"/>
              </a:spcAft>
              <a:buClr>
                <a:schemeClr val="dk2"/>
              </a:buClr>
              <a:buSzPts val="800"/>
              <a:buFont typeface="Open Sans"/>
              <a:buChar char="○"/>
              <a:defRPr>
                <a:solidFill>
                  <a:schemeClr val="dk2"/>
                </a:solidFill>
              </a:defRPr>
            </a:lvl2pPr>
            <a:lvl3pPr marL="1371600" lvl="2" indent="-279400" rtl="0">
              <a:lnSpc>
                <a:spcPct val="115000"/>
              </a:lnSpc>
              <a:spcBef>
                <a:spcPts val="0"/>
              </a:spcBef>
              <a:spcAft>
                <a:spcPts val="0"/>
              </a:spcAft>
              <a:buClr>
                <a:schemeClr val="dk2"/>
              </a:buClr>
              <a:buSzPts val="800"/>
              <a:buFont typeface="Open Sans"/>
              <a:buChar char="■"/>
              <a:defRPr>
                <a:solidFill>
                  <a:schemeClr val="dk2"/>
                </a:solidFill>
              </a:defRPr>
            </a:lvl3pPr>
            <a:lvl4pPr marL="1828800" lvl="3" indent="-279400" rtl="0">
              <a:lnSpc>
                <a:spcPct val="115000"/>
              </a:lnSpc>
              <a:spcBef>
                <a:spcPts val="0"/>
              </a:spcBef>
              <a:spcAft>
                <a:spcPts val="0"/>
              </a:spcAft>
              <a:buClr>
                <a:schemeClr val="dk2"/>
              </a:buClr>
              <a:buSzPts val="800"/>
              <a:buFont typeface="Open Sans"/>
              <a:buChar char="●"/>
              <a:defRPr>
                <a:solidFill>
                  <a:schemeClr val="dk2"/>
                </a:solidFill>
              </a:defRPr>
            </a:lvl4pPr>
            <a:lvl5pPr marL="2286000" lvl="4" indent="-304800" rtl="0">
              <a:lnSpc>
                <a:spcPct val="115000"/>
              </a:lnSpc>
              <a:spcBef>
                <a:spcPts val="0"/>
              </a:spcBef>
              <a:spcAft>
                <a:spcPts val="0"/>
              </a:spcAft>
              <a:buClr>
                <a:schemeClr val="dk2"/>
              </a:buClr>
              <a:buSzPts val="1200"/>
              <a:buFont typeface="Open Sans"/>
              <a:buChar char="○"/>
              <a:defRPr>
                <a:solidFill>
                  <a:schemeClr val="dk2"/>
                </a:solidFill>
              </a:defRPr>
            </a:lvl5pPr>
            <a:lvl6pPr marL="2743200" lvl="5" indent="-304800" rtl="0">
              <a:lnSpc>
                <a:spcPct val="115000"/>
              </a:lnSpc>
              <a:spcBef>
                <a:spcPts val="0"/>
              </a:spcBef>
              <a:spcAft>
                <a:spcPts val="0"/>
              </a:spcAft>
              <a:buClr>
                <a:schemeClr val="dk2"/>
              </a:buClr>
              <a:buSzPts val="1200"/>
              <a:buFont typeface="Open Sans"/>
              <a:buChar char="■"/>
              <a:defRPr>
                <a:solidFill>
                  <a:schemeClr val="dk2"/>
                </a:solidFill>
              </a:defRPr>
            </a:lvl6pPr>
            <a:lvl7pPr marL="3200400" lvl="6" indent="-273050" rtl="0">
              <a:lnSpc>
                <a:spcPct val="115000"/>
              </a:lnSpc>
              <a:spcBef>
                <a:spcPts val="0"/>
              </a:spcBef>
              <a:spcAft>
                <a:spcPts val="0"/>
              </a:spcAft>
              <a:buClr>
                <a:schemeClr val="dk2"/>
              </a:buClr>
              <a:buSzPts val="700"/>
              <a:buFont typeface="Open Sans"/>
              <a:buChar char="●"/>
              <a:defRPr>
                <a:solidFill>
                  <a:schemeClr val="dk2"/>
                </a:solidFill>
              </a:defRPr>
            </a:lvl7pPr>
            <a:lvl8pPr marL="3657600" lvl="7" indent="-273050" rtl="0">
              <a:lnSpc>
                <a:spcPct val="115000"/>
              </a:lnSpc>
              <a:spcBef>
                <a:spcPts val="0"/>
              </a:spcBef>
              <a:spcAft>
                <a:spcPts val="0"/>
              </a:spcAft>
              <a:buClr>
                <a:schemeClr val="dk2"/>
              </a:buClr>
              <a:buSzPts val="700"/>
              <a:buFont typeface="Open Sans"/>
              <a:buChar char="○"/>
              <a:defRPr>
                <a:solidFill>
                  <a:schemeClr val="dk2"/>
                </a:solidFill>
              </a:defRPr>
            </a:lvl8pPr>
            <a:lvl9pPr marL="4114800" lvl="8" indent="-266700" rtl="0">
              <a:lnSpc>
                <a:spcPct val="115000"/>
              </a:lnSpc>
              <a:spcBef>
                <a:spcPts val="0"/>
              </a:spcBef>
              <a:spcAft>
                <a:spcPts val="0"/>
              </a:spcAft>
              <a:buClr>
                <a:schemeClr val="dk2"/>
              </a:buClr>
              <a:buSzPts val="600"/>
              <a:buFont typeface="Open Sans"/>
              <a:buChar char="■"/>
              <a:defRPr>
                <a:solidFill>
                  <a:schemeClr val="dk2"/>
                </a:solidFill>
              </a:defRPr>
            </a:lvl9pPr>
          </a:lstStyle>
          <a:p>
            <a:endParaRPr/>
          </a:p>
        </p:txBody>
      </p:sp>
      <p:sp>
        <p:nvSpPr>
          <p:cNvPr id="275" name="Google Shape;275;p25"/>
          <p:cNvSpPr txBox="1">
            <a:spLocks noGrp="1"/>
          </p:cNvSpPr>
          <p:nvPr>
            <p:ph type="subTitle" idx="3"/>
          </p:nvPr>
        </p:nvSpPr>
        <p:spPr>
          <a:xfrm>
            <a:off x="1455101" y="1464000"/>
            <a:ext cx="6233700" cy="359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6">
  <p:cSld name="CUSTOM_2_1_1_2_1">
    <p:spTree>
      <p:nvGrpSpPr>
        <p:cNvPr id="1" name="Shape 296"/>
        <p:cNvGrpSpPr/>
        <p:nvPr/>
      </p:nvGrpSpPr>
      <p:grpSpPr>
        <a:xfrm>
          <a:off x="0" y="0"/>
          <a:ext cx="0" cy="0"/>
          <a:chOff x="0" y="0"/>
          <a:chExt cx="0" cy="0"/>
        </a:xfrm>
      </p:grpSpPr>
      <p:sp>
        <p:nvSpPr>
          <p:cNvPr id="297" name="Google Shape;297;p28"/>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28"/>
          <p:cNvGrpSpPr/>
          <p:nvPr/>
        </p:nvGrpSpPr>
        <p:grpSpPr>
          <a:xfrm>
            <a:off x="8424000" y="209250"/>
            <a:ext cx="433550" cy="78899"/>
            <a:chOff x="8424000" y="285450"/>
            <a:chExt cx="433550" cy="78899"/>
          </a:xfrm>
        </p:grpSpPr>
        <p:cxnSp>
          <p:nvCxnSpPr>
            <p:cNvPr id="299" name="Google Shape;299;p2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00" name="Google Shape;300;p2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28"/>
            <p:cNvGrpSpPr/>
            <p:nvPr/>
          </p:nvGrpSpPr>
          <p:grpSpPr>
            <a:xfrm>
              <a:off x="8785929" y="285450"/>
              <a:ext cx="71621" cy="78899"/>
              <a:chOff x="3621700" y="273825"/>
              <a:chExt cx="100875" cy="111125"/>
            </a:xfrm>
          </p:grpSpPr>
          <p:cxnSp>
            <p:nvCxnSpPr>
              <p:cNvPr id="302" name="Google Shape;302;p2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03" name="Google Shape;303;p2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304" name="Google Shape;304;p28"/>
          <p:cNvSpPr txBox="1">
            <a:spLocks noGrp="1"/>
          </p:cNvSpPr>
          <p:nvPr>
            <p:ph type="title"/>
          </p:nvPr>
        </p:nvSpPr>
        <p:spPr>
          <a:xfrm>
            <a:off x="1189650" y="2931125"/>
            <a:ext cx="6866100" cy="594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5" name="Google Shape;305;p28"/>
          <p:cNvSpPr txBox="1">
            <a:spLocks noGrp="1"/>
          </p:cNvSpPr>
          <p:nvPr>
            <p:ph type="subTitle" idx="1"/>
          </p:nvPr>
        </p:nvSpPr>
        <p:spPr>
          <a:xfrm>
            <a:off x="1189650" y="3525050"/>
            <a:ext cx="6866100" cy="706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1">
  <p:cSld name="CUSTOM_14">
    <p:spTree>
      <p:nvGrpSpPr>
        <p:cNvPr id="1" name="Shape 306"/>
        <p:cNvGrpSpPr/>
        <p:nvPr/>
      </p:nvGrpSpPr>
      <p:grpSpPr>
        <a:xfrm>
          <a:off x="0" y="0"/>
          <a:ext cx="0" cy="0"/>
          <a:chOff x="0" y="0"/>
          <a:chExt cx="0" cy="0"/>
        </a:xfrm>
      </p:grpSpPr>
      <p:sp>
        <p:nvSpPr>
          <p:cNvPr id="307" name="Google Shape;307;p2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txBox="1">
            <a:spLocks noGrp="1"/>
          </p:cNvSpPr>
          <p:nvPr>
            <p:ph type="title"/>
          </p:nvPr>
        </p:nvSpPr>
        <p:spPr>
          <a:xfrm>
            <a:off x="1020150" y="1099325"/>
            <a:ext cx="7103700" cy="9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6">
  <p:cSld name="CUSTOM_2_1_1_1">
    <p:spTree>
      <p:nvGrpSpPr>
        <p:cNvPr id="1" name="Shape 309"/>
        <p:cNvGrpSpPr/>
        <p:nvPr/>
      </p:nvGrpSpPr>
      <p:grpSpPr>
        <a:xfrm>
          <a:off x="0" y="0"/>
          <a:ext cx="0" cy="0"/>
          <a:chOff x="0" y="0"/>
          <a:chExt cx="0" cy="0"/>
        </a:xfrm>
      </p:grpSpPr>
      <p:sp>
        <p:nvSpPr>
          <p:cNvPr id="310" name="Google Shape;310;p30"/>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txBox="1">
            <a:spLocks noGrp="1"/>
          </p:cNvSpPr>
          <p:nvPr>
            <p:ph type="subTitle" idx="1"/>
          </p:nvPr>
        </p:nvSpPr>
        <p:spPr>
          <a:xfrm>
            <a:off x="720000" y="1265088"/>
            <a:ext cx="4966200" cy="6573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12" name="Google Shape;312;p30"/>
          <p:cNvSpPr txBox="1">
            <a:spLocks noGrp="1"/>
          </p:cNvSpPr>
          <p:nvPr>
            <p:ph type="title"/>
          </p:nvPr>
        </p:nvSpPr>
        <p:spPr>
          <a:xfrm>
            <a:off x="720000" y="540000"/>
            <a:ext cx="5741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3" name="Google Shape;313;p30"/>
          <p:cNvSpPr txBox="1">
            <a:spLocks noGrp="1"/>
          </p:cNvSpPr>
          <p:nvPr>
            <p:ph type="subTitle" idx="2"/>
          </p:nvPr>
        </p:nvSpPr>
        <p:spPr>
          <a:xfrm>
            <a:off x="720000" y="2080940"/>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14" name="Google Shape;314;p30"/>
          <p:cNvSpPr txBox="1">
            <a:spLocks noGrp="1"/>
          </p:cNvSpPr>
          <p:nvPr>
            <p:ph type="subTitle" idx="3"/>
          </p:nvPr>
        </p:nvSpPr>
        <p:spPr>
          <a:xfrm>
            <a:off x="719975" y="2497429"/>
            <a:ext cx="4966200" cy="8520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315" name="Google Shape;315;p30"/>
          <p:cNvSpPr txBox="1">
            <a:spLocks noGrp="1"/>
          </p:cNvSpPr>
          <p:nvPr>
            <p:ph type="subTitle" idx="4"/>
          </p:nvPr>
        </p:nvSpPr>
        <p:spPr>
          <a:xfrm>
            <a:off x="720000" y="3379388"/>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16" name="Google Shape;316;p30"/>
          <p:cNvSpPr txBox="1">
            <a:spLocks noGrp="1"/>
          </p:cNvSpPr>
          <p:nvPr>
            <p:ph type="subTitle" idx="5"/>
          </p:nvPr>
        </p:nvSpPr>
        <p:spPr>
          <a:xfrm>
            <a:off x="719963" y="3795862"/>
            <a:ext cx="4966200" cy="6081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317" name="Google Shape;317;p30"/>
          <p:cNvSpPr txBox="1">
            <a:spLocks noGrp="1"/>
          </p:cNvSpPr>
          <p:nvPr>
            <p:ph type="subTitle" idx="6"/>
          </p:nvPr>
        </p:nvSpPr>
        <p:spPr>
          <a:xfrm>
            <a:off x="5686250" y="2080938"/>
            <a:ext cx="27381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18" name="Google Shape;318;p30"/>
          <p:cNvSpPr txBox="1">
            <a:spLocks noGrp="1"/>
          </p:cNvSpPr>
          <p:nvPr>
            <p:ph type="subTitle" idx="7"/>
          </p:nvPr>
        </p:nvSpPr>
        <p:spPr>
          <a:xfrm>
            <a:off x="5686200" y="2497412"/>
            <a:ext cx="2738100" cy="608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319" name="Google Shape;319;p30"/>
          <p:cNvGrpSpPr/>
          <p:nvPr/>
        </p:nvGrpSpPr>
        <p:grpSpPr>
          <a:xfrm>
            <a:off x="8424000" y="209250"/>
            <a:ext cx="433550" cy="78899"/>
            <a:chOff x="8424000" y="285450"/>
            <a:chExt cx="433550" cy="78899"/>
          </a:xfrm>
        </p:grpSpPr>
        <p:cxnSp>
          <p:nvCxnSpPr>
            <p:cNvPr id="320" name="Google Shape;320;p30"/>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21" name="Google Shape;321;p3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30"/>
            <p:cNvGrpSpPr/>
            <p:nvPr/>
          </p:nvGrpSpPr>
          <p:grpSpPr>
            <a:xfrm>
              <a:off x="8785929" y="285450"/>
              <a:ext cx="71621" cy="78899"/>
              <a:chOff x="3621700" y="273825"/>
              <a:chExt cx="100875" cy="111125"/>
            </a:xfrm>
          </p:grpSpPr>
          <p:cxnSp>
            <p:nvCxnSpPr>
              <p:cNvPr id="323" name="Google Shape;323;p30"/>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24" name="Google Shape;324;p30"/>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7">
  <p:cSld name="CUSTOM_2_1_1_1_1">
    <p:spTree>
      <p:nvGrpSpPr>
        <p:cNvPr id="1" name="Shape 325"/>
        <p:cNvGrpSpPr/>
        <p:nvPr/>
      </p:nvGrpSpPr>
      <p:grpSpPr>
        <a:xfrm>
          <a:off x="0" y="0"/>
          <a:ext cx="0" cy="0"/>
          <a:chOff x="0" y="0"/>
          <a:chExt cx="0" cy="0"/>
        </a:xfrm>
      </p:grpSpPr>
      <p:sp>
        <p:nvSpPr>
          <p:cNvPr id="326" name="Google Shape;326;p31"/>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txBox="1">
            <a:spLocks noGrp="1"/>
          </p:cNvSpPr>
          <p:nvPr>
            <p:ph type="subTitle" idx="1"/>
          </p:nvPr>
        </p:nvSpPr>
        <p:spPr>
          <a:xfrm>
            <a:off x="720000" y="1265100"/>
            <a:ext cx="5147100" cy="6573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8" name="Google Shape;328;p31"/>
          <p:cNvSpPr txBox="1">
            <a:spLocks noGrp="1"/>
          </p:cNvSpPr>
          <p:nvPr>
            <p:ph type="title"/>
          </p:nvPr>
        </p:nvSpPr>
        <p:spPr>
          <a:xfrm>
            <a:off x="720000" y="540000"/>
            <a:ext cx="5741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9" name="Google Shape;329;p31"/>
          <p:cNvSpPr txBox="1">
            <a:spLocks noGrp="1"/>
          </p:cNvSpPr>
          <p:nvPr>
            <p:ph type="subTitle" idx="2"/>
          </p:nvPr>
        </p:nvSpPr>
        <p:spPr>
          <a:xfrm>
            <a:off x="720000" y="2080940"/>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30" name="Google Shape;330;p31"/>
          <p:cNvSpPr txBox="1">
            <a:spLocks noGrp="1"/>
          </p:cNvSpPr>
          <p:nvPr>
            <p:ph type="subTitle" idx="3"/>
          </p:nvPr>
        </p:nvSpPr>
        <p:spPr>
          <a:xfrm>
            <a:off x="719988" y="2497413"/>
            <a:ext cx="4966200" cy="6081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331" name="Google Shape;331;p31"/>
          <p:cNvSpPr txBox="1">
            <a:spLocks noGrp="1"/>
          </p:cNvSpPr>
          <p:nvPr>
            <p:ph type="subTitle" idx="4"/>
          </p:nvPr>
        </p:nvSpPr>
        <p:spPr>
          <a:xfrm>
            <a:off x="720000" y="3379388"/>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32" name="Google Shape;332;p31"/>
          <p:cNvSpPr txBox="1">
            <a:spLocks noGrp="1"/>
          </p:cNvSpPr>
          <p:nvPr>
            <p:ph type="subTitle" idx="5"/>
          </p:nvPr>
        </p:nvSpPr>
        <p:spPr>
          <a:xfrm>
            <a:off x="719988" y="3795862"/>
            <a:ext cx="4966200" cy="6081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333" name="Google Shape;333;p31"/>
          <p:cNvGrpSpPr/>
          <p:nvPr/>
        </p:nvGrpSpPr>
        <p:grpSpPr>
          <a:xfrm>
            <a:off x="8424000" y="209250"/>
            <a:ext cx="433550" cy="78899"/>
            <a:chOff x="8424000" y="285450"/>
            <a:chExt cx="433550" cy="78899"/>
          </a:xfrm>
        </p:grpSpPr>
        <p:cxnSp>
          <p:nvCxnSpPr>
            <p:cNvPr id="334" name="Google Shape;334;p31"/>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35" name="Google Shape;335;p3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31"/>
            <p:cNvGrpSpPr/>
            <p:nvPr/>
          </p:nvGrpSpPr>
          <p:grpSpPr>
            <a:xfrm>
              <a:off x="8785929" y="285450"/>
              <a:ext cx="71621" cy="78899"/>
              <a:chOff x="3621700" y="273825"/>
              <a:chExt cx="100875" cy="111125"/>
            </a:xfrm>
          </p:grpSpPr>
          <p:cxnSp>
            <p:nvCxnSpPr>
              <p:cNvPr id="337" name="Google Shape;337;p31"/>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38" name="Google Shape;338;p31"/>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3">
  <p:cSld name="CUSTOM_12">
    <p:spTree>
      <p:nvGrpSpPr>
        <p:cNvPr id="1" name="Shape 339"/>
        <p:cNvGrpSpPr/>
        <p:nvPr/>
      </p:nvGrpSpPr>
      <p:grpSpPr>
        <a:xfrm>
          <a:off x="0" y="0"/>
          <a:ext cx="0" cy="0"/>
          <a:chOff x="0" y="0"/>
          <a:chExt cx="0" cy="0"/>
        </a:xfrm>
      </p:grpSpPr>
      <p:sp>
        <p:nvSpPr>
          <p:cNvPr id="340" name="Google Shape;340;p32"/>
          <p:cNvSpPr/>
          <p:nvPr/>
        </p:nvSpPr>
        <p:spPr>
          <a:xfrm>
            <a:off x="720000" y="1188900"/>
            <a:ext cx="7704000" cy="16077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720000" y="2995826"/>
            <a:ext cx="7704000" cy="16077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txBox="1">
            <a:spLocks noGrp="1"/>
          </p:cNvSpPr>
          <p:nvPr>
            <p:ph type="subTitle" idx="1"/>
          </p:nvPr>
        </p:nvSpPr>
        <p:spPr>
          <a:xfrm>
            <a:off x="2427050" y="1437909"/>
            <a:ext cx="555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43" name="Google Shape;343;p32"/>
          <p:cNvSpPr txBox="1">
            <a:spLocks noGrp="1"/>
          </p:cNvSpPr>
          <p:nvPr>
            <p:ph type="subTitle" idx="2"/>
          </p:nvPr>
        </p:nvSpPr>
        <p:spPr>
          <a:xfrm>
            <a:off x="2433025" y="3225425"/>
            <a:ext cx="555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44" name="Google Shape;344;p32"/>
          <p:cNvSpPr txBox="1">
            <a:spLocks noGrp="1"/>
          </p:cNvSpPr>
          <p:nvPr>
            <p:ph type="subTitle" idx="3"/>
          </p:nvPr>
        </p:nvSpPr>
        <p:spPr>
          <a:xfrm>
            <a:off x="2427050" y="1899609"/>
            <a:ext cx="5554500" cy="652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5" name="Google Shape;345;p32"/>
          <p:cNvSpPr txBox="1">
            <a:spLocks noGrp="1"/>
          </p:cNvSpPr>
          <p:nvPr>
            <p:ph type="subTitle" idx="4"/>
          </p:nvPr>
        </p:nvSpPr>
        <p:spPr>
          <a:xfrm>
            <a:off x="2433025" y="3687425"/>
            <a:ext cx="5554500" cy="652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6" name="Google Shape;346;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7" name="Google Shape;347;p32"/>
          <p:cNvGrpSpPr/>
          <p:nvPr/>
        </p:nvGrpSpPr>
        <p:grpSpPr>
          <a:xfrm>
            <a:off x="8424000" y="209250"/>
            <a:ext cx="433550" cy="78899"/>
            <a:chOff x="8424000" y="285450"/>
            <a:chExt cx="433550" cy="78899"/>
          </a:xfrm>
        </p:grpSpPr>
        <p:cxnSp>
          <p:nvCxnSpPr>
            <p:cNvPr id="348" name="Google Shape;348;p3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49" name="Google Shape;349;p3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32"/>
            <p:cNvGrpSpPr/>
            <p:nvPr/>
          </p:nvGrpSpPr>
          <p:grpSpPr>
            <a:xfrm>
              <a:off x="8785929" y="285450"/>
              <a:ext cx="71621" cy="78899"/>
              <a:chOff x="3621700" y="273825"/>
              <a:chExt cx="100875" cy="111125"/>
            </a:xfrm>
          </p:grpSpPr>
          <p:cxnSp>
            <p:nvCxnSpPr>
              <p:cNvPr id="351" name="Google Shape;351;p3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52" name="Google Shape;352;p3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4">
  <p:cSld name="CUSTOM_12_1">
    <p:spTree>
      <p:nvGrpSpPr>
        <p:cNvPr id="1" name="Shape 353"/>
        <p:cNvGrpSpPr/>
        <p:nvPr/>
      </p:nvGrpSpPr>
      <p:grpSpPr>
        <a:xfrm>
          <a:off x="0" y="0"/>
          <a:ext cx="0" cy="0"/>
          <a:chOff x="0" y="0"/>
          <a:chExt cx="0" cy="0"/>
        </a:xfrm>
      </p:grpSpPr>
      <p:sp>
        <p:nvSpPr>
          <p:cNvPr id="354" name="Google Shape;354;p33"/>
          <p:cNvSpPr/>
          <p:nvPr/>
        </p:nvSpPr>
        <p:spPr>
          <a:xfrm>
            <a:off x="720000" y="1188900"/>
            <a:ext cx="7704000" cy="16077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720000" y="2995826"/>
            <a:ext cx="7704000" cy="16077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txBox="1">
            <a:spLocks noGrp="1"/>
          </p:cNvSpPr>
          <p:nvPr>
            <p:ph type="subTitle" idx="1"/>
          </p:nvPr>
        </p:nvSpPr>
        <p:spPr>
          <a:xfrm>
            <a:off x="2427050" y="1437909"/>
            <a:ext cx="555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7" name="Google Shape;357;p33"/>
          <p:cNvSpPr txBox="1">
            <a:spLocks noGrp="1"/>
          </p:cNvSpPr>
          <p:nvPr>
            <p:ph type="subTitle" idx="2"/>
          </p:nvPr>
        </p:nvSpPr>
        <p:spPr>
          <a:xfrm>
            <a:off x="2433025" y="3225425"/>
            <a:ext cx="555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8" name="Google Shape;358;p33"/>
          <p:cNvSpPr txBox="1">
            <a:spLocks noGrp="1"/>
          </p:cNvSpPr>
          <p:nvPr>
            <p:ph type="subTitle" idx="3"/>
          </p:nvPr>
        </p:nvSpPr>
        <p:spPr>
          <a:xfrm>
            <a:off x="2427050" y="1899609"/>
            <a:ext cx="5554500" cy="652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9" name="Google Shape;359;p33"/>
          <p:cNvSpPr txBox="1">
            <a:spLocks noGrp="1"/>
          </p:cNvSpPr>
          <p:nvPr>
            <p:ph type="subTitle" idx="4"/>
          </p:nvPr>
        </p:nvSpPr>
        <p:spPr>
          <a:xfrm>
            <a:off x="2433025" y="3687425"/>
            <a:ext cx="5554500" cy="652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0" name="Google Shape;360;p3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61" name="Google Shape;361;p33"/>
          <p:cNvGrpSpPr/>
          <p:nvPr/>
        </p:nvGrpSpPr>
        <p:grpSpPr>
          <a:xfrm>
            <a:off x="8424000" y="209250"/>
            <a:ext cx="433550" cy="78899"/>
            <a:chOff x="8424000" y="285450"/>
            <a:chExt cx="433550" cy="78899"/>
          </a:xfrm>
        </p:grpSpPr>
        <p:cxnSp>
          <p:nvCxnSpPr>
            <p:cNvPr id="362" name="Google Shape;362;p3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63" name="Google Shape;363;p3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33"/>
            <p:cNvGrpSpPr/>
            <p:nvPr/>
          </p:nvGrpSpPr>
          <p:grpSpPr>
            <a:xfrm>
              <a:off x="8785929" y="285450"/>
              <a:ext cx="71621" cy="78899"/>
              <a:chOff x="3621700" y="273825"/>
              <a:chExt cx="100875" cy="111125"/>
            </a:xfrm>
          </p:grpSpPr>
          <p:cxnSp>
            <p:nvCxnSpPr>
              <p:cNvPr id="365" name="Google Shape;365;p3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66" name="Google Shape;366;p3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4"/>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lvl1pPr marL="457200" lvl="0" indent="-298450" rtl="0">
              <a:lnSpc>
                <a:spcPct val="100000"/>
              </a:lnSpc>
              <a:spcBef>
                <a:spcPts val="0"/>
              </a:spcBef>
              <a:spcAft>
                <a:spcPts val="0"/>
              </a:spcAft>
              <a:buClr>
                <a:schemeClr val="accent1"/>
              </a:buClr>
              <a:buSzPts val="1100"/>
              <a:buAutoNum type="arabicPeriod"/>
              <a:defRPr sz="10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38" name="Google Shape;38;p4"/>
          <p:cNvGrpSpPr/>
          <p:nvPr/>
        </p:nvGrpSpPr>
        <p:grpSpPr>
          <a:xfrm>
            <a:off x="8424000" y="209250"/>
            <a:ext cx="433550" cy="78899"/>
            <a:chOff x="8424000" y="285450"/>
            <a:chExt cx="433550" cy="78899"/>
          </a:xfrm>
        </p:grpSpPr>
        <p:cxnSp>
          <p:nvCxnSpPr>
            <p:cNvPr id="39" name="Google Shape;39;p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0" name="Google Shape;40;p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4"/>
            <p:cNvGrpSpPr/>
            <p:nvPr/>
          </p:nvGrpSpPr>
          <p:grpSpPr>
            <a:xfrm>
              <a:off x="8785929" y="285450"/>
              <a:ext cx="71621" cy="78899"/>
              <a:chOff x="3621700" y="273825"/>
              <a:chExt cx="100875" cy="111125"/>
            </a:xfrm>
          </p:grpSpPr>
          <p:cxnSp>
            <p:nvCxnSpPr>
              <p:cNvPr id="42" name="Google Shape;42;p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43" name="Google Shape;43;p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pic>
        <p:nvPicPr>
          <p:cNvPr id="44" name="Google Shape;44;p4"/>
          <p:cNvPicPr preferRelativeResize="0"/>
          <p:nvPr/>
        </p:nvPicPr>
        <p:blipFill>
          <a:blip r:embed="rId2">
            <a:alphaModFix/>
          </a:blip>
          <a:stretch>
            <a:fillRect/>
          </a:stretch>
        </p:blipFill>
        <p:spPr>
          <a:xfrm>
            <a:off x="693147" y="128626"/>
            <a:ext cx="243314" cy="3505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367"/>
        <p:cNvGrpSpPr/>
        <p:nvPr/>
      </p:nvGrpSpPr>
      <p:grpSpPr>
        <a:xfrm>
          <a:off x="0" y="0"/>
          <a:ext cx="0" cy="0"/>
          <a:chOff x="0" y="0"/>
          <a:chExt cx="0" cy="0"/>
        </a:xfrm>
      </p:grpSpPr>
      <p:sp>
        <p:nvSpPr>
          <p:cNvPr id="368" name="Google Shape;368;p34"/>
          <p:cNvSpPr/>
          <p:nvPr/>
        </p:nvSpPr>
        <p:spPr>
          <a:xfrm>
            <a:off x="723675"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3319693"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5915724"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txBox="1">
            <a:spLocks noGrp="1"/>
          </p:cNvSpPr>
          <p:nvPr>
            <p:ph type="title"/>
          </p:nvPr>
        </p:nvSpPr>
        <p:spPr>
          <a:xfrm>
            <a:off x="891995" y="2553275"/>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2" name="Google Shape;372;p34"/>
          <p:cNvSpPr txBox="1">
            <a:spLocks noGrp="1"/>
          </p:cNvSpPr>
          <p:nvPr>
            <p:ph type="subTitle" idx="1"/>
          </p:nvPr>
        </p:nvSpPr>
        <p:spPr>
          <a:xfrm>
            <a:off x="891995" y="3023144"/>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3" name="Google Shape;373;p34"/>
          <p:cNvSpPr txBox="1">
            <a:spLocks noGrp="1"/>
          </p:cNvSpPr>
          <p:nvPr>
            <p:ph type="title" idx="2"/>
          </p:nvPr>
        </p:nvSpPr>
        <p:spPr>
          <a:xfrm>
            <a:off x="3483900" y="2553275"/>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4" name="Google Shape;374;p34"/>
          <p:cNvSpPr txBox="1">
            <a:spLocks noGrp="1"/>
          </p:cNvSpPr>
          <p:nvPr>
            <p:ph type="subTitle" idx="3"/>
          </p:nvPr>
        </p:nvSpPr>
        <p:spPr>
          <a:xfrm>
            <a:off x="3483900" y="3023137"/>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5" name="Google Shape;375;p34"/>
          <p:cNvSpPr txBox="1">
            <a:spLocks noGrp="1"/>
          </p:cNvSpPr>
          <p:nvPr>
            <p:ph type="title" idx="4"/>
          </p:nvPr>
        </p:nvSpPr>
        <p:spPr>
          <a:xfrm>
            <a:off x="6071355" y="2553300"/>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6" name="Google Shape;376;p34"/>
          <p:cNvSpPr txBox="1">
            <a:spLocks noGrp="1"/>
          </p:cNvSpPr>
          <p:nvPr>
            <p:ph type="subTitle" idx="5"/>
          </p:nvPr>
        </p:nvSpPr>
        <p:spPr>
          <a:xfrm>
            <a:off x="6071355" y="3023162"/>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7" name="Google Shape;377;p34"/>
          <p:cNvSpPr txBox="1">
            <a:spLocks noGrp="1"/>
          </p:cNvSpPr>
          <p:nvPr>
            <p:ph type="title" idx="6"/>
          </p:nvPr>
        </p:nvSpPr>
        <p:spPr>
          <a:xfrm>
            <a:off x="720000" y="540000"/>
            <a:ext cx="4541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78" name="Google Shape;378;p34"/>
          <p:cNvGrpSpPr/>
          <p:nvPr/>
        </p:nvGrpSpPr>
        <p:grpSpPr>
          <a:xfrm>
            <a:off x="8424000" y="209250"/>
            <a:ext cx="433550" cy="78899"/>
            <a:chOff x="8424000" y="285450"/>
            <a:chExt cx="433550" cy="78899"/>
          </a:xfrm>
        </p:grpSpPr>
        <p:cxnSp>
          <p:nvCxnSpPr>
            <p:cNvPr id="379" name="Google Shape;379;p3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80" name="Google Shape;380;p3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 name="Google Shape;381;p34"/>
            <p:cNvGrpSpPr/>
            <p:nvPr/>
          </p:nvGrpSpPr>
          <p:grpSpPr>
            <a:xfrm>
              <a:off x="8785929" y="285450"/>
              <a:ext cx="71621" cy="78899"/>
              <a:chOff x="3621700" y="273825"/>
              <a:chExt cx="100875" cy="111125"/>
            </a:xfrm>
          </p:grpSpPr>
          <p:cxnSp>
            <p:nvCxnSpPr>
              <p:cNvPr id="382" name="Google Shape;382;p3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83" name="Google Shape;383;p3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384"/>
        <p:cNvGrpSpPr/>
        <p:nvPr/>
      </p:nvGrpSpPr>
      <p:grpSpPr>
        <a:xfrm>
          <a:off x="0" y="0"/>
          <a:ext cx="0" cy="0"/>
          <a:chOff x="0" y="0"/>
          <a:chExt cx="0" cy="0"/>
        </a:xfrm>
      </p:grpSpPr>
      <p:sp>
        <p:nvSpPr>
          <p:cNvPr id="385" name="Google Shape;385;p35"/>
          <p:cNvSpPr/>
          <p:nvPr/>
        </p:nvSpPr>
        <p:spPr>
          <a:xfrm>
            <a:off x="723675" y="1189200"/>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a:off x="723675" y="2374637"/>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723675" y="3560074"/>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txBox="1">
            <a:spLocks noGrp="1"/>
          </p:cNvSpPr>
          <p:nvPr>
            <p:ph type="title"/>
          </p:nvPr>
        </p:nvSpPr>
        <p:spPr>
          <a:xfrm>
            <a:off x="1764075" y="1273250"/>
            <a:ext cx="2587800" cy="370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9" name="Google Shape;389;p35"/>
          <p:cNvSpPr txBox="1">
            <a:spLocks noGrp="1"/>
          </p:cNvSpPr>
          <p:nvPr>
            <p:ph type="subTitle" idx="1"/>
          </p:nvPr>
        </p:nvSpPr>
        <p:spPr>
          <a:xfrm>
            <a:off x="1764075" y="1643450"/>
            <a:ext cx="2587800" cy="504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0" name="Google Shape;390;p35"/>
          <p:cNvSpPr txBox="1">
            <a:spLocks noGrp="1"/>
          </p:cNvSpPr>
          <p:nvPr>
            <p:ph type="title" idx="2"/>
          </p:nvPr>
        </p:nvSpPr>
        <p:spPr>
          <a:xfrm>
            <a:off x="720000" y="540000"/>
            <a:ext cx="4541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91" name="Google Shape;391;p35"/>
          <p:cNvGrpSpPr/>
          <p:nvPr/>
        </p:nvGrpSpPr>
        <p:grpSpPr>
          <a:xfrm>
            <a:off x="8424000" y="209250"/>
            <a:ext cx="433550" cy="78899"/>
            <a:chOff x="8424000" y="285450"/>
            <a:chExt cx="433550" cy="78899"/>
          </a:xfrm>
        </p:grpSpPr>
        <p:cxnSp>
          <p:nvCxnSpPr>
            <p:cNvPr id="392" name="Google Shape;392;p3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93" name="Google Shape;393;p3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35"/>
            <p:cNvGrpSpPr/>
            <p:nvPr/>
          </p:nvGrpSpPr>
          <p:grpSpPr>
            <a:xfrm>
              <a:off x="8785929" y="285450"/>
              <a:ext cx="71621" cy="78899"/>
              <a:chOff x="3621700" y="273825"/>
              <a:chExt cx="100875" cy="111125"/>
            </a:xfrm>
          </p:grpSpPr>
          <p:cxnSp>
            <p:nvCxnSpPr>
              <p:cNvPr id="395" name="Google Shape;395;p3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96" name="Google Shape;396;p3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397" name="Google Shape;397;p35"/>
          <p:cNvSpPr txBox="1">
            <a:spLocks noGrp="1"/>
          </p:cNvSpPr>
          <p:nvPr>
            <p:ph type="title" idx="3"/>
          </p:nvPr>
        </p:nvSpPr>
        <p:spPr>
          <a:xfrm>
            <a:off x="1764075" y="2475643"/>
            <a:ext cx="2587800" cy="370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8" name="Google Shape;398;p35"/>
          <p:cNvSpPr txBox="1">
            <a:spLocks noGrp="1"/>
          </p:cNvSpPr>
          <p:nvPr>
            <p:ph type="subTitle" idx="4"/>
          </p:nvPr>
        </p:nvSpPr>
        <p:spPr>
          <a:xfrm>
            <a:off x="1764075" y="2845838"/>
            <a:ext cx="2587800" cy="471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9" name="Google Shape;399;p35"/>
          <p:cNvSpPr txBox="1">
            <a:spLocks noGrp="1"/>
          </p:cNvSpPr>
          <p:nvPr>
            <p:ph type="title" idx="5"/>
          </p:nvPr>
        </p:nvSpPr>
        <p:spPr>
          <a:xfrm>
            <a:off x="1764075" y="3661048"/>
            <a:ext cx="2587800" cy="370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0" name="Google Shape;400;p35"/>
          <p:cNvSpPr txBox="1">
            <a:spLocks noGrp="1"/>
          </p:cNvSpPr>
          <p:nvPr>
            <p:ph type="subTitle" idx="6"/>
          </p:nvPr>
        </p:nvSpPr>
        <p:spPr>
          <a:xfrm>
            <a:off x="1764075" y="4014362"/>
            <a:ext cx="2587800" cy="471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2">
  <p:cSld name="CUSTOM_3_1_1">
    <p:spTree>
      <p:nvGrpSpPr>
        <p:cNvPr id="1" name="Shape 401"/>
        <p:cNvGrpSpPr/>
        <p:nvPr/>
      </p:nvGrpSpPr>
      <p:grpSpPr>
        <a:xfrm>
          <a:off x="0" y="0"/>
          <a:ext cx="0" cy="0"/>
          <a:chOff x="0" y="0"/>
          <a:chExt cx="0" cy="0"/>
        </a:xfrm>
      </p:grpSpPr>
      <p:sp>
        <p:nvSpPr>
          <p:cNvPr id="402" name="Google Shape;402;p36"/>
          <p:cNvSpPr/>
          <p:nvPr/>
        </p:nvSpPr>
        <p:spPr>
          <a:xfrm>
            <a:off x="723675" y="1189200"/>
            <a:ext cx="77070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txBox="1">
            <a:spLocks noGrp="1"/>
          </p:cNvSpPr>
          <p:nvPr>
            <p:ph type="title"/>
          </p:nvPr>
        </p:nvSpPr>
        <p:spPr>
          <a:xfrm>
            <a:off x="1896875" y="1442900"/>
            <a:ext cx="1766400" cy="535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4" name="Google Shape;404;p36"/>
          <p:cNvSpPr txBox="1">
            <a:spLocks noGrp="1"/>
          </p:cNvSpPr>
          <p:nvPr>
            <p:ph type="subTitle" idx="1"/>
          </p:nvPr>
        </p:nvSpPr>
        <p:spPr>
          <a:xfrm>
            <a:off x="3663206" y="1442892"/>
            <a:ext cx="4541100" cy="535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5" name="Google Shape;405;p36"/>
          <p:cNvSpPr txBox="1">
            <a:spLocks noGrp="1"/>
          </p:cNvSpPr>
          <p:nvPr>
            <p:ph type="title" idx="2"/>
          </p:nvPr>
        </p:nvSpPr>
        <p:spPr>
          <a:xfrm>
            <a:off x="720000" y="540000"/>
            <a:ext cx="4541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06" name="Google Shape;406;p36"/>
          <p:cNvGrpSpPr/>
          <p:nvPr/>
        </p:nvGrpSpPr>
        <p:grpSpPr>
          <a:xfrm>
            <a:off x="8424000" y="209250"/>
            <a:ext cx="433550" cy="78899"/>
            <a:chOff x="8424000" y="285450"/>
            <a:chExt cx="433550" cy="78899"/>
          </a:xfrm>
        </p:grpSpPr>
        <p:cxnSp>
          <p:nvCxnSpPr>
            <p:cNvPr id="407" name="Google Shape;407;p3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08" name="Google Shape;408;p3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6"/>
            <p:cNvGrpSpPr/>
            <p:nvPr/>
          </p:nvGrpSpPr>
          <p:grpSpPr>
            <a:xfrm>
              <a:off x="8785929" y="285450"/>
              <a:ext cx="71621" cy="78899"/>
              <a:chOff x="3621700" y="273825"/>
              <a:chExt cx="100875" cy="111125"/>
            </a:xfrm>
          </p:grpSpPr>
          <p:cxnSp>
            <p:nvCxnSpPr>
              <p:cNvPr id="410" name="Google Shape;410;p3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411" name="Google Shape;411;p3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412" name="Google Shape;412;p36"/>
          <p:cNvSpPr/>
          <p:nvPr/>
        </p:nvSpPr>
        <p:spPr>
          <a:xfrm>
            <a:off x="723675" y="2374637"/>
            <a:ext cx="77070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txBox="1">
            <a:spLocks noGrp="1"/>
          </p:cNvSpPr>
          <p:nvPr>
            <p:ph type="title" idx="3"/>
          </p:nvPr>
        </p:nvSpPr>
        <p:spPr>
          <a:xfrm>
            <a:off x="1896875" y="2628325"/>
            <a:ext cx="1766400" cy="535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4" name="Google Shape;414;p36"/>
          <p:cNvSpPr txBox="1">
            <a:spLocks noGrp="1"/>
          </p:cNvSpPr>
          <p:nvPr>
            <p:ph type="subTitle" idx="4"/>
          </p:nvPr>
        </p:nvSpPr>
        <p:spPr>
          <a:xfrm>
            <a:off x="3663206" y="2628323"/>
            <a:ext cx="4541100" cy="535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5" name="Google Shape;415;p36"/>
          <p:cNvSpPr/>
          <p:nvPr/>
        </p:nvSpPr>
        <p:spPr>
          <a:xfrm>
            <a:off x="723675" y="3560075"/>
            <a:ext cx="77070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txBox="1">
            <a:spLocks noGrp="1"/>
          </p:cNvSpPr>
          <p:nvPr>
            <p:ph type="title" idx="5"/>
          </p:nvPr>
        </p:nvSpPr>
        <p:spPr>
          <a:xfrm>
            <a:off x="1896875" y="3813750"/>
            <a:ext cx="1766400" cy="535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7" name="Google Shape;417;p36"/>
          <p:cNvSpPr txBox="1">
            <a:spLocks noGrp="1"/>
          </p:cNvSpPr>
          <p:nvPr>
            <p:ph type="subTitle" idx="6"/>
          </p:nvPr>
        </p:nvSpPr>
        <p:spPr>
          <a:xfrm>
            <a:off x="3663206" y="3813755"/>
            <a:ext cx="4541100" cy="535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418"/>
        <p:cNvGrpSpPr/>
        <p:nvPr/>
      </p:nvGrpSpPr>
      <p:grpSpPr>
        <a:xfrm>
          <a:off x="0" y="0"/>
          <a:ext cx="0" cy="0"/>
          <a:chOff x="0" y="0"/>
          <a:chExt cx="0" cy="0"/>
        </a:xfrm>
      </p:grpSpPr>
      <p:sp>
        <p:nvSpPr>
          <p:cNvPr id="419" name="Google Shape;419;p37"/>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txBox="1">
            <a:spLocks noGrp="1"/>
          </p:cNvSpPr>
          <p:nvPr>
            <p:ph type="title"/>
          </p:nvPr>
        </p:nvSpPr>
        <p:spPr>
          <a:xfrm>
            <a:off x="2027700" y="1671304"/>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1" name="Google Shape;421;p37"/>
          <p:cNvSpPr txBox="1">
            <a:spLocks noGrp="1"/>
          </p:cNvSpPr>
          <p:nvPr>
            <p:ph type="subTitle" idx="1"/>
          </p:nvPr>
        </p:nvSpPr>
        <p:spPr>
          <a:xfrm>
            <a:off x="2027700" y="2044175"/>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2" name="Google Shape;422;p37"/>
          <p:cNvSpPr txBox="1">
            <a:spLocks noGrp="1"/>
          </p:cNvSpPr>
          <p:nvPr>
            <p:ph type="title" idx="2"/>
          </p:nvPr>
        </p:nvSpPr>
        <p:spPr>
          <a:xfrm>
            <a:off x="5546300" y="1654912"/>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3" name="Google Shape;423;p37"/>
          <p:cNvSpPr txBox="1">
            <a:spLocks noGrp="1"/>
          </p:cNvSpPr>
          <p:nvPr>
            <p:ph type="subTitle" idx="3"/>
          </p:nvPr>
        </p:nvSpPr>
        <p:spPr>
          <a:xfrm>
            <a:off x="5546300" y="2044175"/>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4" name="Google Shape;424;p37"/>
          <p:cNvSpPr txBox="1">
            <a:spLocks noGrp="1"/>
          </p:cNvSpPr>
          <p:nvPr>
            <p:ph type="title" idx="4"/>
          </p:nvPr>
        </p:nvSpPr>
        <p:spPr>
          <a:xfrm>
            <a:off x="2027700" y="3214335"/>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5" name="Google Shape;425;p37"/>
          <p:cNvSpPr txBox="1">
            <a:spLocks noGrp="1"/>
          </p:cNvSpPr>
          <p:nvPr>
            <p:ph type="subTitle" idx="5"/>
          </p:nvPr>
        </p:nvSpPr>
        <p:spPr>
          <a:xfrm>
            <a:off x="2027700" y="3614714"/>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6" name="Google Shape;426;p37"/>
          <p:cNvSpPr txBox="1">
            <a:spLocks noGrp="1"/>
          </p:cNvSpPr>
          <p:nvPr>
            <p:ph type="title" idx="6"/>
          </p:nvPr>
        </p:nvSpPr>
        <p:spPr>
          <a:xfrm>
            <a:off x="5546300" y="3214347"/>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7" name="Google Shape;427;p37"/>
          <p:cNvSpPr txBox="1">
            <a:spLocks noGrp="1"/>
          </p:cNvSpPr>
          <p:nvPr>
            <p:ph type="subTitle" idx="7"/>
          </p:nvPr>
        </p:nvSpPr>
        <p:spPr>
          <a:xfrm>
            <a:off x="5546300" y="3614714"/>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8" name="Google Shape;428;p37"/>
          <p:cNvSpPr txBox="1">
            <a:spLocks noGrp="1"/>
          </p:cNvSpPr>
          <p:nvPr>
            <p:ph type="title" idx="8"/>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29" name="Google Shape;429;p37"/>
          <p:cNvGrpSpPr/>
          <p:nvPr/>
        </p:nvGrpSpPr>
        <p:grpSpPr>
          <a:xfrm>
            <a:off x="8424000" y="209250"/>
            <a:ext cx="433550" cy="78899"/>
            <a:chOff x="8424000" y="285450"/>
            <a:chExt cx="433550" cy="78899"/>
          </a:xfrm>
        </p:grpSpPr>
        <p:cxnSp>
          <p:nvCxnSpPr>
            <p:cNvPr id="430" name="Google Shape;430;p3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31" name="Google Shape;431;p3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37"/>
            <p:cNvGrpSpPr/>
            <p:nvPr/>
          </p:nvGrpSpPr>
          <p:grpSpPr>
            <a:xfrm>
              <a:off x="8785929" y="285450"/>
              <a:ext cx="71621" cy="78899"/>
              <a:chOff x="3621700" y="273825"/>
              <a:chExt cx="100875" cy="111125"/>
            </a:xfrm>
          </p:grpSpPr>
          <p:cxnSp>
            <p:nvCxnSpPr>
              <p:cNvPr id="433" name="Google Shape;433;p3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434" name="Google Shape;434;p3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1">
  <p:cSld name="CUSTOM_4_2">
    <p:spTree>
      <p:nvGrpSpPr>
        <p:cNvPr id="1" name="Shape 435"/>
        <p:cNvGrpSpPr/>
        <p:nvPr/>
      </p:nvGrpSpPr>
      <p:grpSpPr>
        <a:xfrm>
          <a:off x="0" y="0"/>
          <a:ext cx="0" cy="0"/>
          <a:chOff x="0" y="0"/>
          <a:chExt cx="0" cy="0"/>
        </a:xfrm>
      </p:grpSpPr>
      <p:sp>
        <p:nvSpPr>
          <p:cNvPr id="436" name="Google Shape;436;p38"/>
          <p:cNvSpPr/>
          <p:nvPr/>
        </p:nvSpPr>
        <p:spPr>
          <a:xfrm>
            <a:off x="723675" y="1189200"/>
            <a:ext cx="7707000" cy="7923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a:off x="723675" y="2063168"/>
            <a:ext cx="7707000" cy="7923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723675" y="2937136"/>
            <a:ext cx="7707000" cy="7923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723675" y="3811104"/>
            <a:ext cx="7707000" cy="7923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41" name="Google Shape;441;p38"/>
          <p:cNvGrpSpPr/>
          <p:nvPr/>
        </p:nvGrpSpPr>
        <p:grpSpPr>
          <a:xfrm>
            <a:off x="8424000" y="209250"/>
            <a:ext cx="433550" cy="78899"/>
            <a:chOff x="8424000" y="285450"/>
            <a:chExt cx="433550" cy="78899"/>
          </a:xfrm>
        </p:grpSpPr>
        <p:cxnSp>
          <p:nvCxnSpPr>
            <p:cNvPr id="442" name="Google Shape;442;p3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43" name="Google Shape;443;p3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38"/>
            <p:cNvGrpSpPr/>
            <p:nvPr/>
          </p:nvGrpSpPr>
          <p:grpSpPr>
            <a:xfrm>
              <a:off x="8785929" y="285450"/>
              <a:ext cx="71621" cy="78899"/>
              <a:chOff x="3621700" y="273825"/>
              <a:chExt cx="100875" cy="111125"/>
            </a:xfrm>
          </p:grpSpPr>
          <p:cxnSp>
            <p:nvCxnSpPr>
              <p:cNvPr id="445" name="Google Shape;445;p3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446" name="Google Shape;446;p3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447" name="Google Shape;447;p38"/>
          <p:cNvSpPr txBox="1">
            <a:spLocks noGrp="1"/>
          </p:cNvSpPr>
          <p:nvPr>
            <p:ph type="title" idx="2"/>
          </p:nvPr>
        </p:nvSpPr>
        <p:spPr>
          <a:xfrm>
            <a:off x="3038413" y="1269825"/>
            <a:ext cx="4970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8" name="Google Shape;448;p38"/>
          <p:cNvSpPr txBox="1">
            <a:spLocks noGrp="1"/>
          </p:cNvSpPr>
          <p:nvPr>
            <p:ph type="subTitle" idx="1"/>
          </p:nvPr>
        </p:nvSpPr>
        <p:spPr>
          <a:xfrm>
            <a:off x="3038413" y="1637542"/>
            <a:ext cx="4970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9" name="Google Shape;449;p38"/>
          <p:cNvSpPr txBox="1">
            <a:spLocks noGrp="1"/>
          </p:cNvSpPr>
          <p:nvPr>
            <p:ph type="title" idx="3"/>
          </p:nvPr>
        </p:nvSpPr>
        <p:spPr>
          <a:xfrm>
            <a:off x="3038413" y="2141151"/>
            <a:ext cx="4970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50" name="Google Shape;450;p38"/>
          <p:cNvSpPr txBox="1">
            <a:spLocks noGrp="1"/>
          </p:cNvSpPr>
          <p:nvPr>
            <p:ph type="subTitle" idx="4"/>
          </p:nvPr>
        </p:nvSpPr>
        <p:spPr>
          <a:xfrm>
            <a:off x="3038413" y="2508971"/>
            <a:ext cx="4970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51" name="Google Shape;451;p38"/>
          <p:cNvSpPr txBox="1">
            <a:spLocks noGrp="1"/>
          </p:cNvSpPr>
          <p:nvPr>
            <p:ph type="title" idx="5"/>
          </p:nvPr>
        </p:nvSpPr>
        <p:spPr>
          <a:xfrm>
            <a:off x="3038413" y="3015125"/>
            <a:ext cx="4970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52" name="Google Shape;452;p38"/>
          <p:cNvSpPr txBox="1">
            <a:spLocks noGrp="1"/>
          </p:cNvSpPr>
          <p:nvPr>
            <p:ph type="subTitle" idx="6"/>
          </p:nvPr>
        </p:nvSpPr>
        <p:spPr>
          <a:xfrm>
            <a:off x="3038413" y="3382934"/>
            <a:ext cx="4970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53" name="Google Shape;453;p38"/>
          <p:cNvSpPr txBox="1">
            <a:spLocks noGrp="1"/>
          </p:cNvSpPr>
          <p:nvPr>
            <p:ph type="title" idx="7"/>
          </p:nvPr>
        </p:nvSpPr>
        <p:spPr>
          <a:xfrm>
            <a:off x="3038413" y="3889083"/>
            <a:ext cx="4970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54" name="Google Shape;454;p38"/>
          <p:cNvSpPr txBox="1">
            <a:spLocks noGrp="1"/>
          </p:cNvSpPr>
          <p:nvPr>
            <p:ph type="subTitle" idx="8"/>
          </p:nvPr>
        </p:nvSpPr>
        <p:spPr>
          <a:xfrm>
            <a:off x="3038413" y="4256901"/>
            <a:ext cx="4970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55" name="Google Shape;455;p38"/>
          <p:cNvSpPr txBox="1">
            <a:spLocks noGrp="1"/>
          </p:cNvSpPr>
          <p:nvPr>
            <p:ph type="title" idx="9" hasCustomPrompt="1"/>
          </p:nvPr>
        </p:nvSpPr>
        <p:spPr>
          <a:xfrm>
            <a:off x="1135188" y="1404075"/>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6" name="Google Shape;456;p38"/>
          <p:cNvSpPr txBox="1">
            <a:spLocks noGrp="1"/>
          </p:cNvSpPr>
          <p:nvPr>
            <p:ph type="title" idx="13" hasCustomPrompt="1"/>
          </p:nvPr>
        </p:nvSpPr>
        <p:spPr>
          <a:xfrm>
            <a:off x="1135188" y="2275399"/>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7" name="Google Shape;457;p38"/>
          <p:cNvSpPr txBox="1">
            <a:spLocks noGrp="1"/>
          </p:cNvSpPr>
          <p:nvPr>
            <p:ph type="title" idx="14" hasCustomPrompt="1"/>
          </p:nvPr>
        </p:nvSpPr>
        <p:spPr>
          <a:xfrm>
            <a:off x="1135188" y="3149375"/>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8" name="Google Shape;458;p38"/>
          <p:cNvSpPr txBox="1">
            <a:spLocks noGrp="1"/>
          </p:cNvSpPr>
          <p:nvPr>
            <p:ph type="title" idx="15" hasCustomPrompt="1"/>
          </p:nvPr>
        </p:nvSpPr>
        <p:spPr>
          <a:xfrm>
            <a:off x="1135188" y="4020699"/>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five columns">
  <p:cSld name="CUSTOM_4_1">
    <p:spTree>
      <p:nvGrpSpPr>
        <p:cNvPr id="1" name="Shape 459"/>
        <p:cNvGrpSpPr/>
        <p:nvPr/>
      </p:nvGrpSpPr>
      <p:grpSpPr>
        <a:xfrm>
          <a:off x="0" y="0"/>
          <a:ext cx="0" cy="0"/>
          <a:chOff x="0" y="0"/>
          <a:chExt cx="0" cy="0"/>
        </a:xfrm>
      </p:grpSpPr>
      <p:sp>
        <p:nvSpPr>
          <p:cNvPr id="460" name="Google Shape;460;p39"/>
          <p:cNvSpPr/>
          <p:nvPr/>
        </p:nvSpPr>
        <p:spPr>
          <a:xfrm>
            <a:off x="723675" y="1189200"/>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723675" y="2374637"/>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723675" y="3560074"/>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4637059" y="1189200"/>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4637059" y="2374637"/>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txBox="1">
            <a:spLocks noGrp="1"/>
          </p:cNvSpPr>
          <p:nvPr>
            <p:ph type="title"/>
          </p:nvPr>
        </p:nvSpPr>
        <p:spPr>
          <a:xfrm>
            <a:off x="1828325" y="1262474"/>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6" name="Google Shape;466;p39"/>
          <p:cNvSpPr txBox="1">
            <a:spLocks noGrp="1"/>
          </p:cNvSpPr>
          <p:nvPr>
            <p:ph type="subTitle" idx="1"/>
          </p:nvPr>
        </p:nvSpPr>
        <p:spPr>
          <a:xfrm>
            <a:off x="1828325" y="1651738"/>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7" name="Google Shape;467;p39"/>
          <p:cNvSpPr txBox="1">
            <a:spLocks noGrp="1"/>
          </p:cNvSpPr>
          <p:nvPr>
            <p:ph type="title" idx="2"/>
          </p:nvPr>
        </p:nvSpPr>
        <p:spPr>
          <a:xfrm>
            <a:off x="5724659" y="1262474"/>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8" name="Google Shape;468;p39"/>
          <p:cNvSpPr txBox="1">
            <a:spLocks noGrp="1"/>
          </p:cNvSpPr>
          <p:nvPr>
            <p:ph type="subTitle" idx="3"/>
          </p:nvPr>
        </p:nvSpPr>
        <p:spPr>
          <a:xfrm>
            <a:off x="5724659" y="1651738"/>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9" name="Google Shape;469;p39"/>
          <p:cNvSpPr txBox="1">
            <a:spLocks noGrp="1"/>
          </p:cNvSpPr>
          <p:nvPr>
            <p:ph type="title" idx="4"/>
          </p:nvPr>
        </p:nvSpPr>
        <p:spPr>
          <a:xfrm>
            <a:off x="1828325" y="2442348"/>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0" name="Google Shape;470;p39"/>
          <p:cNvSpPr txBox="1">
            <a:spLocks noGrp="1"/>
          </p:cNvSpPr>
          <p:nvPr>
            <p:ph type="subTitle" idx="5"/>
          </p:nvPr>
        </p:nvSpPr>
        <p:spPr>
          <a:xfrm>
            <a:off x="1828325" y="2842726"/>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1" name="Google Shape;471;p39"/>
          <p:cNvSpPr txBox="1">
            <a:spLocks noGrp="1"/>
          </p:cNvSpPr>
          <p:nvPr>
            <p:ph type="title" idx="6"/>
          </p:nvPr>
        </p:nvSpPr>
        <p:spPr>
          <a:xfrm>
            <a:off x="5724659" y="2442348"/>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2" name="Google Shape;472;p39"/>
          <p:cNvSpPr txBox="1">
            <a:spLocks noGrp="1"/>
          </p:cNvSpPr>
          <p:nvPr>
            <p:ph type="subTitle" idx="7"/>
          </p:nvPr>
        </p:nvSpPr>
        <p:spPr>
          <a:xfrm>
            <a:off x="5724659" y="2842726"/>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3" name="Google Shape;473;p39"/>
          <p:cNvSpPr txBox="1">
            <a:spLocks noGrp="1"/>
          </p:cNvSpPr>
          <p:nvPr>
            <p:ph type="title" idx="8"/>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74" name="Google Shape;474;p39"/>
          <p:cNvGrpSpPr/>
          <p:nvPr/>
        </p:nvGrpSpPr>
        <p:grpSpPr>
          <a:xfrm>
            <a:off x="8424000" y="209250"/>
            <a:ext cx="433550" cy="78899"/>
            <a:chOff x="8424000" y="285450"/>
            <a:chExt cx="433550" cy="78899"/>
          </a:xfrm>
        </p:grpSpPr>
        <p:cxnSp>
          <p:nvCxnSpPr>
            <p:cNvPr id="475" name="Google Shape;475;p3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76" name="Google Shape;476;p3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39"/>
            <p:cNvGrpSpPr/>
            <p:nvPr/>
          </p:nvGrpSpPr>
          <p:grpSpPr>
            <a:xfrm>
              <a:off x="8785929" y="285450"/>
              <a:ext cx="71621" cy="78899"/>
              <a:chOff x="3621700" y="273825"/>
              <a:chExt cx="100875" cy="111125"/>
            </a:xfrm>
          </p:grpSpPr>
          <p:cxnSp>
            <p:nvCxnSpPr>
              <p:cNvPr id="478" name="Google Shape;478;p3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479" name="Google Shape;479;p3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480" name="Google Shape;480;p39"/>
          <p:cNvSpPr txBox="1">
            <a:spLocks noGrp="1"/>
          </p:cNvSpPr>
          <p:nvPr>
            <p:ph type="title" idx="9"/>
          </p:nvPr>
        </p:nvSpPr>
        <p:spPr>
          <a:xfrm>
            <a:off x="1828325" y="3633298"/>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1" name="Google Shape;481;p39"/>
          <p:cNvSpPr txBox="1">
            <a:spLocks noGrp="1"/>
          </p:cNvSpPr>
          <p:nvPr>
            <p:ph type="subTitle" idx="13"/>
          </p:nvPr>
        </p:nvSpPr>
        <p:spPr>
          <a:xfrm>
            <a:off x="1828325" y="4033676"/>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482"/>
        <p:cNvGrpSpPr/>
        <p:nvPr/>
      </p:nvGrpSpPr>
      <p:grpSpPr>
        <a:xfrm>
          <a:off x="0" y="0"/>
          <a:ext cx="0" cy="0"/>
          <a:chOff x="0" y="0"/>
          <a:chExt cx="0" cy="0"/>
        </a:xfrm>
      </p:grpSpPr>
      <p:sp>
        <p:nvSpPr>
          <p:cNvPr id="483" name="Google Shape;483;p40"/>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txBox="1">
            <a:spLocks noGrp="1"/>
          </p:cNvSpPr>
          <p:nvPr>
            <p:ph type="title"/>
          </p:nvPr>
        </p:nvSpPr>
        <p:spPr>
          <a:xfrm>
            <a:off x="1257538" y="1351338"/>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5" name="Google Shape;485;p40"/>
          <p:cNvSpPr txBox="1">
            <a:spLocks noGrp="1"/>
          </p:cNvSpPr>
          <p:nvPr>
            <p:ph type="subTitle" idx="1"/>
          </p:nvPr>
        </p:nvSpPr>
        <p:spPr>
          <a:xfrm>
            <a:off x="1257513" y="20221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6" name="Google Shape;486;p40"/>
          <p:cNvSpPr txBox="1">
            <a:spLocks noGrp="1"/>
          </p:cNvSpPr>
          <p:nvPr>
            <p:ph type="title" idx="2"/>
          </p:nvPr>
        </p:nvSpPr>
        <p:spPr>
          <a:xfrm>
            <a:off x="3755775" y="1351338"/>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7" name="Google Shape;487;p40"/>
          <p:cNvSpPr txBox="1">
            <a:spLocks noGrp="1"/>
          </p:cNvSpPr>
          <p:nvPr>
            <p:ph type="subTitle" idx="3"/>
          </p:nvPr>
        </p:nvSpPr>
        <p:spPr>
          <a:xfrm>
            <a:off x="3755782" y="20221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8" name="Google Shape;488;p40"/>
          <p:cNvSpPr txBox="1">
            <a:spLocks noGrp="1"/>
          </p:cNvSpPr>
          <p:nvPr>
            <p:ph type="title" idx="4"/>
          </p:nvPr>
        </p:nvSpPr>
        <p:spPr>
          <a:xfrm>
            <a:off x="1257538" y="3058625"/>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9" name="Google Shape;489;p40"/>
          <p:cNvSpPr txBox="1">
            <a:spLocks noGrp="1"/>
          </p:cNvSpPr>
          <p:nvPr>
            <p:ph type="subTitle" idx="5"/>
          </p:nvPr>
        </p:nvSpPr>
        <p:spPr>
          <a:xfrm>
            <a:off x="1257513" y="37294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0" name="Google Shape;490;p40"/>
          <p:cNvSpPr txBox="1">
            <a:spLocks noGrp="1"/>
          </p:cNvSpPr>
          <p:nvPr>
            <p:ph type="title" idx="6"/>
          </p:nvPr>
        </p:nvSpPr>
        <p:spPr>
          <a:xfrm>
            <a:off x="3755775" y="3058625"/>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1" name="Google Shape;491;p40"/>
          <p:cNvSpPr txBox="1">
            <a:spLocks noGrp="1"/>
          </p:cNvSpPr>
          <p:nvPr>
            <p:ph type="subTitle" idx="7"/>
          </p:nvPr>
        </p:nvSpPr>
        <p:spPr>
          <a:xfrm>
            <a:off x="3755741" y="37294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2" name="Google Shape;492;p40"/>
          <p:cNvSpPr txBox="1">
            <a:spLocks noGrp="1"/>
          </p:cNvSpPr>
          <p:nvPr>
            <p:ph type="title" idx="8"/>
          </p:nvPr>
        </p:nvSpPr>
        <p:spPr>
          <a:xfrm>
            <a:off x="6254050" y="1351338"/>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3" name="Google Shape;493;p40"/>
          <p:cNvSpPr txBox="1">
            <a:spLocks noGrp="1"/>
          </p:cNvSpPr>
          <p:nvPr>
            <p:ph type="subTitle" idx="9"/>
          </p:nvPr>
        </p:nvSpPr>
        <p:spPr>
          <a:xfrm>
            <a:off x="6254051" y="20221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4" name="Google Shape;494;p40"/>
          <p:cNvSpPr txBox="1">
            <a:spLocks noGrp="1"/>
          </p:cNvSpPr>
          <p:nvPr>
            <p:ph type="title" idx="13"/>
          </p:nvPr>
        </p:nvSpPr>
        <p:spPr>
          <a:xfrm>
            <a:off x="6254050" y="3058625"/>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5" name="Google Shape;495;p40"/>
          <p:cNvSpPr txBox="1">
            <a:spLocks noGrp="1"/>
          </p:cNvSpPr>
          <p:nvPr>
            <p:ph type="subTitle" idx="14"/>
          </p:nvPr>
        </p:nvSpPr>
        <p:spPr>
          <a:xfrm>
            <a:off x="6254006" y="37294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6" name="Google Shape;496;p40"/>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97" name="Google Shape;497;p40"/>
          <p:cNvGrpSpPr/>
          <p:nvPr/>
        </p:nvGrpSpPr>
        <p:grpSpPr>
          <a:xfrm>
            <a:off x="8424000" y="209250"/>
            <a:ext cx="433550" cy="78899"/>
            <a:chOff x="8424000" y="285450"/>
            <a:chExt cx="433550" cy="78899"/>
          </a:xfrm>
        </p:grpSpPr>
        <p:cxnSp>
          <p:nvCxnSpPr>
            <p:cNvPr id="498" name="Google Shape;498;p40"/>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99" name="Google Shape;499;p4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40"/>
            <p:cNvGrpSpPr/>
            <p:nvPr/>
          </p:nvGrpSpPr>
          <p:grpSpPr>
            <a:xfrm>
              <a:off x="8785929" y="285450"/>
              <a:ext cx="71621" cy="78899"/>
              <a:chOff x="3621700" y="273825"/>
              <a:chExt cx="100875" cy="111125"/>
            </a:xfrm>
          </p:grpSpPr>
          <p:cxnSp>
            <p:nvCxnSpPr>
              <p:cNvPr id="501" name="Google Shape;501;p40"/>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02" name="Google Shape;502;p40"/>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six columns 1">
  <p:cSld name="CUSTOM_5_1">
    <p:spTree>
      <p:nvGrpSpPr>
        <p:cNvPr id="1" name="Shape 503"/>
        <p:cNvGrpSpPr/>
        <p:nvPr/>
      </p:nvGrpSpPr>
      <p:grpSpPr>
        <a:xfrm>
          <a:off x="0" y="0"/>
          <a:ext cx="0" cy="0"/>
          <a:chOff x="0" y="0"/>
          <a:chExt cx="0" cy="0"/>
        </a:xfrm>
      </p:grpSpPr>
      <p:sp>
        <p:nvSpPr>
          <p:cNvPr id="504" name="Google Shape;504;p41"/>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05" name="Google Shape;505;p41"/>
          <p:cNvGrpSpPr/>
          <p:nvPr/>
        </p:nvGrpSpPr>
        <p:grpSpPr>
          <a:xfrm>
            <a:off x="8424000" y="209250"/>
            <a:ext cx="433550" cy="78899"/>
            <a:chOff x="8424000" y="285450"/>
            <a:chExt cx="433550" cy="78899"/>
          </a:xfrm>
        </p:grpSpPr>
        <p:cxnSp>
          <p:nvCxnSpPr>
            <p:cNvPr id="506" name="Google Shape;506;p41"/>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07" name="Google Shape;507;p4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41"/>
            <p:cNvGrpSpPr/>
            <p:nvPr/>
          </p:nvGrpSpPr>
          <p:grpSpPr>
            <a:xfrm>
              <a:off x="8785929" y="285450"/>
              <a:ext cx="71621" cy="78899"/>
              <a:chOff x="3621700" y="273825"/>
              <a:chExt cx="100875" cy="111125"/>
            </a:xfrm>
          </p:grpSpPr>
          <p:cxnSp>
            <p:nvCxnSpPr>
              <p:cNvPr id="509" name="Google Shape;509;p41"/>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10" name="Google Shape;510;p41"/>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511" name="Google Shape;511;p41"/>
          <p:cNvSpPr/>
          <p:nvPr/>
        </p:nvSpPr>
        <p:spPr>
          <a:xfrm>
            <a:off x="723675" y="1189200"/>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1"/>
          <p:cNvSpPr/>
          <p:nvPr/>
        </p:nvSpPr>
        <p:spPr>
          <a:xfrm>
            <a:off x="723675" y="2374637"/>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1"/>
          <p:cNvSpPr/>
          <p:nvPr/>
        </p:nvSpPr>
        <p:spPr>
          <a:xfrm>
            <a:off x="723675" y="3560074"/>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1"/>
          <p:cNvSpPr/>
          <p:nvPr/>
        </p:nvSpPr>
        <p:spPr>
          <a:xfrm>
            <a:off x="4637050" y="1189200"/>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a:off x="4637050" y="2374633"/>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txBox="1">
            <a:spLocks noGrp="1"/>
          </p:cNvSpPr>
          <p:nvPr>
            <p:ph type="title" idx="2"/>
          </p:nvPr>
        </p:nvSpPr>
        <p:spPr>
          <a:xfrm>
            <a:off x="1555950" y="1265100"/>
            <a:ext cx="29448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7" name="Google Shape;517;p41"/>
          <p:cNvSpPr txBox="1">
            <a:spLocks noGrp="1"/>
          </p:cNvSpPr>
          <p:nvPr>
            <p:ph type="subTitle" idx="1"/>
          </p:nvPr>
        </p:nvSpPr>
        <p:spPr>
          <a:xfrm>
            <a:off x="1555950" y="1651775"/>
            <a:ext cx="29448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8" name="Google Shape;518;p41"/>
          <p:cNvSpPr txBox="1">
            <a:spLocks noGrp="1"/>
          </p:cNvSpPr>
          <p:nvPr>
            <p:ph type="title" idx="3"/>
          </p:nvPr>
        </p:nvSpPr>
        <p:spPr>
          <a:xfrm>
            <a:off x="5447397" y="1262475"/>
            <a:ext cx="29766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9" name="Google Shape;519;p41"/>
          <p:cNvSpPr txBox="1">
            <a:spLocks noGrp="1"/>
          </p:cNvSpPr>
          <p:nvPr>
            <p:ph type="subTitle" idx="4"/>
          </p:nvPr>
        </p:nvSpPr>
        <p:spPr>
          <a:xfrm>
            <a:off x="5447397" y="1651738"/>
            <a:ext cx="29766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0" name="Google Shape;520;p41"/>
          <p:cNvSpPr txBox="1">
            <a:spLocks noGrp="1"/>
          </p:cNvSpPr>
          <p:nvPr>
            <p:ph type="title" idx="5"/>
          </p:nvPr>
        </p:nvSpPr>
        <p:spPr>
          <a:xfrm>
            <a:off x="1555947" y="2442353"/>
            <a:ext cx="29448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1" name="Google Shape;521;p41"/>
          <p:cNvSpPr txBox="1">
            <a:spLocks noGrp="1"/>
          </p:cNvSpPr>
          <p:nvPr>
            <p:ph type="subTitle" idx="6"/>
          </p:nvPr>
        </p:nvSpPr>
        <p:spPr>
          <a:xfrm>
            <a:off x="1555947" y="2842729"/>
            <a:ext cx="29448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2" name="Google Shape;522;p41"/>
          <p:cNvSpPr txBox="1">
            <a:spLocks noGrp="1"/>
          </p:cNvSpPr>
          <p:nvPr>
            <p:ph type="title" idx="7"/>
          </p:nvPr>
        </p:nvSpPr>
        <p:spPr>
          <a:xfrm>
            <a:off x="5447397" y="2442360"/>
            <a:ext cx="29766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3" name="Google Shape;523;p41"/>
          <p:cNvSpPr txBox="1">
            <a:spLocks noGrp="1"/>
          </p:cNvSpPr>
          <p:nvPr>
            <p:ph type="subTitle" idx="8"/>
          </p:nvPr>
        </p:nvSpPr>
        <p:spPr>
          <a:xfrm>
            <a:off x="5447397" y="2842726"/>
            <a:ext cx="29766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4" name="Google Shape;524;p41"/>
          <p:cNvSpPr txBox="1">
            <a:spLocks noGrp="1"/>
          </p:cNvSpPr>
          <p:nvPr>
            <p:ph type="title" idx="9"/>
          </p:nvPr>
        </p:nvSpPr>
        <p:spPr>
          <a:xfrm>
            <a:off x="1555947" y="3633298"/>
            <a:ext cx="29448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5" name="Google Shape;525;p41"/>
          <p:cNvSpPr txBox="1">
            <a:spLocks noGrp="1"/>
          </p:cNvSpPr>
          <p:nvPr>
            <p:ph type="subTitle" idx="13"/>
          </p:nvPr>
        </p:nvSpPr>
        <p:spPr>
          <a:xfrm>
            <a:off x="1555947" y="4033675"/>
            <a:ext cx="29448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6" name="Google Shape;526;p41"/>
          <p:cNvSpPr/>
          <p:nvPr/>
        </p:nvSpPr>
        <p:spPr>
          <a:xfrm>
            <a:off x="4637050" y="3560054"/>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1"/>
          <p:cNvSpPr txBox="1">
            <a:spLocks noGrp="1"/>
          </p:cNvSpPr>
          <p:nvPr>
            <p:ph type="title" idx="14"/>
          </p:nvPr>
        </p:nvSpPr>
        <p:spPr>
          <a:xfrm>
            <a:off x="5447397" y="3627784"/>
            <a:ext cx="29766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8" name="Google Shape;528;p41"/>
          <p:cNvSpPr txBox="1">
            <a:spLocks noGrp="1"/>
          </p:cNvSpPr>
          <p:nvPr>
            <p:ph type="subTitle" idx="15"/>
          </p:nvPr>
        </p:nvSpPr>
        <p:spPr>
          <a:xfrm>
            <a:off x="5447397" y="4028150"/>
            <a:ext cx="29766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529"/>
        <p:cNvGrpSpPr/>
        <p:nvPr/>
      </p:nvGrpSpPr>
      <p:grpSpPr>
        <a:xfrm>
          <a:off x="0" y="0"/>
          <a:ext cx="0" cy="0"/>
          <a:chOff x="0" y="0"/>
          <a:chExt cx="0" cy="0"/>
        </a:xfrm>
      </p:grpSpPr>
      <p:sp>
        <p:nvSpPr>
          <p:cNvPr id="530" name="Google Shape;530;p4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2"/>
          <p:cNvSpPr txBox="1">
            <a:spLocks noGrp="1"/>
          </p:cNvSpPr>
          <p:nvPr>
            <p:ph type="title" hasCustomPrompt="1"/>
          </p:nvPr>
        </p:nvSpPr>
        <p:spPr>
          <a:xfrm>
            <a:off x="1024800" y="976100"/>
            <a:ext cx="4867500" cy="620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32" name="Google Shape;532;p42"/>
          <p:cNvSpPr txBox="1">
            <a:spLocks noGrp="1"/>
          </p:cNvSpPr>
          <p:nvPr>
            <p:ph type="subTitle" idx="1"/>
          </p:nvPr>
        </p:nvSpPr>
        <p:spPr>
          <a:xfrm>
            <a:off x="1024800" y="1627026"/>
            <a:ext cx="4867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3" name="Google Shape;533;p42"/>
          <p:cNvSpPr txBox="1">
            <a:spLocks noGrp="1"/>
          </p:cNvSpPr>
          <p:nvPr>
            <p:ph type="title" idx="2" hasCustomPrompt="1"/>
          </p:nvPr>
        </p:nvSpPr>
        <p:spPr>
          <a:xfrm>
            <a:off x="2138250" y="2114836"/>
            <a:ext cx="4867500" cy="620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34" name="Google Shape;534;p42"/>
          <p:cNvSpPr txBox="1">
            <a:spLocks noGrp="1"/>
          </p:cNvSpPr>
          <p:nvPr>
            <p:ph type="subTitle" idx="3"/>
          </p:nvPr>
        </p:nvSpPr>
        <p:spPr>
          <a:xfrm>
            <a:off x="2138250" y="2765660"/>
            <a:ext cx="4867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5" name="Google Shape;535;p42"/>
          <p:cNvSpPr txBox="1">
            <a:spLocks noGrp="1"/>
          </p:cNvSpPr>
          <p:nvPr>
            <p:ph type="title" idx="4" hasCustomPrompt="1"/>
          </p:nvPr>
        </p:nvSpPr>
        <p:spPr>
          <a:xfrm>
            <a:off x="3251700" y="3278901"/>
            <a:ext cx="4867500" cy="620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36" name="Google Shape;536;p42"/>
          <p:cNvSpPr txBox="1">
            <a:spLocks noGrp="1"/>
          </p:cNvSpPr>
          <p:nvPr>
            <p:ph type="subTitle" idx="5"/>
          </p:nvPr>
        </p:nvSpPr>
        <p:spPr>
          <a:xfrm>
            <a:off x="3251700" y="3929725"/>
            <a:ext cx="4867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37" name="Google Shape;537;p42"/>
          <p:cNvGrpSpPr/>
          <p:nvPr/>
        </p:nvGrpSpPr>
        <p:grpSpPr>
          <a:xfrm>
            <a:off x="8424000" y="209250"/>
            <a:ext cx="433550" cy="78899"/>
            <a:chOff x="8424000" y="285450"/>
            <a:chExt cx="433550" cy="78899"/>
          </a:xfrm>
        </p:grpSpPr>
        <p:cxnSp>
          <p:nvCxnSpPr>
            <p:cNvPr id="538" name="Google Shape;538;p4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39" name="Google Shape;539;p4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42"/>
            <p:cNvGrpSpPr/>
            <p:nvPr/>
          </p:nvGrpSpPr>
          <p:grpSpPr>
            <a:xfrm>
              <a:off x="8785929" y="285450"/>
              <a:ext cx="71621" cy="78899"/>
              <a:chOff x="3621700" y="273825"/>
              <a:chExt cx="100875" cy="111125"/>
            </a:xfrm>
          </p:grpSpPr>
          <p:cxnSp>
            <p:nvCxnSpPr>
              <p:cNvPr id="541" name="Google Shape;541;p4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42" name="Google Shape;542;p4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Numbers and text 1">
  <p:cSld name="CUSTOM_6_1">
    <p:spTree>
      <p:nvGrpSpPr>
        <p:cNvPr id="1" name="Shape 543"/>
        <p:cNvGrpSpPr/>
        <p:nvPr/>
      </p:nvGrpSpPr>
      <p:grpSpPr>
        <a:xfrm>
          <a:off x="0" y="0"/>
          <a:ext cx="0" cy="0"/>
          <a:chOff x="0" y="0"/>
          <a:chExt cx="0" cy="0"/>
        </a:xfrm>
      </p:grpSpPr>
      <p:sp>
        <p:nvSpPr>
          <p:cNvPr id="544" name="Google Shape;544;p43"/>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txBox="1">
            <a:spLocks noGrp="1"/>
          </p:cNvSpPr>
          <p:nvPr>
            <p:ph type="title" hasCustomPrompt="1"/>
          </p:nvPr>
        </p:nvSpPr>
        <p:spPr>
          <a:xfrm>
            <a:off x="4071988" y="1254388"/>
            <a:ext cx="1020000" cy="42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2000">
                <a:solidFill>
                  <a:schemeClr val="l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46" name="Google Shape;546;p43"/>
          <p:cNvSpPr txBox="1">
            <a:spLocks noGrp="1"/>
          </p:cNvSpPr>
          <p:nvPr>
            <p:ph type="subTitle" idx="1"/>
          </p:nvPr>
        </p:nvSpPr>
        <p:spPr>
          <a:xfrm>
            <a:off x="5473113" y="1254388"/>
            <a:ext cx="2385600" cy="42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7" name="Google Shape;547;p43"/>
          <p:cNvSpPr txBox="1">
            <a:spLocks noGrp="1"/>
          </p:cNvSpPr>
          <p:nvPr>
            <p:ph type="title" idx="2" hasCustomPrompt="1"/>
          </p:nvPr>
        </p:nvSpPr>
        <p:spPr>
          <a:xfrm>
            <a:off x="4071988" y="2361650"/>
            <a:ext cx="1020000" cy="42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2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48" name="Google Shape;548;p43"/>
          <p:cNvSpPr txBox="1">
            <a:spLocks noGrp="1"/>
          </p:cNvSpPr>
          <p:nvPr>
            <p:ph type="subTitle" idx="3"/>
          </p:nvPr>
        </p:nvSpPr>
        <p:spPr>
          <a:xfrm>
            <a:off x="5473113" y="2361524"/>
            <a:ext cx="2385600" cy="42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9" name="Google Shape;549;p43"/>
          <p:cNvSpPr txBox="1">
            <a:spLocks noGrp="1"/>
          </p:cNvSpPr>
          <p:nvPr>
            <p:ph type="title" idx="4" hasCustomPrompt="1"/>
          </p:nvPr>
        </p:nvSpPr>
        <p:spPr>
          <a:xfrm>
            <a:off x="4071988" y="3469112"/>
            <a:ext cx="1020000" cy="42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20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50" name="Google Shape;550;p43"/>
          <p:cNvSpPr txBox="1">
            <a:spLocks noGrp="1"/>
          </p:cNvSpPr>
          <p:nvPr>
            <p:ph type="subTitle" idx="5"/>
          </p:nvPr>
        </p:nvSpPr>
        <p:spPr>
          <a:xfrm>
            <a:off x="5473113" y="3468938"/>
            <a:ext cx="2385600" cy="42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51" name="Google Shape;551;p43"/>
          <p:cNvGrpSpPr/>
          <p:nvPr/>
        </p:nvGrpSpPr>
        <p:grpSpPr>
          <a:xfrm>
            <a:off x="8424000" y="209250"/>
            <a:ext cx="433550" cy="78899"/>
            <a:chOff x="8424000" y="285450"/>
            <a:chExt cx="433550" cy="78899"/>
          </a:xfrm>
        </p:grpSpPr>
        <p:cxnSp>
          <p:nvCxnSpPr>
            <p:cNvPr id="552" name="Google Shape;552;p4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53" name="Google Shape;553;p4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43"/>
            <p:cNvGrpSpPr/>
            <p:nvPr/>
          </p:nvGrpSpPr>
          <p:grpSpPr>
            <a:xfrm>
              <a:off x="8785929" y="285450"/>
              <a:ext cx="71621" cy="78899"/>
              <a:chOff x="3621700" y="273825"/>
              <a:chExt cx="100875" cy="111125"/>
            </a:xfrm>
          </p:grpSpPr>
          <p:cxnSp>
            <p:nvCxnSpPr>
              <p:cNvPr id="555" name="Google Shape;555;p4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56" name="Google Shape;556;p4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557" name="Google Shape;557;p43"/>
          <p:cNvSpPr txBox="1">
            <a:spLocks noGrp="1"/>
          </p:cNvSpPr>
          <p:nvPr>
            <p:ph type="title" idx="6"/>
          </p:nvPr>
        </p:nvSpPr>
        <p:spPr>
          <a:xfrm>
            <a:off x="720000" y="540000"/>
            <a:ext cx="63624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p:nvPr/>
        </p:nvSpPr>
        <p:spPr>
          <a:xfrm>
            <a:off x="720000" y="1188900"/>
            <a:ext cx="38031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4620900" y="1188900"/>
            <a:ext cx="38031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txBox="1">
            <a:spLocks noGrp="1"/>
          </p:cNvSpPr>
          <p:nvPr>
            <p:ph type="subTitle" idx="1"/>
          </p:nvPr>
        </p:nvSpPr>
        <p:spPr>
          <a:xfrm>
            <a:off x="1149300" y="2465950"/>
            <a:ext cx="294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9" name="Google Shape;49;p5"/>
          <p:cNvSpPr txBox="1">
            <a:spLocks noGrp="1"/>
          </p:cNvSpPr>
          <p:nvPr>
            <p:ph type="subTitle" idx="2"/>
          </p:nvPr>
        </p:nvSpPr>
        <p:spPr>
          <a:xfrm>
            <a:off x="5126400" y="2558050"/>
            <a:ext cx="2944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0" name="Google Shape;50;p5"/>
          <p:cNvSpPr txBox="1">
            <a:spLocks noGrp="1"/>
          </p:cNvSpPr>
          <p:nvPr>
            <p:ph type="subTitle" idx="3"/>
          </p:nvPr>
        </p:nvSpPr>
        <p:spPr>
          <a:xfrm>
            <a:off x="1149300" y="2927650"/>
            <a:ext cx="2944500" cy="1278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 name="Google Shape;51;p5"/>
          <p:cNvSpPr txBox="1">
            <a:spLocks noGrp="1"/>
          </p:cNvSpPr>
          <p:nvPr>
            <p:ph type="subTitle" idx="4"/>
          </p:nvPr>
        </p:nvSpPr>
        <p:spPr>
          <a:xfrm>
            <a:off x="5050200" y="2927650"/>
            <a:ext cx="2944500" cy="1278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5"/>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3" name="Google Shape;53;p5"/>
          <p:cNvGrpSpPr/>
          <p:nvPr/>
        </p:nvGrpSpPr>
        <p:grpSpPr>
          <a:xfrm>
            <a:off x="8424000" y="209250"/>
            <a:ext cx="433550" cy="78899"/>
            <a:chOff x="8424000" y="285450"/>
            <a:chExt cx="433550" cy="78899"/>
          </a:xfrm>
        </p:grpSpPr>
        <p:cxnSp>
          <p:nvCxnSpPr>
            <p:cNvPr id="54" name="Google Shape;54;p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5" name="Google Shape;55;p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5"/>
            <p:cNvGrpSpPr/>
            <p:nvPr/>
          </p:nvGrpSpPr>
          <p:grpSpPr>
            <a:xfrm>
              <a:off x="8785929" y="285450"/>
              <a:ext cx="71621" cy="78899"/>
              <a:chOff x="3621700" y="273825"/>
              <a:chExt cx="100875" cy="111125"/>
            </a:xfrm>
          </p:grpSpPr>
          <p:cxnSp>
            <p:nvCxnSpPr>
              <p:cNvPr id="57" name="Google Shape;57;p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8" name="Google Shape;58;p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pic>
        <p:nvPicPr>
          <p:cNvPr id="59" name="Google Shape;59;p5"/>
          <p:cNvPicPr preferRelativeResize="0"/>
          <p:nvPr/>
        </p:nvPicPr>
        <p:blipFill>
          <a:blip r:embed="rId2">
            <a:alphaModFix/>
          </a:blip>
          <a:stretch>
            <a:fillRect/>
          </a:stretch>
        </p:blipFill>
        <p:spPr>
          <a:xfrm>
            <a:off x="693147" y="128626"/>
            <a:ext cx="243314" cy="3505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2">
  <p:cSld name="CUSTOM_13">
    <p:spTree>
      <p:nvGrpSpPr>
        <p:cNvPr id="1" name="Shape 558"/>
        <p:cNvGrpSpPr/>
        <p:nvPr/>
      </p:nvGrpSpPr>
      <p:grpSpPr>
        <a:xfrm>
          <a:off x="0" y="0"/>
          <a:ext cx="0" cy="0"/>
          <a:chOff x="0" y="0"/>
          <a:chExt cx="0" cy="0"/>
        </a:xfrm>
      </p:grpSpPr>
      <p:sp>
        <p:nvSpPr>
          <p:cNvPr id="559" name="Google Shape;559;p4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61" name="Google Shape;561;p44"/>
          <p:cNvSpPr txBox="1">
            <a:spLocks noGrp="1"/>
          </p:cNvSpPr>
          <p:nvPr>
            <p:ph type="title" idx="2" hasCustomPrompt="1"/>
          </p:nvPr>
        </p:nvSpPr>
        <p:spPr>
          <a:xfrm>
            <a:off x="1567450" y="1763500"/>
            <a:ext cx="6009300" cy="149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b="1"/>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62" name="Google Shape;562;p44"/>
          <p:cNvSpPr txBox="1">
            <a:spLocks noGrp="1"/>
          </p:cNvSpPr>
          <p:nvPr>
            <p:ph type="subTitle" idx="1"/>
          </p:nvPr>
        </p:nvSpPr>
        <p:spPr>
          <a:xfrm>
            <a:off x="1567450" y="3371875"/>
            <a:ext cx="2919900" cy="805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63" name="Google Shape;563;p44"/>
          <p:cNvSpPr txBox="1">
            <a:spLocks noGrp="1"/>
          </p:cNvSpPr>
          <p:nvPr>
            <p:ph type="subTitle" idx="3"/>
          </p:nvPr>
        </p:nvSpPr>
        <p:spPr>
          <a:xfrm>
            <a:off x="4656625" y="3371875"/>
            <a:ext cx="2919900" cy="805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3">
  <p:cSld name="CUSTOM_13_1">
    <p:spTree>
      <p:nvGrpSpPr>
        <p:cNvPr id="1" name="Shape 564"/>
        <p:cNvGrpSpPr/>
        <p:nvPr/>
      </p:nvGrpSpPr>
      <p:grpSpPr>
        <a:xfrm>
          <a:off x="0" y="0"/>
          <a:ext cx="0" cy="0"/>
          <a:chOff x="0" y="0"/>
          <a:chExt cx="0" cy="0"/>
        </a:xfrm>
      </p:grpSpPr>
      <p:sp>
        <p:nvSpPr>
          <p:cNvPr id="565" name="Google Shape;565;p45"/>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5"/>
          <p:cNvSpPr txBox="1">
            <a:spLocks noGrp="1"/>
          </p:cNvSpPr>
          <p:nvPr>
            <p:ph type="title" hasCustomPrompt="1"/>
          </p:nvPr>
        </p:nvSpPr>
        <p:spPr>
          <a:xfrm>
            <a:off x="1567417" y="1650591"/>
            <a:ext cx="2919900" cy="6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3600" b="1"/>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67" name="Google Shape;567;p45"/>
          <p:cNvSpPr txBox="1">
            <a:spLocks noGrp="1"/>
          </p:cNvSpPr>
          <p:nvPr>
            <p:ph type="subTitle" idx="1"/>
          </p:nvPr>
        </p:nvSpPr>
        <p:spPr>
          <a:xfrm>
            <a:off x="1567459" y="3442550"/>
            <a:ext cx="2919900" cy="594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68" name="Google Shape;568;p45"/>
          <p:cNvSpPr txBox="1">
            <a:spLocks noGrp="1"/>
          </p:cNvSpPr>
          <p:nvPr>
            <p:ph type="subTitle" idx="2"/>
          </p:nvPr>
        </p:nvSpPr>
        <p:spPr>
          <a:xfrm>
            <a:off x="4656634" y="3442550"/>
            <a:ext cx="2919900" cy="594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69" name="Google Shape;569;p45"/>
          <p:cNvSpPr txBox="1">
            <a:spLocks noGrp="1"/>
          </p:cNvSpPr>
          <p:nvPr>
            <p:ph type="title" idx="3" hasCustomPrompt="1"/>
          </p:nvPr>
        </p:nvSpPr>
        <p:spPr>
          <a:xfrm>
            <a:off x="4656630" y="1650591"/>
            <a:ext cx="2919900" cy="6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3600" b="1"/>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70" name="Google Shape;570;p45"/>
          <p:cNvSpPr txBox="1">
            <a:spLocks noGrp="1"/>
          </p:cNvSpPr>
          <p:nvPr>
            <p:ph type="subTitle" idx="4"/>
          </p:nvPr>
        </p:nvSpPr>
        <p:spPr>
          <a:xfrm>
            <a:off x="1567450" y="3054223"/>
            <a:ext cx="2919900" cy="366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Oswald"/>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000"/>
              <a:buFont typeface="Oswald"/>
              <a:buNone/>
              <a:defRPr sz="2000">
                <a:latin typeface="Oswald"/>
                <a:ea typeface="Oswald"/>
                <a:cs typeface="Oswald"/>
                <a:sym typeface="Oswald"/>
              </a:defRPr>
            </a:lvl2pPr>
            <a:lvl3pPr lvl="2" algn="ctr" rtl="0">
              <a:lnSpc>
                <a:spcPct val="100000"/>
              </a:lnSpc>
              <a:spcBef>
                <a:spcPts val="0"/>
              </a:spcBef>
              <a:spcAft>
                <a:spcPts val="0"/>
              </a:spcAft>
              <a:buSzPts val="2000"/>
              <a:buFont typeface="Oswald"/>
              <a:buNone/>
              <a:defRPr sz="2000">
                <a:latin typeface="Oswald"/>
                <a:ea typeface="Oswald"/>
                <a:cs typeface="Oswald"/>
                <a:sym typeface="Oswald"/>
              </a:defRPr>
            </a:lvl3pPr>
            <a:lvl4pPr lvl="3" algn="ctr" rtl="0">
              <a:lnSpc>
                <a:spcPct val="100000"/>
              </a:lnSpc>
              <a:spcBef>
                <a:spcPts val="0"/>
              </a:spcBef>
              <a:spcAft>
                <a:spcPts val="0"/>
              </a:spcAft>
              <a:buSzPts val="2000"/>
              <a:buFont typeface="Oswald"/>
              <a:buNone/>
              <a:defRPr sz="2000">
                <a:latin typeface="Oswald"/>
                <a:ea typeface="Oswald"/>
                <a:cs typeface="Oswald"/>
                <a:sym typeface="Oswald"/>
              </a:defRPr>
            </a:lvl4pPr>
            <a:lvl5pPr lvl="4" algn="ctr" rtl="0">
              <a:lnSpc>
                <a:spcPct val="100000"/>
              </a:lnSpc>
              <a:spcBef>
                <a:spcPts val="0"/>
              </a:spcBef>
              <a:spcAft>
                <a:spcPts val="0"/>
              </a:spcAft>
              <a:buSzPts val="2000"/>
              <a:buFont typeface="Oswald"/>
              <a:buNone/>
              <a:defRPr sz="2000">
                <a:latin typeface="Oswald"/>
                <a:ea typeface="Oswald"/>
                <a:cs typeface="Oswald"/>
                <a:sym typeface="Oswald"/>
              </a:defRPr>
            </a:lvl5pPr>
            <a:lvl6pPr lvl="5" algn="ctr" rtl="0">
              <a:lnSpc>
                <a:spcPct val="100000"/>
              </a:lnSpc>
              <a:spcBef>
                <a:spcPts val="0"/>
              </a:spcBef>
              <a:spcAft>
                <a:spcPts val="0"/>
              </a:spcAft>
              <a:buSzPts val="2000"/>
              <a:buFont typeface="Oswald"/>
              <a:buNone/>
              <a:defRPr sz="2000">
                <a:latin typeface="Oswald"/>
                <a:ea typeface="Oswald"/>
                <a:cs typeface="Oswald"/>
                <a:sym typeface="Oswald"/>
              </a:defRPr>
            </a:lvl6pPr>
            <a:lvl7pPr lvl="6" algn="ctr" rtl="0">
              <a:lnSpc>
                <a:spcPct val="100000"/>
              </a:lnSpc>
              <a:spcBef>
                <a:spcPts val="0"/>
              </a:spcBef>
              <a:spcAft>
                <a:spcPts val="0"/>
              </a:spcAft>
              <a:buSzPts val="2000"/>
              <a:buFont typeface="Oswald"/>
              <a:buNone/>
              <a:defRPr sz="2000">
                <a:latin typeface="Oswald"/>
                <a:ea typeface="Oswald"/>
                <a:cs typeface="Oswald"/>
                <a:sym typeface="Oswald"/>
              </a:defRPr>
            </a:lvl7pPr>
            <a:lvl8pPr lvl="7" algn="ctr" rtl="0">
              <a:lnSpc>
                <a:spcPct val="100000"/>
              </a:lnSpc>
              <a:spcBef>
                <a:spcPts val="0"/>
              </a:spcBef>
              <a:spcAft>
                <a:spcPts val="0"/>
              </a:spcAft>
              <a:buSzPts val="2000"/>
              <a:buFont typeface="Oswald"/>
              <a:buNone/>
              <a:defRPr sz="2000">
                <a:latin typeface="Oswald"/>
                <a:ea typeface="Oswald"/>
                <a:cs typeface="Oswald"/>
                <a:sym typeface="Oswald"/>
              </a:defRPr>
            </a:lvl8pPr>
            <a:lvl9pPr lvl="8" algn="ctr" rtl="0">
              <a:lnSpc>
                <a:spcPct val="100000"/>
              </a:lnSpc>
              <a:spcBef>
                <a:spcPts val="0"/>
              </a:spcBef>
              <a:spcAft>
                <a:spcPts val="0"/>
              </a:spcAft>
              <a:buSzPts val="2000"/>
              <a:buFont typeface="Oswald"/>
              <a:buNone/>
              <a:defRPr sz="2000">
                <a:latin typeface="Oswald"/>
                <a:ea typeface="Oswald"/>
                <a:cs typeface="Oswald"/>
                <a:sym typeface="Oswald"/>
              </a:defRPr>
            </a:lvl9pPr>
          </a:lstStyle>
          <a:p>
            <a:endParaRPr/>
          </a:p>
        </p:txBody>
      </p:sp>
      <p:sp>
        <p:nvSpPr>
          <p:cNvPr id="571" name="Google Shape;571;p45"/>
          <p:cNvSpPr txBox="1">
            <a:spLocks noGrp="1"/>
          </p:cNvSpPr>
          <p:nvPr>
            <p:ph type="subTitle" idx="5"/>
          </p:nvPr>
        </p:nvSpPr>
        <p:spPr>
          <a:xfrm>
            <a:off x="4656625" y="3054223"/>
            <a:ext cx="2919900" cy="366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Oswald"/>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000"/>
              <a:buFont typeface="Oswald"/>
              <a:buNone/>
              <a:defRPr sz="2000">
                <a:latin typeface="Oswald"/>
                <a:ea typeface="Oswald"/>
                <a:cs typeface="Oswald"/>
                <a:sym typeface="Oswald"/>
              </a:defRPr>
            </a:lvl2pPr>
            <a:lvl3pPr lvl="2" algn="ctr" rtl="0">
              <a:lnSpc>
                <a:spcPct val="100000"/>
              </a:lnSpc>
              <a:spcBef>
                <a:spcPts val="0"/>
              </a:spcBef>
              <a:spcAft>
                <a:spcPts val="0"/>
              </a:spcAft>
              <a:buSzPts val="2000"/>
              <a:buFont typeface="Oswald"/>
              <a:buNone/>
              <a:defRPr sz="2000">
                <a:latin typeface="Oswald"/>
                <a:ea typeface="Oswald"/>
                <a:cs typeface="Oswald"/>
                <a:sym typeface="Oswald"/>
              </a:defRPr>
            </a:lvl3pPr>
            <a:lvl4pPr lvl="3" algn="ctr" rtl="0">
              <a:lnSpc>
                <a:spcPct val="100000"/>
              </a:lnSpc>
              <a:spcBef>
                <a:spcPts val="0"/>
              </a:spcBef>
              <a:spcAft>
                <a:spcPts val="0"/>
              </a:spcAft>
              <a:buSzPts val="2000"/>
              <a:buFont typeface="Oswald"/>
              <a:buNone/>
              <a:defRPr sz="2000">
                <a:latin typeface="Oswald"/>
                <a:ea typeface="Oswald"/>
                <a:cs typeface="Oswald"/>
                <a:sym typeface="Oswald"/>
              </a:defRPr>
            </a:lvl4pPr>
            <a:lvl5pPr lvl="4" algn="ctr" rtl="0">
              <a:lnSpc>
                <a:spcPct val="100000"/>
              </a:lnSpc>
              <a:spcBef>
                <a:spcPts val="0"/>
              </a:spcBef>
              <a:spcAft>
                <a:spcPts val="0"/>
              </a:spcAft>
              <a:buSzPts val="2000"/>
              <a:buFont typeface="Oswald"/>
              <a:buNone/>
              <a:defRPr sz="2000">
                <a:latin typeface="Oswald"/>
                <a:ea typeface="Oswald"/>
                <a:cs typeface="Oswald"/>
                <a:sym typeface="Oswald"/>
              </a:defRPr>
            </a:lvl5pPr>
            <a:lvl6pPr lvl="5" algn="ctr" rtl="0">
              <a:lnSpc>
                <a:spcPct val="100000"/>
              </a:lnSpc>
              <a:spcBef>
                <a:spcPts val="0"/>
              </a:spcBef>
              <a:spcAft>
                <a:spcPts val="0"/>
              </a:spcAft>
              <a:buSzPts val="2000"/>
              <a:buFont typeface="Oswald"/>
              <a:buNone/>
              <a:defRPr sz="2000">
                <a:latin typeface="Oswald"/>
                <a:ea typeface="Oswald"/>
                <a:cs typeface="Oswald"/>
                <a:sym typeface="Oswald"/>
              </a:defRPr>
            </a:lvl6pPr>
            <a:lvl7pPr lvl="6" algn="ctr" rtl="0">
              <a:lnSpc>
                <a:spcPct val="100000"/>
              </a:lnSpc>
              <a:spcBef>
                <a:spcPts val="0"/>
              </a:spcBef>
              <a:spcAft>
                <a:spcPts val="0"/>
              </a:spcAft>
              <a:buSzPts val="2000"/>
              <a:buFont typeface="Oswald"/>
              <a:buNone/>
              <a:defRPr sz="2000">
                <a:latin typeface="Oswald"/>
                <a:ea typeface="Oswald"/>
                <a:cs typeface="Oswald"/>
                <a:sym typeface="Oswald"/>
              </a:defRPr>
            </a:lvl7pPr>
            <a:lvl8pPr lvl="7" algn="ctr" rtl="0">
              <a:lnSpc>
                <a:spcPct val="100000"/>
              </a:lnSpc>
              <a:spcBef>
                <a:spcPts val="0"/>
              </a:spcBef>
              <a:spcAft>
                <a:spcPts val="0"/>
              </a:spcAft>
              <a:buSzPts val="2000"/>
              <a:buFont typeface="Oswald"/>
              <a:buNone/>
              <a:defRPr sz="2000">
                <a:latin typeface="Oswald"/>
                <a:ea typeface="Oswald"/>
                <a:cs typeface="Oswald"/>
                <a:sym typeface="Oswald"/>
              </a:defRPr>
            </a:lvl8pPr>
            <a:lvl9pPr lvl="8" algn="ctr" rtl="0">
              <a:lnSpc>
                <a:spcPct val="100000"/>
              </a:lnSpc>
              <a:spcBef>
                <a:spcPts val="0"/>
              </a:spcBef>
              <a:spcAft>
                <a:spcPts val="0"/>
              </a:spcAft>
              <a:buSzPts val="2000"/>
              <a:buFont typeface="Oswald"/>
              <a:buNone/>
              <a:defRPr sz="2000">
                <a:latin typeface="Oswald"/>
                <a:ea typeface="Oswald"/>
                <a:cs typeface="Oswald"/>
                <a:sym typeface="Oswald"/>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572"/>
        <p:cNvGrpSpPr/>
        <p:nvPr/>
      </p:nvGrpSpPr>
      <p:grpSpPr>
        <a:xfrm>
          <a:off x="0" y="0"/>
          <a:ext cx="0" cy="0"/>
          <a:chOff x="0" y="0"/>
          <a:chExt cx="0" cy="0"/>
        </a:xfrm>
      </p:grpSpPr>
      <p:sp>
        <p:nvSpPr>
          <p:cNvPr id="573" name="Google Shape;573;p46"/>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txBox="1">
            <a:spLocks noGrp="1"/>
          </p:cNvSpPr>
          <p:nvPr>
            <p:ph type="ctrTitle"/>
          </p:nvPr>
        </p:nvSpPr>
        <p:spPr>
          <a:xfrm>
            <a:off x="948600" y="947473"/>
            <a:ext cx="4284000" cy="8595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5" name="Google Shape;575;p46"/>
          <p:cNvSpPr txBox="1">
            <a:spLocks noGrp="1"/>
          </p:cNvSpPr>
          <p:nvPr>
            <p:ph type="subTitle" idx="1"/>
          </p:nvPr>
        </p:nvSpPr>
        <p:spPr>
          <a:xfrm>
            <a:off x="948600" y="1806966"/>
            <a:ext cx="4293900" cy="45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76" name="Google Shape;576;p46"/>
          <p:cNvSpPr txBox="1">
            <a:spLocks noGrp="1"/>
          </p:cNvSpPr>
          <p:nvPr>
            <p:ph type="subTitle" idx="2"/>
          </p:nvPr>
        </p:nvSpPr>
        <p:spPr>
          <a:xfrm>
            <a:off x="948600" y="2264775"/>
            <a:ext cx="2698800" cy="606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577" name="Google Shape;577;p46"/>
          <p:cNvGrpSpPr/>
          <p:nvPr/>
        </p:nvGrpSpPr>
        <p:grpSpPr>
          <a:xfrm>
            <a:off x="8424000" y="209250"/>
            <a:ext cx="433550" cy="78899"/>
            <a:chOff x="8424000" y="285450"/>
            <a:chExt cx="433550" cy="78899"/>
          </a:xfrm>
        </p:grpSpPr>
        <p:cxnSp>
          <p:nvCxnSpPr>
            <p:cNvPr id="578" name="Google Shape;578;p4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79" name="Google Shape;579;p4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46"/>
            <p:cNvGrpSpPr/>
            <p:nvPr/>
          </p:nvGrpSpPr>
          <p:grpSpPr>
            <a:xfrm>
              <a:off x="8785929" y="285450"/>
              <a:ext cx="71621" cy="78899"/>
              <a:chOff x="3621700" y="273825"/>
              <a:chExt cx="100875" cy="111125"/>
            </a:xfrm>
          </p:grpSpPr>
          <p:cxnSp>
            <p:nvCxnSpPr>
              <p:cNvPr id="581" name="Google Shape;581;p4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82" name="Google Shape;582;p4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583"/>
        <p:cNvGrpSpPr/>
        <p:nvPr/>
      </p:nvGrpSpPr>
      <p:grpSpPr>
        <a:xfrm>
          <a:off x="0" y="0"/>
          <a:ext cx="0" cy="0"/>
          <a:chOff x="0" y="0"/>
          <a:chExt cx="0" cy="0"/>
        </a:xfrm>
      </p:grpSpPr>
      <p:sp>
        <p:nvSpPr>
          <p:cNvPr id="584" name="Google Shape;584;p47"/>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585" name="Google Shape;585;p47"/>
          <p:cNvGrpSpPr/>
          <p:nvPr/>
        </p:nvGrpSpPr>
        <p:grpSpPr>
          <a:xfrm>
            <a:off x="286625" y="3999999"/>
            <a:ext cx="145867" cy="958251"/>
            <a:chOff x="286625" y="3923799"/>
            <a:chExt cx="145867" cy="958251"/>
          </a:xfrm>
        </p:grpSpPr>
        <p:sp>
          <p:nvSpPr>
            <p:cNvPr id="586" name="Google Shape;586;p4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47"/>
            <p:cNvGrpSpPr/>
            <p:nvPr/>
          </p:nvGrpSpPr>
          <p:grpSpPr>
            <a:xfrm>
              <a:off x="298112" y="4342643"/>
              <a:ext cx="110182" cy="126862"/>
              <a:chOff x="281100" y="2027800"/>
              <a:chExt cx="140700" cy="162000"/>
            </a:xfrm>
          </p:grpSpPr>
          <p:sp>
            <p:nvSpPr>
              <p:cNvPr id="588" name="Google Shape;588;p4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47"/>
              <p:cNvGrpSpPr/>
              <p:nvPr/>
            </p:nvGrpSpPr>
            <p:grpSpPr>
              <a:xfrm>
                <a:off x="308875" y="2088450"/>
                <a:ext cx="85200" cy="40700"/>
                <a:chOff x="308875" y="2087000"/>
                <a:chExt cx="85200" cy="40700"/>
              </a:xfrm>
            </p:grpSpPr>
            <p:cxnSp>
              <p:nvCxnSpPr>
                <p:cNvPr id="590" name="Google Shape;590;p4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92" name="Google Shape;592;p47"/>
            <p:cNvGrpSpPr/>
            <p:nvPr/>
          </p:nvGrpSpPr>
          <p:grpSpPr>
            <a:xfrm>
              <a:off x="286625" y="3923799"/>
              <a:ext cx="133200" cy="133200"/>
              <a:chOff x="286625" y="3648899"/>
              <a:chExt cx="133200" cy="133200"/>
            </a:xfrm>
          </p:grpSpPr>
          <p:sp>
            <p:nvSpPr>
              <p:cNvPr id="593" name="Google Shape;593;p4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5" name="Google Shape;595;p47">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96" name="Google Shape;596;p4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47"/>
          <p:cNvGrpSpPr/>
          <p:nvPr/>
        </p:nvGrpSpPr>
        <p:grpSpPr>
          <a:xfrm>
            <a:off x="8424000" y="209250"/>
            <a:ext cx="433550" cy="78899"/>
            <a:chOff x="8424000" y="285450"/>
            <a:chExt cx="433550" cy="78899"/>
          </a:xfrm>
        </p:grpSpPr>
        <p:cxnSp>
          <p:nvCxnSpPr>
            <p:cNvPr id="598" name="Google Shape;598;p4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99" name="Google Shape;599;p4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47"/>
            <p:cNvGrpSpPr/>
            <p:nvPr/>
          </p:nvGrpSpPr>
          <p:grpSpPr>
            <a:xfrm>
              <a:off x="8785929" y="285450"/>
              <a:ext cx="71621" cy="78899"/>
              <a:chOff x="3621700" y="273825"/>
              <a:chExt cx="100875" cy="111125"/>
            </a:xfrm>
          </p:grpSpPr>
          <p:cxnSp>
            <p:nvCxnSpPr>
              <p:cNvPr id="601" name="Google Shape;601;p4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602" name="Google Shape;602;p4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603" name="Google Shape;603;p47"/>
          <p:cNvGrpSpPr/>
          <p:nvPr/>
        </p:nvGrpSpPr>
        <p:grpSpPr>
          <a:xfrm>
            <a:off x="299286" y="189025"/>
            <a:ext cx="133205" cy="119344"/>
            <a:chOff x="222150" y="185025"/>
            <a:chExt cx="170100" cy="152400"/>
          </a:xfrm>
        </p:grpSpPr>
        <p:cxnSp>
          <p:nvCxnSpPr>
            <p:cNvPr id="604" name="Google Shape;604;p4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05" name="Google Shape;605;p4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06" name="Google Shape;606;p4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607"/>
        <p:cNvGrpSpPr/>
        <p:nvPr/>
      </p:nvGrpSpPr>
      <p:grpSpPr>
        <a:xfrm>
          <a:off x="0" y="0"/>
          <a:ext cx="0" cy="0"/>
          <a:chOff x="0" y="0"/>
          <a:chExt cx="0" cy="0"/>
        </a:xfrm>
      </p:grpSpPr>
      <p:sp>
        <p:nvSpPr>
          <p:cNvPr id="608" name="Google Shape;608;p48"/>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09" name="Google Shape;609;p48"/>
          <p:cNvGrpSpPr/>
          <p:nvPr/>
        </p:nvGrpSpPr>
        <p:grpSpPr>
          <a:xfrm>
            <a:off x="286625" y="3999999"/>
            <a:ext cx="145867" cy="958251"/>
            <a:chOff x="286625" y="3923799"/>
            <a:chExt cx="145867" cy="958251"/>
          </a:xfrm>
        </p:grpSpPr>
        <p:sp>
          <p:nvSpPr>
            <p:cNvPr id="610" name="Google Shape;610;p48"/>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1" name="Google Shape;611;p48"/>
            <p:cNvGrpSpPr/>
            <p:nvPr/>
          </p:nvGrpSpPr>
          <p:grpSpPr>
            <a:xfrm>
              <a:off x="298112" y="4342643"/>
              <a:ext cx="110182" cy="126862"/>
              <a:chOff x="281100" y="2027800"/>
              <a:chExt cx="140700" cy="162000"/>
            </a:xfrm>
          </p:grpSpPr>
          <p:sp>
            <p:nvSpPr>
              <p:cNvPr id="612" name="Google Shape;612;p48"/>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3" name="Google Shape;613;p48"/>
              <p:cNvGrpSpPr/>
              <p:nvPr/>
            </p:nvGrpSpPr>
            <p:grpSpPr>
              <a:xfrm>
                <a:off x="308875" y="2088450"/>
                <a:ext cx="85200" cy="40700"/>
                <a:chOff x="308875" y="2087000"/>
                <a:chExt cx="85200" cy="40700"/>
              </a:xfrm>
            </p:grpSpPr>
            <p:cxnSp>
              <p:nvCxnSpPr>
                <p:cNvPr id="614" name="Google Shape;614;p48"/>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8"/>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16" name="Google Shape;616;p48"/>
            <p:cNvGrpSpPr/>
            <p:nvPr/>
          </p:nvGrpSpPr>
          <p:grpSpPr>
            <a:xfrm>
              <a:off x="286625" y="3923799"/>
              <a:ext cx="133200" cy="133200"/>
              <a:chOff x="286625" y="3648899"/>
              <a:chExt cx="133200" cy="133200"/>
            </a:xfrm>
          </p:grpSpPr>
          <p:sp>
            <p:nvSpPr>
              <p:cNvPr id="617" name="Google Shape;617;p48"/>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8"/>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9" name="Google Shape;619;p48">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620" name="Google Shape;620;p48"/>
          <p:cNvGrpSpPr/>
          <p:nvPr/>
        </p:nvGrpSpPr>
        <p:grpSpPr>
          <a:xfrm>
            <a:off x="8424000" y="209250"/>
            <a:ext cx="433550" cy="78899"/>
            <a:chOff x="8424000" y="285450"/>
            <a:chExt cx="433550" cy="78899"/>
          </a:xfrm>
        </p:grpSpPr>
        <p:cxnSp>
          <p:nvCxnSpPr>
            <p:cNvPr id="621" name="Google Shape;621;p4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622" name="Google Shape;622;p4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48"/>
            <p:cNvGrpSpPr/>
            <p:nvPr/>
          </p:nvGrpSpPr>
          <p:grpSpPr>
            <a:xfrm>
              <a:off x="8785929" y="285450"/>
              <a:ext cx="71621" cy="78899"/>
              <a:chOff x="3621700" y="273825"/>
              <a:chExt cx="100875" cy="111125"/>
            </a:xfrm>
          </p:grpSpPr>
          <p:cxnSp>
            <p:nvCxnSpPr>
              <p:cNvPr id="624" name="Google Shape;624;p4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625" name="Google Shape;625;p4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626" name="Google Shape;626;p48"/>
          <p:cNvGrpSpPr/>
          <p:nvPr/>
        </p:nvGrpSpPr>
        <p:grpSpPr>
          <a:xfrm>
            <a:off x="299286" y="189025"/>
            <a:ext cx="133205" cy="119344"/>
            <a:chOff x="222150" y="185025"/>
            <a:chExt cx="170100" cy="152400"/>
          </a:xfrm>
        </p:grpSpPr>
        <p:cxnSp>
          <p:nvCxnSpPr>
            <p:cNvPr id="627" name="Google Shape;627;p48"/>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28" name="Google Shape;628;p48"/>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29" name="Google Shape;629;p48"/>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630"/>
        <p:cNvGrpSpPr/>
        <p:nvPr/>
      </p:nvGrpSpPr>
      <p:grpSpPr>
        <a:xfrm>
          <a:off x="0" y="0"/>
          <a:ext cx="0" cy="0"/>
          <a:chOff x="0" y="0"/>
          <a:chExt cx="0" cy="0"/>
        </a:xfrm>
      </p:grpSpPr>
      <p:sp>
        <p:nvSpPr>
          <p:cNvPr id="631" name="Google Shape;631;p4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49"/>
          <p:cNvGrpSpPr/>
          <p:nvPr/>
        </p:nvGrpSpPr>
        <p:grpSpPr>
          <a:xfrm>
            <a:off x="1028975" y="1070563"/>
            <a:ext cx="2136214" cy="3002387"/>
            <a:chOff x="5380450" y="1070563"/>
            <a:chExt cx="2136214" cy="3002387"/>
          </a:xfrm>
        </p:grpSpPr>
        <p:sp>
          <p:nvSpPr>
            <p:cNvPr id="633" name="Google Shape;633;p49"/>
            <p:cNvSpPr/>
            <p:nvPr/>
          </p:nvSpPr>
          <p:spPr>
            <a:xfrm>
              <a:off x="6164625" y="1344650"/>
              <a:ext cx="1334100" cy="2405100"/>
            </a:xfrm>
            <a:prstGeom prst="roundRect">
              <a:avLst>
                <a:gd name="adj" fmla="val 0"/>
              </a:avLst>
            </a:prstGeom>
            <a:solidFill>
              <a:schemeClr val="accent3"/>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9"/>
            <p:cNvSpPr/>
            <p:nvPr/>
          </p:nvSpPr>
          <p:spPr>
            <a:xfrm>
              <a:off x="6298575" y="1546875"/>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9"/>
            <p:cNvSpPr/>
            <p:nvPr/>
          </p:nvSpPr>
          <p:spPr>
            <a:xfrm>
              <a:off x="6298575" y="2078800"/>
              <a:ext cx="1066200" cy="999900"/>
            </a:xfrm>
            <a:prstGeom prst="roundRect">
              <a:avLst>
                <a:gd name="adj" fmla="val 7939"/>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9"/>
            <p:cNvSpPr/>
            <p:nvPr/>
          </p:nvSpPr>
          <p:spPr>
            <a:xfrm>
              <a:off x="6298575" y="3140800"/>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9"/>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8" name="Google Shape;638;p49"/>
            <p:cNvGrpSpPr/>
            <p:nvPr/>
          </p:nvGrpSpPr>
          <p:grpSpPr>
            <a:xfrm>
              <a:off x="5380450" y="1200275"/>
              <a:ext cx="1386600" cy="449700"/>
              <a:chOff x="5270675" y="1411375"/>
              <a:chExt cx="1386600" cy="449700"/>
            </a:xfrm>
          </p:grpSpPr>
          <p:sp>
            <p:nvSpPr>
              <p:cNvPr id="639" name="Google Shape;639;p49"/>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9"/>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9"/>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49"/>
              <p:cNvGrpSpPr/>
              <p:nvPr/>
            </p:nvGrpSpPr>
            <p:grpSpPr>
              <a:xfrm>
                <a:off x="5794626" y="1542600"/>
                <a:ext cx="706512" cy="187247"/>
                <a:chOff x="5784976" y="732725"/>
                <a:chExt cx="706512" cy="187247"/>
              </a:xfrm>
            </p:grpSpPr>
            <p:sp>
              <p:nvSpPr>
                <p:cNvPr id="643" name="Google Shape;643;p49"/>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9"/>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9"/>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6" name="Google Shape;646;p49"/>
            <p:cNvGrpSpPr/>
            <p:nvPr/>
          </p:nvGrpSpPr>
          <p:grpSpPr>
            <a:xfrm>
              <a:off x="5573850" y="3355500"/>
              <a:ext cx="381600" cy="356700"/>
              <a:chOff x="1062200" y="3366813"/>
              <a:chExt cx="381600" cy="356700"/>
            </a:xfrm>
          </p:grpSpPr>
          <p:sp>
            <p:nvSpPr>
              <p:cNvPr id="647" name="Google Shape;647;p49"/>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8" name="Google Shape;648;p49"/>
              <p:cNvGrpSpPr/>
              <p:nvPr/>
            </p:nvGrpSpPr>
            <p:grpSpPr>
              <a:xfrm>
                <a:off x="1138484" y="3433275"/>
                <a:ext cx="229200" cy="229200"/>
                <a:chOff x="955447" y="3891500"/>
                <a:chExt cx="229200" cy="229200"/>
              </a:xfrm>
            </p:grpSpPr>
            <p:sp>
              <p:nvSpPr>
                <p:cNvPr id="649" name="Google Shape;649;p49"/>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9"/>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1" name="Google Shape;651;p49"/>
            <p:cNvGrpSpPr/>
            <p:nvPr/>
          </p:nvGrpSpPr>
          <p:grpSpPr>
            <a:xfrm rot="5400000">
              <a:off x="5462261" y="2839775"/>
              <a:ext cx="604800" cy="147600"/>
              <a:chOff x="7688649" y="828750"/>
              <a:chExt cx="604800" cy="147600"/>
            </a:xfrm>
          </p:grpSpPr>
          <p:sp>
            <p:nvSpPr>
              <p:cNvPr id="652" name="Google Shape;652;p49"/>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9"/>
              <p:cNvSpPr/>
              <p:nvPr/>
            </p:nvSpPr>
            <p:spPr>
              <a:xfrm>
                <a:off x="7917249" y="828750"/>
                <a:ext cx="147600" cy="147600"/>
              </a:xfrm>
              <a:prstGeom prst="ellipse">
                <a:avLst/>
              </a:prstGeom>
              <a:gradFill>
                <a:gsLst>
                  <a:gs pos="0">
                    <a:srgbClr val="FFF68E"/>
                  </a:gs>
                  <a:gs pos="100000">
                    <a:srgbClr val="FFD966"/>
                  </a:gs>
                </a:gsLst>
                <a:path path="circle">
                  <a:fillToRect l="50000" t="50000" r="50000" b="50000"/>
                </a:path>
                <a:tileRect/>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9"/>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5" name="Google Shape;655;p49"/>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6" name="Google Shape;656;p49"/>
          <p:cNvGrpSpPr/>
          <p:nvPr/>
        </p:nvGrpSpPr>
        <p:grpSpPr>
          <a:xfrm>
            <a:off x="286625" y="3999999"/>
            <a:ext cx="145867" cy="958251"/>
            <a:chOff x="286625" y="3923799"/>
            <a:chExt cx="145867" cy="958251"/>
          </a:xfrm>
        </p:grpSpPr>
        <p:sp>
          <p:nvSpPr>
            <p:cNvPr id="657" name="Google Shape;657;p49"/>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49"/>
            <p:cNvGrpSpPr/>
            <p:nvPr/>
          </p:nvGrpSpPr>
          <p:grpSpPr>
            <a:xfrm>
              <a:off x="298112" y="4342643"/>
              <a:ext cx="110182" cy="126862"/>
              <a:chOff x="281100" y="2027800"/>
              <a:chExt cx="140700" cy="162000"/>
            </a:xfrm>
          </p:grpSpPr>
          <p:sp>
            <p:nvSpPr>
              <p:cNvPr id="659" name="Google Shape;659;p49"/>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0" name="Google Shape;660;p49"/>
              <p:cNvGrpSpPr/>
              <p:nvPr/>
            </p:nvGrpSpPr>
            <p:grpSpPr>
              <a:xfrm>
                <a:off x="308875" y="2088450"/>
                <a:ext cx="85200" cy="40700"/>
                <a:chOff x="308875" y="2087000"/>
                <a:chExt cx="85200" cy="40700"/>
              </a:xfrm>
            </p:grpSpPr>
            <p:cxnSp>
              <p:nvCxnSpPr>
                <p:cNvPr id="661" name="Google Shape;661;p49"/>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2" name="Google Shape;662;p49"/>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3" name="Google Shape;663;p49"/>
            <p:cNvGrpSpPr/>
            <p:nvPr/>
          </p:nvGrpSpPr>
          <p:grpSpPr>
            <a:xfrm>
              <a:off x="286625" y="3923799"/>
              <a:ext cx="133200" cy="133200"/>
              <a:chOff x="286625" y="3648899"/>
              <a:chExt cx="133200" cy="133200"/>
            </a:xfrm>
          </p:grpSpPr>
          <p:sp>
            <p:nvSpPr>
              <p:cNvPr id="664" name="Google Shape;664;p49"/>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9"/>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6" name="Google Shape;666;p49">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667" name="Google Shape;667;p49"/>
          <p:cNvGrpSpPr/>
          <p:nvPr/>
        </p:nvGrpSpPr>
        <p:grpSpPr>
          <a:xfrm>
            <a:off x="8424000" y="209250"/>
            <a:ext cx="433550" cy="78899"/>
            <a:chOff x="8424000" y="285450"/>
            <a:chExt cx="433550" cy="78899"/>
          </a:xfrm>
        </p:grpSpPr>
        <p:cxnSp>
          <p:nvCxnSpPr>
            <p:cNvPr id="668" name="Google Shape;668;p4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669" name="Google Shape;669;p4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49"/>
            <p:cNvGrpSpPr/>
            <p:nvPr/>
          </p:nvGrpSpPr>
          <p:grpSpPr>
            <a:xfrm>
              <a:off x="8785929" y="285450"/>
              <a:ext cx="71621" cy="78899"/>
              <a:chOff x="3621700" y="273825"/>
              <a:chExt cx="100875" cy="111125"/>
            </a:xfrm>
          </p:grpSpPr>
          <p:cxnSp>
            <p:nvCxnSpPr>
              <p:cNvPr id="671" name="Google Shape;671;p4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672" name="Google Shape;672;p4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673" name="Google Shape;673;p49"/>
          <p:cNvGrpSpPr/>
          <p:nvPr/>
        </p:nvGrpSpPr>
        <p:grpSpPr>
          <a:xfrm>
            <a:off x="299286" y="189025"/>
            <a:ext cx="133205" cy="119344"/>
            <a:chOff x="222150" y="185025"/>
            <a:chExt cx="170100" cy="152400"/>
          </a:xfrm>
        </p:grpSpPr>
        <p:cxnSp>
          <p:nvCxnSpPr>
            <p:cNvPr id="674" name="Google Shape;674;p49"/>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5" name="Google Shape;675;p49"/>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6" name="Google Shape;676;p49"/>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7" name="Google Shape;677;p49"/>
          <p:cNvGrpSpPr/>
          <p:nvPr/>
        </p:nvGrpSpPr>
        <p:grpSpPr>
          <a:xfrm>
            <a:off x="2282900" y="2966425"/>
            <a:ext cx="1710600" cy="263700"/>
            <a:chOff x="2282900" y="800475"/>
            <a:chExt cx="1710600" cy="263700"/>
          </a:xfrm>
        </p:grpSpPr>
        <p:sp>
          <p:nvSpPr>
            <p:cNvPr id="678" name="Google Shape;678;p49"/>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9"/>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9"/>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49"/>
          <p:cNvGrpSpPr/>
          <p:nvPr/>
        </p:nvGrpSpPr>
        <p:grpSpPr>
          <a:xfrm>
            <a:off x="2740505" y="1862116"/>
            <a:ext cx="795391" cy="626114"/>
            <a:chOff x="7760767" y="1176066"/>
            <a:chExt cx="795391" cy="626114"/>
          </a:xfrm>
        </p:grpSpPr>
        <p:sp>
          <p:nvSpPr>
            <p:cNvPr id="682" name="Google Shape;682;p49"/>
            <p:cNvSpPr/>
            <p:nvPr/>
          </p:nvSpPr>
          <p:spPr>
            <a:xfrm>
              <a:off x="7760767" y="1176066"/>
              <a:ext cx="795391" cy="626114"/>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3" name="Google Shape;683;p49"/>
            <p:cNvGrpSpPr/>
            <p:nvPr/>
          </p:nvGrpSpPr>
          <p:grpSpPr>
            <a:xfrm>
              <a:off x="7815937" y="1292090"/>
              <a:ext cx="594430" cy="276787"/>
              <a:chOff x="7603656" y="1520706"/>
              <a:chExt cx="657046" cy="305943"/>
            </a:xfrm>
          </p:grpSpPr>
          <p:sp>
            <p:nvSpPr>
              <p:cNvPr id="684" name="Google Shape;684;p49"/>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9"/>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6"/>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txBox="1">
            <a:spLocks noGrp="1"/>
          </p:cNvSpPr>
          <p:nvPr>
            <p:ph type="title"/>
          </p:nvPr>
        </p:nvSpPr>
        <p:spPr>
          <a:xfrm>
            <a:off x="720000" y="540000"/>
            <a:ext cx="7203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3" name="Google Shape;63;p6"/>
          <p:cNvGrpSpPr/>
          <p:nvPr/>
        </p:nvGrpSpPr>
        <p:grpSpPr>
          <a:xfrm>
            <a:off x="8424000" y="209250"/>
            <a:ext cx="433550" cy="78899"/>
            <a:chOff x="8424000" y="285450"/>
            <a:chExt cx="433550" cy="78899"/>
          </a:xfrm>
        </p:grpSpPr>
        <p:cxnSp>
          <p:nvCxnSpPr>
            <p:cNvPr id="64" name="Google Shape;64;p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65" name="Google Shape;65;p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6"/>
            <p:cNvGrpSpPr/>
            <p:nvPr/>
          </p:nvGrpSpPr>
          <p:grpSpPr>
            <a:xfrm>
              <a:off x="8785929" y="285450"/>
              <a:ext cx="71621" cy="78899"/>
              <a:chOff x="3621700" y="273825"/>
              <a:chExt cx="100875" cy="111125"/>
            </a:xfrm>
          </p:grpSpPr>
          <p:cxnSp>
            <p:nvCxnSpPr>
              <p:cNvPr id="67" name="Google Shape;67;p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68" name="Google Shape;68;p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pic>
        <p:nvPicPr>
          <p:cNvPr id="69" name="Google Shape;69;p6"/>
          <p:cNvPicPr preferRelativeResize="0"/>
          <p:nvPr/>
        </p:nvPicPr>
        <p:blipFill>
          <a:blip r:embed="rId2">
            <a:alphaModFix/>
          </a:blip>
          <a:stretch>
            <a:fillRect/>
          </a:stretch>
        </p:blipFill>
        <p:spPr>
          <a:xfrm>
            <a:off x="693147" y="128626"/>
            <a:ext cx="243314" cy="3505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txBox="1">
            <a:spLocks noGrp="1"/>
          </p:cNvSpPr>
          <p:nvPr>
            <p:ph type="body" idx="1"/>
          </p:nvPr>
        </p:nvSpPr>
        <p:spPr>
          <a:xfrm>
            <a:off x="1056600" y="1598400"/>
            <a:ext cx="3492000" cy="2595600"/>
          </a:xfrm>
          <a:prstGeom prst="rect">
            <a:avLst/>
          </a:prstGeom>
        </p:spPr>
        <p:txBody>
          <a:bodyPr spcFirstLastPara="1" wrap="square" lIns="91425" tIns="91425" rIns="91425" bIns="91425" anchor="ctr" anchorCtr="0">
            <a:noAutofit/>
          </a:bodyPr>
          <a:lstStyle>
            <a:lvl1pPr marL="457200" lvl="0" indent="-279400" rtl="0">
              <a:lnSpc>
                <a:spcPct val="100000"/>
              </a:lnSpc>
              <a:spcBef>
                <a:spcPts val="0"/>
              </a:spcBef>
              <a:spcAft>
                <a:spcPts val="0"/>
              </a:spcAft>
              <a:buSzPts val="800"/>
              <a:buFont typeface="Open Sans"/>
              <a:buChar char="●"/>
              <a:defRPr sz="1400"/>
            </a:lvl1pPr>
            <a:lvl2pPr marL="914400" lvl="1" indent="-279400" rtl="0">
              <a:lnSpc>
                <a:spcPct val="115000"/>
              </a:lnSpc>
              <a:spcBef>
                <a:spcPts val="0"/>
              </a:spcBef>
              <a:spcAft>
                <a:spcPts val="0"/>
              </a:spcAft>
              <a:buSzPts val="800"/>
              <a:buFont typeface="Open Sans"/>
              <a:buChar char="○"/>
              <a:defRPr/>
            </a:lvl2pPr>
            <a:lvl3pPr marL="1371600" lvl="2" indent="-279400" rtl="0">
              <a:lnSpc>
                <a:spcPct val="115000"/>
              </a:lnSpc>
              <a:spcBef>
                <a:spcPts val="0"/>
              </a:spcBef>
              <a:spcAft>
                <a:spcPts val="0"/>
              </a:spcAft>
              <a:buSzPts val="800"/>
              <a:buFont typeface="Open Sans"/>
              <a:buChar char="■"/>
              <a:defRPr/>
            </a:lvl3pPr>
            <a:lvl4pPr marL="1828800" lvl="3" indent="-279400" rtl="0">
              <a:lnSpc>
                <a:spcPct val="115000"/>
              </a:lnSpc>
              <a:spcBef>
                <a:spcPts val="0"/>
              </a:spcBef>
              <a:spcAft>
                <a:spcPts val="0"/>
              </a:spcAft>
              <a:buSzPts val="800"/>
              <a:buFont typeface="Open Sans"/>
              <a:buChar char="●"/>
              <a:defRPr/>
            </a:lvl4pPr>
            <a:lvl5pPr marL="2286000" lvl="4" indent="-304800" rtl="0">
              <a:lnSpc>
                <a:spcPct val="115000"/>
              </a:lnSpc>
              <a:spcBef>
                <a:spcPts val="0"/>
              </a:spcBef>
              <a:spcAft>
                <a:spcPts val="0"/>
              </a:spcAft>
              <a:buSzPts val="1200"/>
              <a:buFont typeface="Open Sans"/>
              <a:buChar char="○"/>
              <a:defRPr/>
            </a:lvl5pPr>
            <a:lvl6pPr marL="2743200" lvl="5" indent="-304800" rtl="0">
              <a:lnSpc>
                <a:spcPct val="115000"/>
              </a:lnSpc>
              <a:spcBef>
                <a:spcPts val="0"/>
              </a:spcBef>
              <a:spcAft>
                <a:spcPts val="0"/>
              </a:spcAft>
              <a:buSzPts val="1200"/>
              <a:buFont typeface="Open Sans"/>
              <a:buChar char="■"/>
              <a:defRPr/>
            </a:lvl6pPr>
            <a:lvl7pPr marL="3200400" lvl="6" indent="-273050" rtl="0">
              <a:lnSpc>
                <a:spcPct val="115000"/>
              </a:lnSpc>
              <a:spcBef>
                <a:spcPts val="0"/>
              </a:spcBef>
              <a:spcAft>
                <a:spcPts val="0"/>
              </a:spcAft>
              <a:buSzPts val="700"/>
              <a:buFont typeface="Open Sans"/>
              <a:buChar char="●"/>
              <a:defRPr/>
            </a:lvl7pPr>
            <a:lvl8pPr marL="3657600" lvl="7" indent="-273050" rtl="0">
              <a:lnSpc>
                <a:spcPct val="115000"/>
              </a:lnSpc>
              <a:spcBef>
                <a:spcPts val="0"/>
              </a:spcBef>
              <a:spcAft>
                <a:spcPts val="0"/>
              </a:spcAft>
              <a:buSzPts val="700"/>
              <a:buFont typeface="Open Sans"/>
              <a:buChar char="○"/>
              <a:defRPr/>
            </a:lvl8pPr>
            <a:lvl9pPr marL="4114800" lvl="8" indent="-266700" rtl="0">
              <a:lnSpc>
                <a:spcPct val="115000"/>
              </a:lnSpc>
              <a:spcBef>
                <a:spcPts val="0"/>
              </a:spcBef>
              <a:spcAft>
                <a:spcPts val="0"/>
              </a:spcAft>
              <a:buSzPts val="600"/>
              <a:buFont typeface="Open Sans"/>
              <a:buChar char="■"/>
              <a:defRPr/>
            </a:lvl9pPr>
          </a:lstStyle>
          <a:p>
            <a:endParaRPr/>
          </a:p>
        </p:txBody>
      </p:sp>
      <p:grpSp>
        <p:nvGrpSpPr>
          <p:cNvPr id="74" name="Google Shape;74;p7"/>
          <p:cNvGrpSpPr/>
          <p:nvPr/>
        </p:nvGrpSpPr>
        <p:grpSpPr>
          <a:xfrm>
            <a:off x="8424000" y="209250"/>
            <a:ext cx="433550" cy="78899"/>
            <a:chOff x="8424000" y="285450"/>
            <a:chExt cx="433550" cy="78899"/>
          </a:xfrm>
        </p:grpSpPr>
        <p:cxnSp>
          <p:nvCxnSpPr>
            <p:cNvPr id="75" name="Google Shape;75;p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76" name="Google Shape;76;p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7"/>
            <p:cNvGrpSpPr/>
            <p:nvPr/>
          </p:nvGrpSpPr>
          <p:grpSpPr>
            <a:xfrm>
              <a:off x="8785929" y="285450"/>
              <a:ext cx="71621" cy="78899"/>
              <a:chOff x="3621700" y="273825"/>
              <a:chExt cx="100875" cy="111125"/>
            </a:xfrm>
          </p:grpSpPr>
          <p:cxnSp>
            <p:nvCxnSpPr>
              <p:cNvPr id="78" name="Google Shape;78;p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79" name="Google Shape;79;p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8"/>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txBox="1">
            <a:spLocks noGrp="1"/>
          </p:cNvSpPr>
          <p:nvPr>
            <p:ph type="title"/>
          </p:nvPr>
        </p:nvSpPr>
        <p:spPr>
          <a:xfrm>
            <a:off x="948600" y="1214800"/>
            <a:ext cx="5883600" cy="2728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83" name="Google Shape;83;p8"/>
          <p:cNvGrpSpPr/>
          <p:nvPr/>
        </p:nvGrpSpPr>
        <p:grpSpPr>
          <a:xfrm>
            <a:off x="8424000" y="209250"/>
            <a:ext cx="433550" cy="78899"/>
            <a:chOff x="8424000" y="285450"/>
            <a:chExt cx="433550" cy="78899"/>
          </a:xfrm>
        </p:grpSpPr>
        <p:cxnSp>
          <p:nvCxnSpPr>
            <p:cNvPr id="84" name="Google Shape;84;p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85" name="Google Shape;85;p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8"/>
            <p:cNvGrpSpPr/>
            <p:nvPr/>
          </p:nvGrpSpPr>
          <p:grpSpPr>
            <a:xfrm>
              <a:off x="8785929" y="285450"/>
              <a:ext cx="71621" cy="78899"/>
              <a:chOff x="3621700" y="273825"/>
              <a:chExt cx="100875" cy="111125"/>
            </a:xfrm>
          </p:grpSpPr>
          <p:cxnSp>
            <p:nvCxnSpPr>
              <p:cNvPr id="87" name="Google Shape;87;p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88" name="Google Shape;88;p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9"/>
        <p:cNvGrpSpPr/>
        <p:nvPr/>
      </p:nvGrpSpPr>
      <p:grpSpPr>
        <a:xfrm>
          <a:off x="0" y="0"/>
          <a:ext cx="0" cy="0"/>
          <a:chOff x="0" y="0"/>
          <a:chExt cx="0" cy="0"/>
        </a:xfrm>
      </p:grpSpPr>
      <p:sp>
        <p:nvSpPr>
          <p:cNvPr id="90" name="Google Shape;90;p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txBox="1">
            <a:spLocks noGrp="1"/>
          </p:cNvSpPr>
          <p:nvPr>
            <p:ph type="title"/>
          </p:nvPr>
        </p:nvSpPr>
        <p:spPr>
          <a:xfrm>
            <a:off x="4437900" y="1321100"/>
            <a:ext cx="3617700" cy="797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2" name="Google Shape;92;p9"/>
          <p:cNvSpPr txBox="1">
            <a:spLocks noGrp="1"/>
          </p:cNvSpPr>
          <p:nvPr>
            <p:ph type="subTitle" idx="1"/>
          </p:nvPr>
        </p:nvSpPr>
        <p:spPr>
          <a:xfrm>
            <a:off x="4437900" y="2183600"/>
            <a:ext cx="36177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3" name="Google Shape;93;p9"/>
          <p:cNvGrpSpPr/>
          <p:nvPr/>
        </p:nvGrpSpPr>
        <p:grpSpPr>
          <a:xfrm>
            <a:off x="8424000" y="209250"/>
            <a:ext cx="433550" cy="78899"/>
            <a:chOff x="8424000" y="285450"/>
            <a:chExt cx="433550" cy="78899"/>
          </a:xfrm>
        </p:grpSpPr>
        <p:cxnSp>
          <p:nvCxnSpPr>
            <p:cNvPr id="94" name="Google Shape;94;p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95" name="Google Shape;95;p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9"/>
            <p:cNvGrpSpPr/>
            <p:nvPr/>
          </p:nvGrpSpPr>
          <p:grpSpPr>
            <a:xfrm>
              <a:off x="8785929" y="285450"/>
              <a:ext cx="71621" cy="78899"/>
              <a:chOff x="3621700" y="273825"/>
              <a:chExt cx="100875" cy="111125"/>
            </a:xfrm>
          </p:grpSpPr>
          <p:cxnSp>
            <p:nvCxnSpPr>
              <p:cNvPr id="97" name="Google Shape;97;p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98" name="Google Shape;98;p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0"/>
          <p:cNvSpPr txBox="1">
            <a:spLocks noGrp="1"/>
          </p:cNvSpPr>
          <p:nvPr>
            <p:ph type="title"/>
          </p:nvPr>
        </p:nvSpPr>
        <p:spPr>
          <a:xfrm>
            <a:off x="1342450" y="1242525"/>
            <a:ext cx="2920800" cy="2658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101" name="Google Shape;101;p10"/>
          <p:cNvGrpSpPr/>
          <p:nvPr/>
        </p:nvGrpSpPr>
        <p:grpSpPr>
          <a:xfrm>
            <a:off x="8424000" y="209250"/>
            <a:ext cx="433550" cy="78899"/>
            <a:chOff x="8424000" y="285450"/>
            <a:chExt cx="433550" cy="78899"/>
          </a:xfrm>
        </p:grpSpPr>
        <p:cxnSp>
          <p:nvCxnSpPr>
            <p:cNvPr id="102" name="Google Shape;102;p10"/>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03" name="Google Shape;103;p1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10"/>
            <p:cNvGrpSpPr/>
            <p:nvPr/>
          </p:nvGrpSpPr>
          <p:grpSpPr>
            <a:xfrm>
              <a:off x="8785929" y="285450"/>
              <a:ext cx="71621" cy="78899"/>
              <a:chOff x="3621700" y="273825"/>
              <a:chExt cx="100875" cy="111125"/>
            </a:xfrm>
          </p:grpSpPr>
          <p:cxnSp>
            <p:nvCxnSpPr>
              <p:cNvPr id="105" name="Google Shape;105;p10"/>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06" name="Google Shape;106;p10"/>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162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pic>
        <p:nvPicPr>
          <p:cNvPr id="8" name="Google Shape;8;p1"/>
          <p:cNvPicPr preferRelativeResize="0"/>
          <p:nvPr/>
        </p:nvPicPr>
        <p:blipFill>
          <a:blip r:embed="rId47">
            <a:alphaModFix/>
          </a:blip>
          <a:stretch>
            <a:fillRect/>
          </a:stretch>
        </p:blipFill>
        <p:spPr>
          <a:xfrm>
            <a:off x="693147" y="128626"/>
            <a:ext cx="243314" cy="350550"/>
          </a:xfrm>
          <a:prstGeom prst="rect">
            <a:avLst/>
          </a:prstGeom>
          <a:noFill/>
          <a:ln>
            <a:noFill/>
          </a:ln>
        </p:spPr>
      </p:pic>
      <p:pic>
        <p:nvPicPr>
          <p:cNvPr id="9" name="Google Shape;9;p1"/>
          <p:cNvPicPr preferRelativeResize="0"/>
          <p:nvPr/>
        </p:nvPicPr>
        <p:blipFill>
          <a:blip r:embed="rId47">
            <a:alphaModFix/>
          </a:blip>
          <a:stretch>
            <a:fillRect/>
          </a:stretch>
        </p:blipFill>
        <p:spPr>
          <a:xfrm>
            <a:off x="693147" y="128626"/>
            <a:ext cx="243314" cy="350550"/>
          </a:xfrm>
          <a:prstGeom prst="rect">
            <a:avLst/>
          </a:prstGeom>
          <a:noFill/>
          <a:ln>
            <a:noFill/>
          </a:ln>
        </p:spPr>
      </p:pic>
      <p:pic>
        <p:nvPicPr>
          <p:cNvPr id="10" name="Google Shape;10;p1"/>
          <p:cNvPicPr preferRelativeResize="0"/>
          <p:nvPr/>
        </p:nvPicPr>
        <p:blipFill>
          <a:blip r:embed="rId48">
            <a:alphaModFix/>
          </a:blip>
          <a:stretch>
            <a:fillRect/>
          </a:stretch>
        </p:blipFill>
        <p:spPr>
          <a:xfrm>
            <a:off x="1078400" y="176450"/>
            <a:ext cx="1410525" cy="254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3" Type="http://schemas.openxmlformats.org/officeDocument/2006/relationships/hyperlink" Target="http://www.np.edu.s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slide" Target="slide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slide" Target="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6.png"/><Relationship Id="rId4" Type="http://schemas.openxmlformats.org/officeDocument/2006/relationships/image" Target="../media/image37.jpeg"/></Relationships>
</file>

<file path=ppt/slides/_rels/slide32.xml.rels><?xml version="1.0" encoding="UTF-8" standalone="yes"?>
<Relationships xmlns="http://schemas.openxmlformats.org/package/2006/relationships"><Relationship Id="rId3" Type="http://schemas.openxmlformats.org/officeDocument/2006/relationships/hyperlink" Target="https://overthewire.org/wargames/natas/"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natas5.natas.labs.overthewire.org/"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slide" Target="slide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91"/>
        <p:cNvGrpSpPr/>
        <p:nvPr/>
      </p:nvGrpSpPr>
      <p:grpSpPr>
        <a:xfrm>
          <a:off x="0" y="0"/>
          <a:ext cx="0" cy="0"/>
          <a:chOff x="0" y="0"/>
          <a:chExt cx="0" cy="0"/>
        </a:xfrm>
      </p:grpSpPr>
      <p:sp>
        <p:nvSpPr>
          <p:cNvPr id="693" name="Google Shape;693;p50"/>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 To Web</a:t>
            </a:r>
            <a:endParaRPr/>
          </a:p>
        </p:txBody>
      </p:sp>
      <p:grpSp>
        <p:nvGrpSpPr>
          <p:cNvPr id="694" name="Google Shape;694;p50"/>
          <p:cNvGrpSpPr/>
          <p:nvPr/>
        </p:nvGrpSpPr>
        <p:grpSpPr>
          <a:xfrm>
            <a:off x="5375029" y="1818088"/>
            <a:ext cx="2224161" cy="1884607"/>
            <a:chOff x="5375029" y="1818088"/>
            <a:chExt cx="2224161" cy="1884607"/>
          </a:xfrm>
        </p:grpSpPr>
        <p:sp>
          <p:nvSpPr>
            <p:cNvPr id="695" name="Google Shape;695;p50"/>
            <p:cNvSpPr/>
            <p:nvPr/>
          </p:nvSpPr>
          <p:spPr>
            <a:xfrm>
              <a:off x="6273950" y="3298356"/>
              <a:ext cx="426300" cy="396873"/>
            </a:xfrm>
            <a:custGeom>
              <a:avLst/>
              <a:gdLst/>
              <a:ahLst/>
              <a:cxnLst/>
              <a:rect l="l" t="t" r="r" b="b"/>
              <a:pathLst>
                <a:path w="17167" h="15982" extrusionOk="0">
                  <a:moveTo>
                    <a:pt x="1" y="0"/>
                  </a:moveTo>
                  <a:lnTo>
                    <a:pt x="1" y="15982"/>
                  </a:lnTo>
                  <a:lnTo>
                    <a:pt x="17167" y="15982"/>
                  </a:lnTo>
                  <a:lnTo>
                    <a:pt x="17167" y="0"/>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p:cNvSpPr/>
            <p:nvPr/>
          </p:nvSpPr>
          <p:spPr>
            <a:xfrm>
              <a:off x="6154104" y="3665446"/>
              <a:ext cx="666008" cy="37249"/>
            </a:xfrm>
            <a:custGeom>
              <a:avLst/>
              <a:gdLst/>
              <a:ahLst/>
              <a:cxnLst/>
              <a:rect l="l" t="t" r="r" b="b"/>
              <a:pathLst>
                <a:path w="26820" h="1500" extrusionOk="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p:cNvSpPr/>
            <p:nvPr/>
          </p:nvSpPr>
          <p:spPr>
            <a:xfrm>
              <a:off x="6273950" y="3303326"/>
              <a:ext cx="426300" cy="126596"/>
            </a:xfrm>
            <a:custGeom>
              <a:avLst/>
              <a:gdLst/>
              <a:ahLst/>
              <a:cxnLst/>
              <a:rect l="l" t="t" r="r" b="b"/>
              <a:pathLst>
                <a:path w="17167" h="5098" extrusionOk="0">
                  <a:moveTo>
                    <a:pt x="1" y="0"/>
                  </a:moveTo>
                  <a:lnTo>
                    <a:pt x="1" y="1156"/>
                  </a:lnTo>
                  <a:lnTo>
                    <a:pt x="17167" y="5097"/>
                  </a:lnTo>
                  <a:lnTo>
                    <a:pt x="17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p:cNvSpPr/>
            <p:nvPr/>
          </p:nvSpPr>
          <p:spPr>
            <a:xfrm>
              <a:off x="5375029" y="3097292"/>
              <a:ext cx="2224098" cy="218476"/>
            </a:xfrm>
            <a:custGeom>
              <a:avLst/>
              <a:gdLst/>
              <a:ahLst/>
              <a:cxnLst/>
              <a:rect l="l" t="t" r="r" b="b"/>
              <a:pathLst>
                <a:path w="89564" h="8798" extrusionOk="0">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p:cNvSpPr/>
            <p:nvPr/>
          </p:nvSpPr>
          <p:spPr>
            <a:xfrm>
              <a:off x="5375029" y="1818088"/>
              <a:ext cx="2224161" cy="1289166"/>
            </a:xfrm>
            <a:custGeom>
              <a:avLst/>
              <a:gdLst/>
              <a:ahLst/>
              <a:cxnLst/>
              <a:rect l="l" t="t" r="r" b="b"/>
              <a:pathLst>
                <a:path w="89564" h="51913" extrusionOk="0">
                  <a:moveTo>
                    <a:pt x="2361" y="1"/>
                  </a:moveTo>
                  <a:cubicBezTo>
                    <a:pt x="1057" y="1"/>
                    <a:pt x="0" y="1059"/>
                    <a:pt x="0" y="2357"/>
                  </a:cubicBezTo>
                  <a:lnTo>
                    <a:pt x="0" y="51913"/>
                  </a:lnTo>
                  <a:lnTo>
                    <a:pt x="89564" y="51913"/>
                  </a:lnTo>
                  <a:lnTo>
                    <a:pt x="89564" y="2357"/>
                  </a:lnTo>
                  <a:cubicBezTo>
                    <a:pt x="89564" y="1059"/>
                    <a:pt x="88507" y="1"/>
                    <a:pt x="87208" y="1"/>
                  </a:cubicBezTo>
                  <a:close/>
                </a:path>
              </a:pathLst>
            </a:cu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p:cNvSpPr/>
            <p:nvPr/>
          </p:nvSpPr>
          <p:spPr>
            <a:xfrm>
              <a:off x="5434356" y="1871380"/>
              <a:ext cx="2105483" cy="1171978"/>
            </a:xfrm>
            <a:custGeom>
              <a:avLst/>
              <a:gdLst/>
              <a:ahLst/>
              <a:cxnLst/>
              <a:rect l="l" t="t" r="r" b="b"/>
              <a:pathLst>
                <a:path w="84785" h="47194" extrusionOk="0">
                  <a:moveTo>
                    <a:pt x="1" y="0"/>
                  </a:moveTo>
                  <a:lnTo>
                    <a:pt x="1" y="47193"/>
                  </a:lnTo>
                  <a:lnTo>
                    <a:pt x="84785" y="47193"/>
                  </a:lnTo>
                  <a:lnTo>
                    <a:pt x="84785" y="0"/>
                  </a:lnTo>
                  <a:close/>
                </a:path>
              </a:pathLst>
            </a:custGeom>
            <a:gradFill>
              <a:gsLst>
                <a:gs pos="0">
                  <a:srgbClr val="80DFFF"/>
                </a:gs>
                <a:gs pos="100000">
                  <a:srgbClr val="318FFA">
                    <a:alpha val="71764"/>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p:cNvSpPr/>
            <p:nvPr/>
          </p:nvSpPr>
          <p:spPr>
            <a:xfrm>
              <a:off x="5527258" y="1968354"/>
              <a:ext cx="677425" cy="476599"/>
            </a:xfrm>
            <a:custGeom>
              <a:avLst/>
              <a:gdLst/>
              <a:ahLst/>
              <a:cxnLst/>
              <a:rect l="l" t="t" r="r" b="b"/>
              <a:pathLst>
                <a:path w="27279" h="19192" extrusionOk="0">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p:cNvSpPr/>
            <p:nvPr/>
          </p:nvSpPr>
          <p:spPr>
            <a:xfrm>
              <a:off x="5527258" y="2497898"/>
              <a:ext cx="1407769" cy="476698"/>
            </a:xfrm>
            <a:custGeom>
              <a:avLst/>
              <a:gdLst/>
              <a:ahLst/>
              <a:cxnLst/>
              <a:rect l="l" t="t" r="r" b="b"/>
              <a:pathLst>
                <a:path w="56689" h="19196" extrusionOk="0">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p:cNvSpPr/>
            <p:nvPr/>
          </p:nvSpPr>
          <p:spPr>
            <a:xfrm>
              <a:off x="6257635" y="1968354"/>
              <a:ext cx="677400" cy="476599"/>
            </a:xfrm>
            <a:custGeom>
              <a:avLst/>
              <a:gdLst/>
              <a:ahLst/>
              <a:cxnLst/>
              <a:rect l="l" t="t" r="r" b="b"/>
              <a:pathLst>
                <a:path w="27278" h="19192" extrusionOk="0">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p:cNvSpPr/>
            <p:nvPr/>
          </p:nvSpPr>
          <p:spPr>
            <a:xfrm>
              <a:off x="7002489" y="1968354"/>
              <a:ext cx="479554" cy="221338"/>
            </a:xfrm>
            <a:custGeom>
              <a:avLst/>
              <a:gdLst/>
              <a:ahLst/>
              <a:cxnLst/>
              <a:rect l="l" t="t" r="r" b="b"/>
              <a:pathLst>
                <a:path w="19311" h="8913" extrusionOk="0">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p:cNvSpPr/>
            <p:nvPr/>
          </p:nvSpPr>
          <p:spPr>
            <a:xfrm>
              <a:off x="7002489" y="2241370"/>
              <a:ext cx="479554" cy="733225"/>
            </a:xfrm>
            <a:custGeom>
              <a:avLst/>
              <a:gdLst/>
              <a:ahLst/>
              <a:cxnLst/>
              <a:rect l="l" t="t" r="r" b="b"/>
              <a:pathLst>
                <a:path w="19311" h="29526" extrusionOk="0">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50"/>
          <p:cNvGrpSpPr/>
          <p:nvPr/>
        </p:nvGrpSpPr>
        <p:grpSpPr>
          <a:xfrm>
            <a:off x="7118242" y="1435741"/>
            <a:ext cx="795392" cy="626115"/>
            <a:chOff x="7542675" y="1392460"/>
            <a:chExt cx="879178" cy="692069"/>
          </a:xfrm>
        </p:grpSpPr>
        <p:sp>
          <p:nvSpPr>
            <p:cNvPr id="707" name="Google Shape;707;p50"/>
            <p:cNvSpPr/>
            <p:nvPr/>
          </p:nvSpPr>
          <p:spPr>
            <a:xfrm>
              <a:off x="7542675" y="1392460"/>
              <a:ext cx="879178" cy="692069"/>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50"/>
            <p:cNvGrpSpPr/>
            <p:nvPr/>
          </p:nvGrpSpPr>
          <p:grpSpPr>
            <a:xfrm>
              <a:off x="7603656" y="1520706"/>
              <a:ext cx="657046" cy="305943"/>
              <a:chOff x="7603656" y="1520706"/>
              <a:chExt cx="657046" cy="305943"/>
            </a:xfrm>
          </p:grpSpPr>
          <p:sp>
            <p:nvSpPr>
              <p:cNvPr id="709" name="Google Shape;709;p50"/>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3" name="Google Shape;713;p50"/>
          <p:cNvGrpSpPr/>
          <p:nvPr/>
        </p:nvGrpSpPr>
        <p:grpSpPr>
          <a:xfrm>
            <a:off x="299286" y="189025"/>
            <a:ext cx="133205" cy="119344"/>
            <a:chOff x="222150" y="185025"/>
            <a:chExt cx="170100" cy="152400"/>
          </a:xfrm>
        </p:grpSpPr>
        <p:cxnSp>
          <p:nvCxnSpPr>
            <p:cNvPr id="714" name="Google Shape;714;p5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5" name="Google Shape;715;p5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6" name="Google Shape;716;p5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717" name="Google Shape;717;p50"/>
          <p:cNvGrpSpPr/>
          <p:nvPr/>
        </p:nvGrpSpPr>
        <p:grpSpPr>
          <a:xfrm>
            <a:off x="5055410" y="2845326"/>
            <a:ext cx="633471" cy="733893"/>
            <a:chOff x="5055410" y="2845326"/>
            <a:chExt cx="633471" cy="733893"/>
          </a:xfrm>
        </p:grpSpPr>
        <p:grpSp>
          <p:nvGrpSpPr>
            <p:cNvPr id="718" name="Google Shape;718;p50"/>
            <p:cNvGrpSpPr/>
            <p:nvPr/>
          </p:nvGrpSpPr>
          <p:grpSpPr>
            <a:xfrm>
              <a:off x="5055410" y="2845326"/>
              <a:ext cx="633471" cy="733893"/>
              <a:chOff x="5418807" y="2497285"/>
              <a:chExt cx="700200" cy="811200"/>
            </a:xfrm>
          </p:grpSpPr>
          <p:sp>
            <p:nvSpPr>
              <p:cNvPr id="719" name="Google Shape;719;p50"/>
              <p:cNvSpPr/>
              <p:nvPr/>
            </p:nvSpPr>
            <p:spPr>
              <a:xfrm>
                <a:off x="5418807" y="2497285"/>
                <a:ext cx="700200" cy="811200"/>
              </a:xfrm>
              <a:prstGeom prst="roundRect">
                <a:avLst>
                  <a:gd name="adj" fmla="val 18711"/>
                </a:avLst>
              </a:prstGeom>
              <a:gradFill>
                <a:gsLst>
                  <a:gs pos="0">
                    <a:srgbClr val="FFFFFF">
                      <a:alpha val="85710"/>
                    </a:srgbClr>
                  </a:gs>
                  <a:gs pos="100000">
                    <a:srgbClr val="C5C7F4">
                      <a:alpha val="85710"/>
                    </a:srgbClr>
                  </a:gs>
                </a:gsLst>
                <a:lin ang="5400012" scaled="0"/>
              </a:gradFill>
              <a:ln>
                <a:noFill/>
              </a:ln>
              <a:effectLst>
                <a:outerShdw blurRad="57150" dist="19050" dir="5400000" algn="bl" rotWithShape="0">
                  <a:schemeClr val="dk1">
                    <a:alpha val="2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0" name="Google Shape;720;p50"/>
              <p:cNvGrpSpPr/>
              <p:nvPr/>
            </p:nvGrpSpPr>
            <p:grpSpPr>
              <a:xfrm>
                <a:off x="5600579" y="2592573"/>
                <a:ext cx="336576" cy="344118"/>
                <a:chOff x="3409000" y="1026975"/>
                <a:chExt cx="355075" cy="363032"/>
              </a:xfrm>
            </p:grpSpPr>
            <p:sp>
              <p:nvSpPr>
                <p:cNvPr id="721" name="Google Shape;721;p50"/>
                <p:cNvSpPr/>
                <p:nvPr/>
              </p:nvSpPr>
              <p:spPr>
                <a:xfrm>
                  <a:off x="3409000" y="1026975"/>
                  <a:ext cx="355075" cy="355225"/>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p:cNvSpPr/>
                <p:nvPr/>
              </p:nvSpPr>
              <p:spPr>
                <a:xfrm>
                  <a:off x="3528425" y="1078900"/>
                  <a:ext cx="116400" cy="116250"/>
                </a:xfrm>
                <a:custGeom>
                  <a:avLst/>
                  <a:gdLst/>
                  <a:ahLst/>
                  <a:cxnLst/>
                  <a:rect l="l" t="t" r="r" b="b"/>
                  <a:pathLst>
                    <a:path w="4656" h="4650" extrusionOk="0">
                      <a:moveTo>
                        <a:pt x="2327" y="0"/>
                      </a:moveTo>
                      <a:cubicBezTo>
                        <a:pt x="1041" y="0"/>
                        <a:pt x="0" y="1041"/>
                        <a:pt x="0" y="2322"/>
                      </a:cubicBezTo>
                      <a:cubicBezTo>
                        <a:pt x="0" y="3609"/>
                        <a:pt x="1041" y="4650"/>
                        <a:pt x="2327" y="4650"/>
                      </a:cubicBezTo>
                      <a:cubicBezTo>
                        <a:pt x="3609" y="4650"/>
                        <a:pt x="4655" y="3609"/>
                        <a:pt x="4655" y="2322"/>
                      </a:cubicBezTo>
                      <a:cubicBezTo>
                        <a:pt x="4655" y="1041"/>
                        <a:pt x="3609" y="0"/>
                        <a:pt x="23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p:cNvSpPr/>
                <p:nvPr/>
              </p:nvSpPr>
              <p:spPr>
                <a:xfrm>
                  <a:off x="3464200" y="1246832"/>
                  <a:ext cx="244825" cy="143175"/>
                </a:xfrm>
                <a:custGeom>
                  <a:avLst/>
                  <a:gdLst/>
                  <a:ahLst/>
                  <a:cxnLst/>
                  <a:rect l="l" t="t" r="r" b="b"/>
                  <a:pathLst>
                    <a:path w="9793" h="5727" extrusionOk="0">
                      <a:moveTo>
                        <a:pt x="4896" y="1"/>
                      </a:moveTo>
                      <a:cubicBezTo>
                        <a:pt x="2551" y="1"/>
                        <a:pt x="572" y="1597"/>
                        <a:pt x="1" y="3765"/>
                      </a:cubicBezTo>
                      <a:cubicBezTo>
                        <a:pt x="1276" y="4984"/>
                        <a:pt x="3003" y="5726"/>
                        <a:pt x="4896" y="5726"/>
                      </a:cubicBezTo>
                      <a:cubicBezTo>
                        <a:pt x="6790" y="5726"/>
                        <a:pt x="8517" y="4984"/>
                        <a:pt x="9792" y="3765"/>
                      </a:cubicBezTo>
                      <a:cubicBezTo>
                        <a:pt x="9215" y="1597"/>
                        <a:pt x="7236" y="1"/>
                        <a:pt x="4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4" name="Google Shape;724;p50"/>
            <p:cNvGrpSpPr/>
            <p:nvPr/>
          </p:nvGrpSpPr>
          <p:grpSpPr>
            <a:xfrm>
              <a:off x="5195602" y="3311831"/>
              <a:ext cx="352067" cy="169406"/>
              <a:chOff x="5528432" y="2979624"/>
              <a:chExt cx="480900" cy="187251"/>
            </a:xfrm>
          </p:grpSpPr>
          <p:sp>
            <p:nvSpPr>
              <p:cNvPr id="725" name="Google Shape;725;p50"/>
              <p:cNvSpPr/>
              <p:nvPr/>
            </p:nvSpPr>
            <p:spPr>
              <a:xfrm>
                <a:off x="5528432" y="2979624"/>
                <a:ext cx="4809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p:cNvSpPr/>
              <p:nvPr/>
            </p:nvSpPr>
            <p:spPr>
              <a:xfrm>
                <a:off x="5528432" y="3052849"/>
                <a:ext cx="4809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5610449" y="3126075"/>
                <a:ext cx="3168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8" name="Google Shape;728;p50"/>
          <p:cNvGrpSpPr/>
          <p:nvPr/>
        </p:nvGrpSpPr>
        <p:grpSpPr>
          <a:xfrm>
            <a:off x="7427195" y="2464693"/>
            <a:ext cx="694832" cy="494692"/>
            <a:chOff x="3336290" y="764021"/>
            <a:chExt cx="810300" cy="576900"/>
          </a:xfrm>
        </p:grpSpPr>
        <p:sp>
          <p:nvSpPr>
            <p:cNvPr id="729" name="Google Shape;729;p50"/>
            <p:cNvSpPr/>
            <p:nvPr/>
          </p:nvSpPr>
          <p:spPr>
            <a:xfrm rot="-5401788">
              <a:off x="3452990" y="647471"/>
              <a:ext cx="576900" cy="8100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p:cNvSpPr/>
            <p:nvPr/>
          </p:nvSpPr>
          <p:spPr>
            <a:xfrm>
              <a:off x="3414726" y="1013671"/>
              <a:ext cx="653730" cy="281110"/>
            </a:xfrm>
            <a:custGeom>
              <a:avLst/>
              <a:gdLst/>
              <a:ahLst/>
              <a:cxnLst/>
              <a:rect l="l" t="t" r="r" b="b"/>
              <a:pathLst>
                <a:path w="28015" h="14176" extrusionOk="0">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D90E1"/>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p:cNvSpPr/>
            <p:nvPr/>
          </p:nvSpPr>
          <p:spPr>
            <a:xfrm>
              <a:off x="3848871" y="832785"/>
              <a:ext cx="144823" cy="144867"/>
            </a:xfrm>
            <a:custGeom>
              <a:avLst/>
              <a:gdLst/>
              <a:ahLst/>
              <a:cxnLst/>
              <a:rect l="l" t="t" r="r" b="b"/>
              <a:pathLst>
                <a:path w="4416" h="4417" extrusionOk="0">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50"/>
          <p:cNvGrpSpPr/>
          <p:nvPr/>
        </p:nvGrpSpPr>
        <p:grpSpPr>
          <a:xfrm>
            <a:off x="5159411" y="1731360"/>
            <a:ext cx="999286" cy="251306"/>
            <a:chOff x="6394932" y="2541500"/>
            <a:chExt cx="959100" cy="241200"/>
          </a:xfrm>
        </p:grpSpPr>
        <p:sp>
          <p:nvSpPr>
            <p:cNvPr id="733" name="Google Shape;733;p50"/>
            <p:cNvSpPr/>
            <p:nvPr/>
          </p:nvSpPr>
          <p:spPr>
            <a:xfrm rot="-5400000">
              <a:off x="6753882" y="2182550"/>
              <a:ext cx="241200" cy="9591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rot="-5400000">
              <a:off x="6465475" y="2584700"/>
              <a:ext cx="152700" cy="154800"/>
            </a:xfrm>
            <a:prstGeom prst="roundRect">
              <a:avLst>
                <a:gd name="adj" fmla="val 7267"/>
              </a:avLst>
            </a:prstGeom>
            <a:gradFill>
              <a:gsLst>
                <a:gs pos="0">
                  <a:srgbClr val="E9A984"/>
                </a:gs>
                <a:gs pos="100000">
                  <a:srgbClr val="E57C85"/>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0"/>
            <p:cNvSpPr/>
            <p:nvPr/>
          </p:nvSpPr>
          <p:spPr>
            <a:xfrm rot="-5400000">
              <a:off x="6687242" y="2584700"/>
              <a:ext cx="152700" cy="154800"/>
            </a:xfrm>
            <a:prstGeom prst="roundRect">
              <a:avLst>
                <a:gd name="adj" fmla="val 7267"/>
              </a:avLst>
            </a:prstGeom>
            <a:gradFill>
              <a:gsLst>
                <a:gs pos="0">
                  <a:srgbClr val="3DB0FD"/>
                </a:gs>
                <a:gs pos="100000">
                  <a:srgbClr val="308EF7"/>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0"/>
            <p:cNvSpPr/>
            <p:nvPr/>
          </p:nvSpPr>
          <p:spPr>
            <a:xfrm rot="-5400000">
              <a:off x="6909008" y="2584700"/>
              <a:ext cx="152700" cy="154800"/>
            </a:xfrm>
            <a:prstGeom prst="roundRect">
              <a:avLst>
                <a:gd name="adj" fmla="val 7267"/>
              </a:avLst>
            </a:pr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0"/>
            <p:cNvSpPr/>
            <p:nvPr/>
          </p:nvSpPr>
          <p:spPr>
            <a:xfrm rot="-5400000">
              <a:off x="7130775" y="2584700"/>
              <a:ext cx="152700" cy="154800"/>
            </a:xfrm>
            <a:prstGeom prst="roundRect">
              <a:avLst>
                <a:gd name="adj" fmla="val 7267"/>
              </a:avLst>
            </a:prstGeom>
            <a:gradFill>
              <a:gsLst>
                <a:gs pos="0">
                  <a:schemeClr val="lt2"/>
                </a:gs>
                <a:gs pos="100000">
                  <a:srgbClr val="E57C85"/>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50"/>
          <p:cNvGrpSpPr/>
          <p:nvPr/>
        </p:nvGrpSpPr>
        <p:grpSpPr>
          <a:xfrm>
            <a:off x="286617" y="3999999"/>
            <a:ext cx="145867" cy="958251"/>
            <a:chOff x="286625" y="3923799"/>
            <a:chExt cx="145867" cy="958251"/>
          </a:xfrm>
        </p:grpSpPr>
        <p:sp>
          <p:nvSpPr>
            <p:cNvPr id="739" name="Google Shape;739;p5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0" name="Google Shape;740;p50"/>
            <p:cNvGrpSpPr/>
            <p:nvPr/>
          </p:nvGrpSpPr>
          <p:grpSpPr>
            <a:xfrm>
              <a:off x="298112" y="4342643"/>
              <a:ext cx="110182" cy="126862"/>
              <a:chOff x="281100" y="2027800"/>
              <a:chExt cx="140700" cy="162000"/>
            </a:xfrm>
          </p:grpSpPr>
          <p:sp>
            <p:nvSpPr>
              <p:cNvPr id="741" name="Google Shape;741;p5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2" name="Google Shape;742;p50"/>
              <p:cNvGrpSpPr/>
              <p:nvPr/>
            </p:nvGrpSpPr>
            <p:grpSpPr>
              <a:xfrm>
                <a:off x="308875" y="2088450"/>
                <a:ext cx="85200" cy="40700"/>
                <a:chOff x="308875" y="2087000"/>
                <a:chExt cx="85200" cy="40700"/>
              </a:xfrm>
            </p:grpSpPr>
            <p:cxnSp>
              <p:nvCxnSpPr>
                <p:cNvPr id="743" name="Google Shape;743;p5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744" name="Google Shape;744;p5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45" name="Google Shape;745;p50"/>
            <p:cNvGrpSpPr/>
            <p:nvPr/>
          </p:nvGrpSpPr>
          <p:grpSpPr>
            <a:xfrm>
              <a:off x="286625" y="3923799"/>
              <a:ext cx="133200" cy="133200"/>
              <a:chOff x="286625" y="3648899"/>
              <a:chExt cx="133200" cy="133200"/>
            </a:xfrm>
          </p:grpSpPr>
          <p:sp>
            <p:nvSpPr>
              <p:cNvPr id="746" name="Google Shape;746;p5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748" name="Google Shape;748;p50">
            <a:hlinkClick r:id="" action="ppaction://hlinkshowjump?jump=nextslide"/>
          </p:cNvPr>
          <p:cNvCxnSpPr/>
          <p:nvPr/>
        </p:nvCxnSpPr>
        <p:spPr>
          <a:xfrm>
            <a:off x="1046100" y="4007188"/>
            <a:ext cx="740100" cy="0"/>
          </a:xfrm>
          <a:prstGeom prst="straightConnector1">
            <a:avLst/>
          </a:prstGeom>
          <a:noFill/>
          <a:ln w="9525" cap="flat" cmpd="sng">
            <a:solidFill>
              <a:schemeClr val="dk2"/>
            </a:solidFill>
            <a:prstDash val="solid"/>
            <a:round/>
            <a:headEnd type="none" w="med" len="med"/>
            <a:tailEnd type="stealth" w="med" len="med"/>
          </a:ln>
        </p:spPr>
      </p:cxnSp>
      <p:sp>
        <p:nvSpPr>
          <p:cNvPr id="749" name="Google Shape;749;p50"/>
          <p:cNvSpPr txBox="1">
            <a:spLocks noGrp="1"/>
          </p:cNvSpPr>
          <p:nvPr>
            <p:ph type="subTitle" idx="1"/>
          </p:nvPr>
        </p:nvSpPr>
        <p:spPr>
          <a:xfrm>
            <a:off x="7791350" y="4755900"/>
            <a:ext cx="1066200" cy="277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en" sz="1000">
                <a:latin typeface="Oswald"/>
                <a:ea typeface="Oswald"/>
                <a:cs typeface="Oswald"/>
                <a:sym typeface="Oswald"/>
              </a:rPr>
              <a:t>WORKSHOP</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750" name="Google Shape;750;p50">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0">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4" name="Google Shape;754;p50"/>
          <p:cNvPicPr preferRelativeResize="0"/>
          <p:nvPr/>
        </p:nvPicPr>
        <p:blipFill>
          <a:blip r:embed="rId4">
            <a:alphaModFix/>
          </a:blip>
          <a:stretch>
            <a:fillRect/>
          </a:stretch>
        </p:blipFill>
        <p:spPr>
          <a:xfrm>
            <a:off x="693147" y="128626"/>
            <a:ext cx="243314" cy="350550"/>
          </a:xfrm>
          <a:prstGeom prst="rect">
            <a:avLst/>
          </a:prstGeom>
          <a:noFill/>
          <a:ln>
            <a:noFill/>
          </a:ln>
        </p:spPr>
      </p:pic>
      <p:sp>
        <p:nvSpPr>
          <p:cNvPr id="10" name="Subtitle 9">
            <a:extLst>
              <a:ext uri="{FF2B5EF4-FFF2-40B4-BE49-F238E27FC236}">
                <a16:creationId xmlns:a16="http://schemas.microsoft.com/office/drawing/2014/main" id="{8932BE2F-8C1C-5BBC-010A-40E443AE4B05}"/>
              </a:ext>
            </a:extLst>
          </p:cNvPr>
          <p:cNvSpPr>
            <a:spLocks noGrp="1"/>
          </p:cNvSpPr>
          <p:nvPr>
            <p:ph type="subTitle" idx="1"/>
          </p:nvPr>
        </p:nvSpPr>
        <p:spPr/>
        <p:txBody>
          <a:bodyPr/>
          <a:lstStyle/>
          <a:p>
            <a:endParaRPr lang="en-S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93"/>
                                        </p:tgtEl>
                                        <p:attrNameLst>
                                          <p:attrName>style.visibility</p:attrName>
                                        </p:attrNameLst>
                                      </p:cBhvr>
                                      <p:to>
                                        <p:strVal val="visible"/>
                                      </p:to>
                                    </p:set>
                                    <p:animEffect transition="in" filter="fade">
                                      <p:cBhvr>
                                        <p:cTn id="7" dur="1000"/>
                                        <p:tgtEl>
                                          <p:spTgt spid="69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48"/>
                                        </p:tgtEl>
                                        <p:attrNameLst>
                                          <p:attrName>style.visibility</p:attrName>
                                        </p:attrNameLst>
                                      </p:cBhvr>
                                      <p:to>
                                        <p:strVal val="visible"/>
                                      </p:to>
                                    </p:set>
                                    <p:animEffect transition="in" filter="fade">
                                      <p:cBhvr>
                                        <p:cTn id="11" dur="1000"/>
                                        <p:tgtEl>
                                          <p:spTgt spid="748"/>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94"/>
                                        </p:tgtEl>
                                        <p:attrNameLst>
                                          <p:attrName>style.visibility</p:attrName>
                                        </p:attrNameLst>
                                      </p:cBhvr>
                                      <p:to>
                                        <p:strVal val="visible"/>
                                      </p:to>
                                    </p:set>
                                    <p:animEffect transition="in" filter="fade">
                                      <p:cBhvr>
                                        <p:cTn id="15" dur="1000"/>
                                        <p:tgtEl>
                                          <p:spTgt spid="694"/>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706"/>
                                        </p:tgtEl>
                                        <p:attrNameLst>
                                          <p:attrName>style.visibility</p:attrName>
                                        </p:attrNameLst>
                                      </p:cBhvr>
                                      <p:to>
                                        <p:strVal val="visible"/>
                                      </p:to>
                                    </p:set>
                                    <p:animEffect transition="in" filter="fade">
                                      <p:cBhvr>
                                        <p:cTn id="19" dur="1000"/>
                                        <p:tgtEl>
                                          <p:spTgt spid="706"/>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717"/>
                                        </p:tgtEl>
                                        <p:attrNameLst>
                                          <p:attrName>style.visibility</p:attrName>
                                        </p:attrNameLst>
                                      </p:cBhvr>
                                      <p:to>
                                        <p:strVal val="visible"/>
                                      </p:to>
                                    </p:set>
                                    <p:animEffect transition="in" filter="fade">
                                      <p:cBhvr>
                                        <p:cTn id="23" dur="1000"/>
                                        <p:tgtEl>
                                          <p:spTgt spid="717"/>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728"/>
                                        </p:tgtEl>
                                        <p:attrNameLst>
                                          <p:attrName>style.visibility</p:attrName>
                                        </p:attrNameLst>
                                      </p:cBhvr>
                                      <p:to>
                                        <p:strVal val="visible"/>
                                      </p:to>
                                    </p:set>
                                    <p:animEffect transition="in" filter="fade">
                                      <p:cBhvr>
                                        <p:cTn id="27" dur="1000"/>
                                        <p:tgtEl>
                                          <p:spTgt spid="728"/>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732"/>
                                        </p:tgtEl>
                                        <p:attrNameLst>
                                          <p:attrName>style.visibility</p:attrName>
                                        </p:attrNameLst>
                                      </p:cBhvr>
                                      <p:to>
                                        <p:strVal val="visible"/>
                                      </p:to>
                                    </p:set>
                                    <p:animEffect transition="in" filter="fade">
                                      <p:cBhvr>
                                        <p:cTn id="31" dur="1000"/>
                                        <p:tgtEl>
                                          <p:spTgt spid="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BA84-83CF-B480-5229-3645C0E739CE}"/>
              </a:ext>
            </a:extLst>
          </p:cNvPr>
          <p:cNvSpPr>
            <a:spLocks noGrp="1"/>
          </p:cNvSpPr>
          <p:nvPr>
            <p:ph type="title"/>
          </p:nvPr>
        </p:nvSpPr>
        <p:spPr/>
        <p:txBody>
          <a:bodyPr/>
          <a:lstStyle/>
          <a:p>
            <a:r>
              <a:rPr lang="en-SG"/>
              <a:t>What is HTTP/S</a:t>
            </a:r>
          </a:p>
        </p:txBody>
      </p:sp>
      <p:sp>
        <p:nvSpPr>
          <p:cNvPr id="3" name="Text Placeholder 2">
            <a:extLst>
              <a:ext uri="{FF2B5EF4-FFF2-40B4-BE49-F238E27FC236}">
                <a16:creationId xmlns:a16="http://schemas.microsoft.com/office/drawing/2014/main" id="{251CE4F1-2D53-07DA-271D-9AE528051599}"/>
              </a:ext>
            </a:extLst>
          </p:cNvPr>
          <p:cNvSpPr>
            <a:spLocks noGrp="1"/>
          </p:cNvSpPr>
          <p:nvPr>
            <p:ph type="body" idx="1"/>
          </p:nvPr>
        </p:nvSpPr>
        <p:spPr/>
        <p:txBody>
          <a:bodyPr spcFirstLastPara="1" wrap="square" lIns="91425" tIns="91425" rIns="91425" bIns="91425" anchor="t" anchorCtr="0">
            <a:noAutofit/>
          </a:bodyPr>
          <a:lstStyle/>
          <a:p>
            <a:r>
              <a:rPr lang="en-SG"/>
              <a:t>Hypertext Transfer Protocol Secure (HTTPS)</a:t>
            </a:r>
          </a:p>
          <a:p>
            <a:endParaRPr lang="en-SG"/>
          </a:p>
          <a:p>
            <a:r>
              <a:rPr lang="en-SG"/>
              <a:t>Primary Protocol used to send data between browsers and a website.</a:t>
            </a:r>
          </a:p>
        </p:txBody>
      </p:sp>
      <p:pic>
        <p:nvPicPr>
          <p:cNvPr id="4" name="Picture 3" descr="A screenshot of a computer&#10;&#10;Description automatically generated">
            <a:extLst>
              <a:ext uri="{FF2B5EF4-FFF2-40B4-BE49-F238E27FC236}">
                <a16:creationId xmlns:a16="http://schemas.microsoft.com/office/drawing/2014/main" id="{EB6DAA7B-1AEA-5AB3-4730-6339C5D31002}"/>
              </a:ext>
            </a:extLst>
          </p:cNvPr>
          <p:cNvPicPr>
            <a:picLocks noChangeAspect="1"/>
          </p:cNvPicPr>
          <p:nvPr/>
        </p:nvPicPr>
        <p:blipFill rotWithShape="1">
          <a:blip r:embed="rId3"/>
          <a:srcRect r="-274" b="7942"/>
          <a:stretch/>
        </p:blipFill>
        <p:spPr>
          <a:xfrm>
            <a:off x="4286743" y="1893594"/>
            <a:ext cx="3302061" cy="2322863"/>
          </a:xfrm>
          <a:prstGeom prst="rect">
            <a:avLst/>
          </a:prstGeom>
        </p:spPr>
      </p:pic>
      <p:pic>
        <p:nvPicPr>
          <p:cNvPr id="5" name="Picture 4" descr="A screenshot of a computer error&#10;&#10;Description automatically generated">
            <a:extLst>
              <a:ext uri="{FF2B5EF4-FFF2-40B4-BE49-F238E27FC236}">
                <a16:creationId xmlns:a16="http://schemas.microsoft.com/office/drawing/2014/main" id="{2C3F9C82-2767-2D41-F506-8D750C71E2C8}"/>
              </a:ext>
            </a:extLst>
          </p:cNvPr>
          <p:cNvPicPr>
            <a:picLocks noChangeAspect="1"/>
          </p:cNvPicPr>
          <p:nvPr/>
        </p:nvPicPr>
        <p:blipFill>
          <a:blip r:embed="rId4"/>
          <a:stretch>
            <a:fillRect/>
          </a:stretch>
        </p:blipFill>
        <p:spPr>
          <a:xfrm>
            <a:off x="1083722" y="1947768"/>
            <a:ext cx="2408261" cy="2271256"/>
          </a:xfrm>
          <a:prstGeom prst="rect">
            <a:avLst/>
          </a:prstGeom>
        </p:spPr>
      </p:pic>
    </p:spTree>
    <p:extLst>
      <p:ext uri="{BB962C8B-B14F-4D97-AF65-F5344CB8AC3E}">
        <p14:creationId xmlns:p14="http://schemas.microsoft.com/office/powerpoint/2010/main" val="2450403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BA84-83CF-B480-5229-3645C0E739CE}"/>
              </a:ext>
            </a:extLst>
          </p:cNvPr>
          <p:cNvSpPr>
            <a:spLocks noGrp="1"/>
          </p:cNvSpPr>
          <p:nvPr>
            <p:ph type="title"/>
          </p:nvPr>
        </p:nvSpPr>
        <p:spPr/>
        <p:txBody>
          <a:bodyPr/>
          <a:lstStyle/>
          <a:p>
            <a:r>
              <a:rPr lang="en-SG"/>
              <a:t>How does HTTP/S work?</a:t>
            </a:r>
          </a:p>
        </p:txBody>
      </p:sp>
      <p:sp>
        <p:nvSpPr>
          <p:cNvPr id="3" name="Text Placeholder 2">
            <a:extLst>
              <a:ext uri="{FF2B5EF4-FFF2-40B4-BE49-F238E27FC236}">
                <a16:creationId xmlns:a16="http://schemas.microsoft.com/office/drawing/2014/main" id="{251CE4F1-2D53-07DA-271D-9AE528051599}"/>
              </a:ext>
            </a:extLst>
          </p:cNvPr>
          <p:cNvSpPr>
            <a:spLocks noGrp="1"/>
          </p:cNvSpPr>
          <p:nvPr>
            <p:ph type="body" idx="1"/>
          </p:nvPr>
        </p:nvSpPr>
        <p:spPr/>
        <p:txBody>
          <a:bodyPr spcFirstLastPara="1" wrap="square" lIns="91425" tIns="91425" rIns="91425" bIns="91425" anchor="t" anchorCtr="0">
            <a:noAutofit/>
          </a:bodyPr>
          <a:lstStyle/>
          <a:p>
            <a:r>
              <a:rPr lang="en-SG"/>
              <a:t>HTTPS Uses SSL/TLS (Secure-Socket Layer / Transport Layer Security) encryption</a:t>
            </a:r>
            <a:endParaRPr lang="en-US">
              <a:solidFill>
                <a:srgbClr val="1E1E2C"/>
              </a:solidFill>
            </a:endParaRPr>
          </a:p>
          <a:p>
            <a:endParaRPr lang="en-SG"/>
          </a:p>
          <a:p>
            <a:r>
              <a:rPr lang="en-SG"/>
              <a:t>Uses asymmetric public key infrastructure to secure communication</a:t>
            </a:r>
          </a:p>
          <a:p>
            <a:endParaRPr lang="en-SG"/>
          </a:p>
          <a:p>
            <a:pPr lvl="1">
              <a:lnSpc>
                <a:spcPct val="114999"/>
              </a:lnSpc>
              <a:buSzPts val="1100"/>
              <a:buFont typeface="Courier New"/>
              <a:buChar char="o"/>
            </a:pPr>
            <a:r>
              <a:rPr lang="en-SG" sz="1100"/>
              <a:t>Public &amp; Private Keys </a:t>
            </a:r>
          </a:p>
        </p:txBody>
      </p:sp>
      <p:pic>
        <p:nvPicPr>
          <p:cNvPr id="4" name="Picture 3" descr="Symmetric vs. Asymmetric Encryption - What are differences?">
            <a:extLst>
              <a:ext uri="{FF2B5EF4-FFF2-40B4-BE49-F238E27FC236}">
                <a16:creationId xmlns:a16="http://schemas.microsoft.com/office/drawing/2014/main" id="{E8727004-81A2-CB57-835D-630C8CDE06D0}"/>
              </a:ext>
            </a:extLst>
          </p:cNvPr>
          <p:cNvPicPr>
            <a:picLocks noChangeAspect="1"/>
          </p:cNvPicPr>
          <p:nvPr/>
        </p:nvPicPr>
        <p:blipFill>
          <a:blip r:embed="rId3"/>
          <a:stretch>
            <a:fillRect/>
          </a:stretch>
        </p:blipFill>
        <p:spPr>
          <a:xfrm>
            <a:off x="2064241" y="2230297"/>
            <a:ext cx="4145973" cy="2268038"/>
          </a:xfrm>
          <a:prstGeom prst="rect">
            <a:avLst/>
          </a:prstGeom>
        </p:spPr>
      </p:pic>
    </p:spTree>
    <p:extLst>
      <p:ext uri="{BB962C8B-B14F-4D97-AF65-F5344CB8AC3E}">
        <p14:creationId xmlns:p14="http://schemas.microsoft.com/office/powerpoint/2010/main" val="48771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6556-17E9-E4CD-2EF6-B3C44847C897}"/>
              </a:ext>
            </a:extLst>
          </p:cNvPr>
          <p:cNvSpPr>
            <a:spLocks noGrp="1"/>
          </p:cNvSpPr>
          <p:nvPr>
            <p:ph type="title"/>
          </p:nvPr>
        </p:nvSpPr>
        <p:spPr/>
        <p:txBody>
          <a:bodyPr/>
          <a:lstStyle/>
          <a:p>
            <a:r>
              <a:rPr lang="en-SG"/>
              <a:t>Web Architecture</a:t>
            </a:r>
          </a:p>
        </p:txBody>
      </p:sp>
      <p:sp>
        <p:nvSpPr>
          <p:cNvPr id="3" name="Text Placeholder 2">
            <a:extLst>
              <a:ext uri="{FF2B5EF4-FFF2-40B4-BE49-F238E27FC236}">
                <a16:creationId xmlns:a16="http://schemas.microsoft.com/office/drawing/2014/main" id="{FD78EE88-3D94-413E-56D0-4AD8A75C1DA4}"/>
              </a:ext>
            </a:extLst>
          </p:cNvPr>
          <p:cNvSpPr>
            <a:spLocks noGrp="1"/>
          </p:cNvSpPr>
          <p:nvPr>
            <p:ph type="body" idx="1"/>
          </p:nvPr>
        </p:nvSpPr>
        <p:spPr>
          <a:xfrm>
            <a:off x="596175" y="1177067"/>
            <a:ext cx="7704000" cy="3380100"/>
          </a:xfrm>
        </p:spPr>
        <p:txBody>
          <a:bodyPr/>
          <a:lstStyle/>
          <a:p>
            <a:pPr>
              <a:lnSpc>
                <a:spcPct val="150000"/>
              </a:lnSpc>
            </a:pPr>
            <a:r>
              <a:rPr lang="en-SG" sz="1200"/>
              <a:t>It is the </a:t>
            </a:r>
            <a:r>
              <a:rPr lang="en-SG" sz="1200" b="1">
                <a:solidFill>
                  <a:srgbClr val="00B050"/>
                </a:solidFill>
              </a:rPr>
              <a:t>framework</a:t>
            </a:r>
            <a:r>
              <a:rPr lang="en-SG" sz="1200"/>
              <a:t> &amp; </a:t>
            </a:r>
            <a:r>
              <a:rPr lang="en-SG" sz="1200" b="1">
                <a:solidFill>
                  <a:schemeClr val="tx2"/>
                </a:solidFill>
              </a:rPr>
              <a:t>component</a:t>
            </a:r>
            <a:r>
              <a:rPr lang="en-SG" sz="1200"/>
              <a:t> that </a:t>
            </a:r>
            <a:r>
              <a:rPr lang="en-SG" sz="1200" b="1"/>
              <a:t>makes up WWW</a:t>
            </a:r>
            <a:r>
              <a:rPr lang="en-SG" sz="1200"/>
              <a:t>.</a:t>
            </a:r>
          </a:p>
          <a:p>
            <a:pPr>
              <a:lnSpc>
                <a:spcPct val="150000"/>
              </a:lnSpc>
            </a:pPr>
            <a:r>
              <a:rPr lang="en-SG" sz="1200"/>
              <a:t>Allowing users to </a:t>
            </a:r>
            <a:r>
              <a:rPr lang="en-SG" sz="1200" b="1">
                <a:solidFill>
                  <a:schemeClr val="accent3"/>
                </a:solidFill>
              </a:rPr>
              <a:t>access</a:t>
            </a:r>
            <a:r>
              <a:rPr lang="en-SG" sz="1200"/>
              <a:t> and </a:t>
            </a:r>
            <a:r>
              <a:rPr lang="en-SG" sz="1200" b="1">
                <a:solidFill>
                  <a:schemeClr val="accent2">
                    <a:lumMod val="60000"/>
                    <a:lumOff val="40000"/>
                  </a:schemeClr>
                </a:solidFill>
              </a:rPr>
              <a:t>interact</a:t>
            </a:r>
            <a:r>
              <a:rPr lang="en-SG" sz="1200"/>
              <a:t> with the </a:t>
            </a:r>
            <a:r>
              <a:rPr lang="en-SG" sz="1200" b="1"/>
              <a:t>web resources</a:t>
            </a:r>
          </a:p>
          <a:p>
            <a:pPr>
              <a:lnSpc>
                <a:spcPct val="150000"/>
              </a:lnSpc>
            </a:pPr>
            <a:endParaRPr lang="en-SG" sz="1200"/>
          </a:p>
          <a:p>
            <a:pPr>
              <a:lnSpc>
                <a:spcPct val="150000"/>
              </a:lnSpc>
            </a:pPr>
            <a:r>
              <a:rPr lang="en-SG" sz="1200"/>
              <a:t>Consists of:</a:t>
            </a:r>
          </a:p>
          <a:p>
            <a:pPr lvl="1">
              <a:lnSpc>
                <a:spcPct val="150000"/>
              </a:lnSpc>
            </a:pPr>
            <a:r>
              <a:rPr lang="en-SG" sz="1200" b="1">
                <a:solidFill>
                  <a:schemeClr val="accent2">
                    <a:lumMod val="60000"/>
                    <a:lumOff val="40000"/>
                  </a:schemeClr>
                </a:solidFill>
              </a:rPr>
              <a:t>IP addresses </a:t>
            </a:r>
            <a:r>
              <a:rPr lang="en-SG" sz="1200"/>
              <a:t>– </a:t>
            </a:r>
            <a:r>
              <a:rPr lang="en-SG" sz="1200" b="1"/>
              <a:t>identify a web page </a:t>
            </a:r>
            <a:r>
              <a:rPr lang="en-SG" sz="1200"/>
              <a:t>on the WWW</a:t>
            </a:r>
          </a:p>
          <a:p>
            <a:pPr lvl="1">
              <a:lnSpc>
                <a:spcPct val="150000"/>
              </a:lnSpc>
            </a:pPr>
            <a:r>
              <a:rPr lang="en-SG" sz="1200" b="1">
                <a:solidFill>
                  <a:schemeClr val="tx2"/>
                </a:solidFill>
              </a:rPr>
              <a:t>Port numbers </a:t>
            </a:r>
            <a:r>
              <a:rPr lang="en-SG" sz="1200"/>
              <a:t>– allow network services to </a:t>
            </a:r>
            <a:r>
              <a:rPr lang="en-SG" sz="1200" b="1"/>
              <a:t>run</a:t>
            </a:r>
            <a:r>
              <a:rPr lang="en-SG" sz="1200"/>
              <a:t> by </a:t>
            </a:r>
            <a:r>
              <a:rPr lang="en-SG" sz="1200" b="1">
                <a:solidFill>
                  <a:schemeClr val="tx2"/>
                </a:solidFill>
              </a:rPr>
              <a:t>distinguishing traffic </a:t>
            </a:r>
            <a:r>
              <a:rPr lang="en-SG" sz="1200"/>
              <a:t>for different services, </a:t>
            </a:r>
            <a:r>
              <a:rPr lang="en-SG" sz="1200" b="1" err="1"/>
              <a:t>eg</a:t>
            </a:r>
            <a:r>
              <a:rPr lang="en-SG" sz="1200" b="1"/>
              <a:t>: </a:t>
            </a:r>
            <a:r>
              <a:rPr lang="en-SG" sz="1200" b="1">
                <a:solidFill>
                  <a:schemeClr val="tx2">
                    <a:lumMod val="60000"/>
                    <a:lumOff val="40000"/>
                  </a:schemeClr>
                </a:solidFill>
              </a:rPr>
              <a:t>port 80 </a:t>
            </a:r>
            <a:r>
              <a:rPr lang="en-SG" sz="1200" b="1"/>
              <a:t>is for HTTP while </a:t>
            </a:r>
            <a:r>
              <a:rPr lang="en-SG" sz="1200" b="1">
                <a:solidFill>
                  <a:schemeClr val="tx2">
                    <a:lumMod val="60000"/>
                    <a:lumOff val="40000"/>
                  </a:schemeClr>
                </a:solidFill>
              </a:rPr>
              <a:t>port 443 </a:t>
            </a:r>
            <a:r>
              <a:rPr lang="en-SG" sz="1200" b="1"/>
              <a:t>is HTTPS</a:t>
            </a:r>
          </a:p>
          <a:p>
            <a:pPr lvl="1">
              <a:lnSpc>
                <a:spcPct val="150000"/>
              </a:lnSpc>
            </a:pPr>
            <a:r>
              <a:rPr lang="en-SG" sz="1200" b="1">
                <a:solidFill>
                  <a:schemeClr val="accent4">
                    <a:lumMod val="60000"/>
                    <a:lumOff val="40000"/>
                  </a:schemeClr>
                </a:solidFill>
              </a:rPr>
              <a:t>Domain Name Server </a:t>
            </a:r>
            <a:r>
              <a:rPr lang="en-SG" sz="1200"/>
              <a:t>– acts like </a:t>
            </a:r>
            <a:r>
              <a:rPr lang="en-SG" sz="1200" b="1" u="sng">
                <a:solidFill>
                  <a:schemeClr val="accent4">
                    <a:lumMod val="40000"/>
                    <a:lumOff val="60000"/>
                  </a:schemeClr>
                </a:solidFill>
              </a:rPr>
              <a:t>internet’s phone book</a:t>
            </a:r>
            <a:r>
              <a:rPr lang="en-SG" sz="1200"/>
              <a:t>, converting </a:t>
            </a:r>
            <a:r>
              <a:rPr lang="en-SG" sz="1200" b="1"/>
              <a:t>domain names </a:t>
            </a:r>
            <a:r>
              <a:rPr lang="en-SG" sz="1200"/>
              <a:t>- </a:t>
            </a:r>
            <a:r>
              <a:rPr lang="en-SG" sz="1200" b="1"/>
              <a:t>IP address </a:t>
            </a:r>
            <a:r>
              <a:rPr lang="en-SG" sz="1200"/>
              <a:t>so browsers can load internet resources</a:t>
            </a:r>
          </a:p>
          <a:p>
            <a:pPr lvl="1">
              <a:lnSpc>
                <a:spcPct val="150000"/>
              </a:lnSpc>
            </a:pPr>
            <a:r>
              <a:rPr lang="en-SG" sz="1200"/>
              <a:t>Many more…</a:t>
            </a:r>
          </a:p>
        </p:txBody>
      </p:sp>
      <p:pic>
        <p:nvPicPr>
          <p:cNvPr id="8194" name="Picture 2" descr="DNS in Microsoft Azure Part 1 – Azure-provided DNS | Journey Of The Geek">
            <a:extLst>
              <a:ext uri="{FF2B5EF4-FFF2-40B4-BE49-F238E27FC236}">
                <a16:creationId xmlns:a16="http://schemas.microsoft.com/office/drawing/2014/main" id="{FF137D0D-E9A7-DFF0-6F78-53BF364F0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1627" y="3612854"/>
            <a:ext cx="1019175" cy="94751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Network Ports | TCP &amp; UDP Well-Known Port Numbers ⋆ IpCisco">
            <a:extLst>
              <a:ext uri="{FF2B5EF4-FFF2-40B4-BE49-F238E27FC236}">
                <a16:creationId xmlns:a16="http://schemas.microsoft.com/office/drawing/2014/main" id="{F6F07F7B-E5B2-05B1-41FA-D5922DE3A3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6809" y="826350"/>
            <a:ext cx="2215205" cy="1754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8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6556-17E9-E4CD-2EF6-B3C44847C897}"/>
              </a:ext>
            </a:extLst>
          </p:cNvPr>
          <p:cNvSpPr>
            <a:spLocks noGrp="1"/>
          </p:cNvSpPr>
          <p:nvPr>
            <p:ph type="title"/>
          </p:nvPr>
        </p:nvSpPr>
        <p:spPr/>
        <p:txBody>
          <a:bodyPr/>
          <a:lstStyle/>
          <a:p>
            <a:r>
              <a:rPr lang="en-SG"/>
              <a:t>Web architecture - Example</a:t>
            </a:r>
          </a:p>
        </p:txBody>
      </p:sp>
      <p:sp>
        <p:nvSpPr>
          <p:cNvPr id="3" name="Text Placeholder 2">
            <a:extLst>
              <a:ext uri="{FF2B5EF4-FFF2-40B4-BE49-F238E27FC236}">
                <a16:creationId xmlns:a16="http://schemas.microsoft.com/office/drawing/2014/main" id="{FD78EE88-3D94-413E-56D0-4AD8A75C1DA4}"/>
              </a:ext>
            </a:extLst>
          </p:cNvPr>
          <p:cNvSpPr>
            <a:spLocks noGrp="1"/>
          </p:cNvSpPr>
          <p:nvPr>
            <p:ph type="body" idx="1"/>
          </p:nvPr>
        </p:nvSpPr>
        <p:spPr/>
        <p:txBody>
          <a:bodyPr/>
          <a:lstStyle/>
          <a:p>
            <a:pPr>
              <a:lnSpc>
                <a:spcPct val="150000"/>
              </a:lnSpc>
            </a:pPr>
            <a:r>
              <a:rPr lang="en-SG" sz="1200"/>
              <a:t>Enter </a:t>
            </a:r>
            <a:r>
              <a:rPr lang="en-SG" sz="1200" b="1">
                <a:solidFill>
                  <a:schemeClr val="tx2"/>
                </a:solidFill>
              </a:rPr>
              <a:t>domain name </a:t>
            </a:r>
            <a:r>
              <a:rPr lang="en-SG" sz="1200"/>
              <a:t>(</a:t>
            </a:r>
            <a:r>
              <a:rPr lang="en-SG" sz="1200">
                <a:hlinkClick r:id="rId3"/>
              </a:rPr>
              <a:t>www.np.edu.sg</a:t>
            </a:r>
            <a:r>
              <a:rPr lang="en-SG" sz="1200"/>
              <a:t>) in browser</a:t>
            </a:r>
          </a:p>
          <a:p>
            <a:pPr>
              <a:lnSpc>
                <a:spcPct val="150000"/>
              </a:lnSpc>
            </a:pPr>
            <a:r>
              <a:rPr lang="en-SG" sz="1200"/>
              <a:t>Browser </a:t>
            </a:r>
            <a:r>
              <a:rPr lang="en-SG" sz="1200" b="1">
                <a:solidFill>
                  <a:schemeClr val="accent1"/>
                </a:solidFill>
              </a:rPr>
              <a:t>queries to DNS </a:t>
            </a:r>
            <a:r>
              <a:rPr lang="en-SG" sz="1200"/>
              <a:t>to get the corresponding IP address. </a:t>
            </a:r>
          </a:p>
          <a:p>
            <a:pPr>
              <a:lnSpc>
                <a:spcPct val="150000"/>
              </a:lnSpc>
            </a:pPr>
            <a:r>
              <a:rPr lang="en-SG" sz="1200"/>
              <a:t>It responds with the IP address – 85.129.83.120, by doing a </a:t>
            </a:r>
            <a:r>
              <a:rPr lang="en-SG" sz="1200" b="1">
                <a:solidFill>
                  <a:schemeClr val="accent4">
                    <a:lumMod val="40000"/>
                    <a:lumOff val="60000"/>
                  </a:schemeClr>
                </a:solidFill>
              </a:rPr>
              <a:t>lookup</a:t>
            </a:r>
            <a:r>
              <a:rPr lang="en-SG" sz="1200"/>
              <a:t> on the domain</a:t>
            </a:r>
          </a:p>
          <a:p>
            <a:pPr>
              <a:lnSpc>
                <a:spcPct val="150000"/>
              </a:lnSpc>
            </a:pPr>
            <a:r>
              <a:rPr lang="en-SG" sz="1200"/>
              <a:t>Then the browser uses this IP address to locate the server hosting the website</a:t>
            </a:r>
          </a:p>
          <a:p>
            <a:pPr>
              <a:lnSpc>
                <a:spcPct val="150000"/>
              </a:lnSpc>
            </a:pPr>
            <a:r>
              <a:rPr lang="en-SG" sz="1200"/>
              <a:t>While using </a:t>
            </a:r>
            <a:r>
              <a:rPr lang="en-SG" sz="1200" b="1">
                <a:solidFill>
                  <a:srgbClr val="00B050"/>
                </a:solidFill>
              </a:rPr>
              <a:t>the appropriate port number </a:t>
            </a:r>
            <a:r>
              <a:rPr lang="en-SG" sz="1200"/>
              <a:t>to </a:t>
            </a:r>
            <a:r>
              <a:rPr lang="en-SG" sz="1200" b="1"/>
              <a:t>establish a connection </a:t>
            </a:r>
            <a:r>
              <a:rPr lang="en-SG" sz="1200"/>
              <a:t>to the server</a:t>
            </a:r>
          </a:p>
          <a:p>
            <a:pPr>
              <a:lnSpc>
                <a:spcPct val="150000"/>
              </a:lnSpc>
            </a:pPr>
            <a:r>
              <a:rPr lang="en-SG" sz="1200"/>
              <a:t>Browser then </a:t>
            </a:r>
            <a:r>
              <a:rPr lang="en-SG" sz="1200" b="1">
                <a:solidFill>
                  <a:schemeClr val="accent3"/>
                </a:solidFill>
              </a:rPr>
              <a:t>sends a HTTP/S request </a:t>
            </a:r>
            <a:r>
              <a:rPr lang="en-SG" sz="1200"/>
              <a:t>to the server, and it will respond back to you.</a:t>
            </a:r>
          </a:p>
          <a:p>
            <a:endParaRPr lang="en-SG" sz="1200"/>
          </a:p>
        </p:txBody>
      </p:sp>
    </p:spTree>
    <p:extLst>
      <p:ext uri="{BB962C8B-B14F-4D97-AF65-F5344CB8AC3E}">
        <p14:creationId xmlns:p14="http://schemas.microsoft.com/office/powerpoint/2010/main" val="1853941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6556-17E9-E4CD-2EF6-B3C44847C897}"/>
              </a:ext>
            </a:extLst>
          </p:cNvPr>
          <p:cNvSpPr>
            <a:spLocks noGrp="1"/>
          </p:cNvSpPr>
          <p:nvPr>
            <p:ph type="title"/>
          </p:nvPr>
        </p:nvSpPr>
        <p:spPr/>
        <p:txBody>
          <a:bodyPr/>
          <a:lstStyle/>
          <a:p>
            <a:r>
              <a:rPr lang="en-SG"/>
              <a:t>Example</a:t>
            </a:r>
          </a:p>
        </p:txBody>
      </p:sp>
      <p:sp>
        <p:nvSpPr>
          <p:cNvPr id="3" name="Text Placeholder 2">
            <a:extLst>
              <a:ext uri="{FF2B5EF4-FFF2-40B4-BE49-F238E27FC236}">
                <a16:creationId xmlns:a16="http://schemas.microsoft.com/office/drawing/2014/main" id="{FD78EE88-3D94-413E-56D0-4AD8A75C1DA4}"/>
              </a:ext>
            </a:extLst>
          </p:cNvPr>
          <p:cNvSpPr>
            <a:spLocks noGrp="1"/>
          </p:cNvSpPr>
          <p:nvPr>
            <p:ph type="body" idx="1"/>
          </p:nvPr>
        </p:nvSpPr>
        <p:spPr/>
        <p:txBody>
          <a:bodyPr/>
          <a:lstStyle/>
          <a:p>
            <a:pPr>
              <a:lnSpc>
                <a:spcPct val="150000"/>
              </a:lnSpc>
            </a:pPr>
            <a:r>
              <a:rPr lang="en-SG" sz="1100" err="1"/>
              <a:t>E.g</a:t>
            </a:r>
            <a:r>
              <a:rPr lang="en-SG" sz="1100"/>
              <a:t>: call, John Doe (domain name), so you put in the number (12345678) – IP address. That’s what happening in the DNS.</a:t>
            </a:r>
          </a:p>
          <a:p>
            <a:pPr>
              <a:lnSpc>
                <a:spcPct val="150000"/>
              </a:lnSpc>
            </a:pPr>
            <a:r>
              <a:rPr lang="en-SG" sz="1100"/>
              <a:t>Because you can’t remember every single IP address right, so instead, we remember NIKE, YOUTUBE, Microsoft, Adidas when we want to go on their site.</a:t>
            </a:r>
          </a:p>
          <a:p>
            <a:endParaRPr lang="en-SG"/>
          </a:p>
        </p:txBody>
      </p:sp>
    </p:spTree>
    <p:extLst>
      <p:ext uri="{BB962C8B-B14F-4D97-AF65-F5344CB8AC3E}">
        <p14:creationId xmlns:p14="http://schemas.microsoft.com/office/powerpoint/2010/main" val="1119372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BA84-83CF-B480-5229-3645C0E739CE}"/>
              </a:ext>
            </a:extLst>
          </p:cNvPr>
          <p:cNvSpPr>
            <a:spLocks noGrp="1"/>
          </p:cNvSpPr>
          <p:nvPr>
            <p:ph type="title"/>
          </p:nvPr>
        </p:nvSpPr>
        <p:spPr/>
        <p:txBody>
          <a:bodyPr/>
          <a:lstStyle/>
          <a:p>
            <a:r>
              <a:rPr lang="en-SG"/>
              <a:t>SEARCH ENGINES </a:t>
            </a:r>
            <a:endParaRPr lang="en-SG" b="0"/>
          </a:p>
        </p:txBody>
      </p:sp>
      <p:sp>
        <p:nvSpPr>
          <p:cNvPr id="3" name="Text Placeholder 2">
            <a:extLst>
              <a:ext uri="{FF2B5EF4-FFF2-40B4-BE49-F238E27FC236}">
                <a16:creationId xmlns:a16="http://schemas.microsoft.com/office/drawing/2014/main" id="{251CE4F1-2D53-07DA-271D-9AE528051599}"/>
              </a:ext>
            </a:extLst>
          </p:cNvPr>
          <p:cNvSpPr>
            <a:spLocks noGrp="1"/>
          </p:cNvSpPr>
          <p:nvPr>
            <p:ph type="body" idx="1"/>
          </p:nvPr>
        </p:nvSpPr>
        <p:spPr/>
        <p:txBody>
          <a:bodyPr/>
          <a:lstStyle/>
          <a:p>
            <a:pPr marL="158750" indent="0">
              <a:buNone/>
            </a:pPr>
            <a:r>
              <a:rPr lang="en-SG" sz="1500"/>
              <a:t>Crawl a huge number of websites and </a:t>
            </a:r>
            <a:r>
              <a:rPr lang="en-SG" sz="1500" b="1"/>
              <a:t>indexes</a:t>
            </a:r>
            <a:r>
              <a:rPr lang="en-SG" sz="1500"/>
              <a:t> their content</a:t>
            </a:r>
            <a:endParaRPr lang="en-US" err="1"/>
          </a:p>
          <a:p>
            <a:pPr marL="158750" indent="0">
              <a:buNone/>
            </a:pPr>
            <a:br>
              <a:rPr lang="en-SG" sz="1500"/>
            </a:br>
            <a:r>
              <a:rPr lang="en-SG" sz="1500"/>
              <a:t>Prominent search engines include</a:t>
            </a:r>
            <a:br>
              <a:rPr lang="en-SG" sz="1200"/>
            </a:br>
            <a:r>
              <a:rPr lang="en-SG" sz="1200"/>
              <a:t>○ Bing</a:t>
            </a:r>
            <a:br>
              <a:rPr lang="en-SG" sz="1200"/>
            </a:br>
            <a:r>
              <a:rPr lang="en-SG" sz="1200"/>
              <a:t>○ DuckDuckGo</a:t>
            </a:r>
            <a:br>
              <a:rPr lang="en-SG" sz="1200"/>
            </a:br>
            <a:r>
              <a:rPr lang="en-SG" sz="1200"/>
              <a:t>○ Google</a:t>
            </a:r>
            <a:br>
              <a:rPr lang="en-SG" sz="1200"/>
            </a:br>
            <a:r>
              <a:rPr lang="en-SG" sz="1200"/>
              <a:t>○ Shodan</a:t>
            </a:r>
            <a:br>
              <a:rPr lang="en-SG" sz="1200"/>
            </a:br>
            <a:r>
              <a:rPr lang="en-SG" sz="1200"/>
              <a:t>○ Yandex</a:t>
            </a:r>
            <a:br>
              <a:rPr lang="en-SG" sz="1200"/>
            </a:br>
            <a:endParaRPr lang="en-SG" sz="1200"/>
          </a:p>
          <a:p>
            <a:pPr marL="158750" indent="0">
              <a:buNone/>
            </a:pPr>
            <a:r>
              <a:rPr lang="en-SG" sz="1500"/>
              <a:t>Search results may inadvertently </a:t>
            </a:r>
            <a:r>
              <a:rPr lang="en-SG" sz="1500" u="sng"/>
              <a:t>include sensitive information</a:t>
            </a:r>
            <a:br>
              <a:rPr lang="en-SG" sz="1500"/>
            </a:br>
            <a:r>
              <a:rPr lang="en-SG" sz="1200"/>
              <a:t>○ Admin dashboards</a:t>
            </a:r>
            <a:br>
              <a:rPr lang="en-SG" sz="1200"/>
            </a:br>
            <a:r>
              <a:rPr lang="en-SG" sz="1200"/>
              <a:t>○ Configuration files</a:t>
            </a:r>
            <a:br>
              <a:rPr lang="en-SG" sz="1200"/>
            </a:br>
            <a:r>
              <a:rPr lang="en-SG" sz="1200"/>
              <a:t>○ Open directories</a:t>
            </a:r>
            <a:endParaRPr lang="en-US"/>
          </a:p>
        </p:txBody>
      </p:sp>
    </p:spTree>
    <p:extLst>
      <p:ext uri="{BB962C8B-B14F-4D97-AF65-F5344CB8AC3E}">
        <p14:creationId xmlns:p14="http://schemas.microsoft.com/office/powerpoint/2010/main" val="1549831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BA84-83CF-B480-5229-3645C0E739CE}"/>
              </a:ext>
            </a:extLst>
          </p:cNvPr>
          <p:cNvSpPr>
            <a:spLocks noGrp="1"/>
          </p:cNvSpPr>
          <p:nvPr>
            <p:ph type="title"/>
          </p:nvPr>
        </p:nvSpPr>
        <p:spPr/>
        <p:txBody>
          <a:bodyPr/>
          <a:lstStyle/>
          <a:p>
            <a:r>
              <a:rPr lang="en-SG"/>
              <a:t>ROBOTS.txt</a:t>
            </a:r>
          </a:p>
        </p:txBody>
      </p:sp>
      <p:sp>
        <p:nvSpPr>
          <p:cNvPr id="3" name="Text Placeholder 2">
            <a:extLst>
              <a:ext uri="{FF2B5EF4-FFF2-40B4-BE49-F238E27FC236}">
                <a16:creationId xmlns:a16="http://schemas.microsoft.com/office/drawing/2014/main" id="{251CE4F1-2D53-07DA-271D-9AE528051599}"/>
              </a:ext>
            </a:extLst>
          </p:cNvPr>
          <p:cNvSpPr>
            <a:spLocks noGrp="1"/>
          </p:cNvSpPr>
          <p:nvPr>
            <p:ph type="body" idx="1"/>
          </p:nvPr>
        </p:nvSpPr>
        <p:spPr/>
        <p:txBody>
          <a:bodyPr/>
          <a:lstStyle/>
          <a:p>
            <a:pPr marL="158750" indent="0">
              <a:buNone/>
            </a:pPr>
            <a:r>
              <a:rPr lang="en-SG" sz="1500"/>
              <a:t>Excludes </a:t>
            </a:r>
            <a:r>
              <a:rPr lang="en-SG" sz="1500" b="1"/>
              <a:t>specific pages </a:t>
            </a:r>
            <a:r>
              <a:rPr lang="en-SG" sz="1500"/>
              <a:t>and </a:t>
            </a:r>
            <a:r>
              <a:rPr lang="en-SG" sz="1500" b="1"/>
              <a:t>directories</a:t>
            </a:r>
            <a:r>
              <a:rPr lang="en-SG" sz="1500"/>
              <a:t> from web robots</a:t>
            </a:r>
            <a:br>
              <a:rPr lang="en-SG" sz="1500"/>
            </a:br>
            <a:r>
              <a:rPr lang="en-SG" sz="1500"/>
              <a:t>○</a:t>
            </a:r>
            <a:r>
              <a:rPr lang="en-SG" sz="1200"/>
              <a:t> Primarily web crawlers like Google, Bing, DuckDuckGo, etc</a:t>
            </a:r>
            <a:endParaRPr lang="en-US"/>
          </a:p>
          <a:p>
            <a:pPr marL="158750" indent="0">
              <a:buNone/>
            </a:pPr>
            <a:br>
              <a:rPr lang="en-SG" sz="1200"/>
            </a:br>
            <a:r>
              <a:rPr lang="en-SG" sz="1500" b="1"/>
              <a:t>Reduce amount of bandwidth </a:t>
            </a:r>
            <a:r>
              <a:rPr lang="en-SG" sz="1500"/>
              <a:t>taken to index unnecessary pages</a:t>
            </a:r>
            <a:br>
              <a:rPr lang="en-SG" sz="1500"/>
            </a:br>
            <a:r>
              <a:rPr lang="en-SG" sz="1500"/>
              <a:t>○</a:t>
            </a:r>
            <a:r>
              <a:rPr lang="en-SG" sz="1200"/>
              <a:t> Might not have any business value for those pages to appear on search engines</a:t>
            </a:r>
            <a:endParaRPr lang="en-US"/>
          </a:p>
          <a:p>
            <a:pPr marL="158750" indent="0">
              <a:buNone/>
            </a:pPr>
            <a:br>
              <a:rPr lang="en-SG" sz="1200"/>
            </a:br>
            <a:r>
              <a:rPr lang="en-SG" sz="1500"/>
              <a:t>Placed in the </a:t>
            </a:r>
            <a:r>
              <a:rPr lang="en-SG" sz="1500" b="1"/>
              <a:t>root</a:t>
            </a:r>
            <a:r>
              <a:rPr lang="en-SG" sz="1500"/>
              <a:t> directory</a:t>
            </a:r>
            <a:br>
              <a:rPr lang="en-SG" sz="1500"/>
            </a:br>
            <a:r>
              <a:rPr lang="en-SG" sz="1500"/>
              <a:t>○</a:t>
            </a:r>
            <a:r>
              <a:rPr lang="en-SG" sz="1200"/>
              <a:t> &lt;domain&gt;/robots.txt</a:t>
            </a:r>
            <a:endParaRPr lang="en-US"/>
          </a:p>
        </p:txBody>
      </p:sp>
    </p:spTree>
    <p:extLst>
      <p:ext uri="{BB962C8B-B14F-4D97-AF65-F5344CB8AC3E}">
        <p14:creationId xmlns:p14="http://schemas.microsoft.com/office/powerpoint/2010/main" val="119130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BA84-83CF-B480-5229-3645C0E739CE}"/>
              </a:ext>
            </a:extLst>
          </p:cNvPr>
          <p:cNvSpPr>
            <a:spLocks noGrp="1"/>
          </p:cNvSpPr>
          <p:nvPr>
            <p:ph type="title"/>
          </p:nvPr>
        </p:nvSpPr>
        <p:spPr/>
        <p:txBody>
          <a:bodyPr/>
          <a:lstStyle/>
          <a:p>
            <a:r>
              <a:rPr lang="en-SG"/>
              <a:t>ROBOTS.txt</a:t>
            </a:r>
          </a:p>
        </p:txBody>
      </p:sp>
      <p:sp>
        <p:nvSpPr>
          <p:cNvPr id="3" name="Text Placeholder 2">
            <a:extLst>
              <a:ext uri="{FF2B5EF4-FFF2-40B4-BE49-F238E27FC236}">
                <a16:creationId xmlns:a16="http://schemas.microsoft.com/office/drawing/2014/main" id="{251CE4F1-2D53-07DA-271D-9AE528051599}"/>
              </a:ext>
            </a:extLst>
          </p:cNvPr>
          <p:cNvSpPr>
            <a:spLocks noGrp="1"/>
          </p:cNvSpPr>
          <p:nvPr>
            <p:ph type="body" idx="1"/>
          </p:nvPr>
        </p:nvSpPr>
        <p:spPr/>
        <p:txBody>
          <a:bodyPr/>
          <a:lstStyle/>
          <a:p>
            <a:pPr marL="444500" indent="-285750">
              <a:buFont typeface="Courier New" panose="02070309020205020404" pitchFamily="49" charset="0"/>
              <a:buChar char="o"/>
            </a:pPr>
            <a:r>
              <a:rPr lang="en-SG" sz="1500"/>
              <a:t>robots can ignore your /</a:t>
            </a:r>
            <a:r>
              <a:rPr lang="en-SG" sz="1500" err="1"/>
              <a:t>robots.txt</a:t>
            </a:r>
            <a:r>
              <a:rPr lang="en-SG" sz="1500"/>
              <a:t>. </a:t>
            </a:r>
          </a:p>
          <a:p>
            <a:pPr marL="158750" indent="0">
              <a:buNone/>
            </a:pPr>
            <a:endParaRPr lang="en-SG" sz="1500"/>
          </a:p>
          <a:p>
            <a:pPr marL="158750" indent="0">
              <a:buNone/>
            </a:pPr>
            <a:r>
              <a:rPr lang="en-SG" sz="1500"/>
              <a:t>Especially malware robots that scan the web for security vulnerabilities, and email address harvesters used by spammers will pay no attention</a:t>
            </a:r>
            <a:br>
              <a:rPr lang="en-SG" sz="1500"/>
            </a:br>
            <a:endParaRPr lang="en-SG" sz="1500"/>
          </a:p>
          <a:p>
            <a:pPr marL="158750" indent="0">
              <a:buNone/>
            </a:pPr>
            <a:r>
              <a:rPr lang="en-SG" sz="1500"/>
              <a:t>‼️ the /</a:t>
            </a:r>
            <a:r>
              <a:rPr lang="en-SG" sz="1500" err="1"/>
              <a:t>robots.txt</a:t>
            </a:r>
            <a:r>
              <a:rPr lang="en-SG" sz="1500"/>
              <a:t> file is a </a:t>
            </a:r>
            <a:r>
              <a:rPr lang="en-SG" sz="1500" b="1"/>
              <a:t>publicly available file</a:t>
            </a:r>
            <a:r>
              <a:rPr lang="en-SG" sz="1500"/>
              <a:t>. Anyone can see what sections of your server you don't want robots to use ‼️</a:t>
            </a:r>
            <a:endParaRPr lang="en-US"/>
          </a:p>
        </p:txBody>
      </p:sp>
    </p:spTree>
    <p:extLst>
      <p:ext uri="{BB962C8B-B14F-4D97-AF65-F5344CB8AC3E}">
        <p14:creationId xmlns:p14="http://schemas.microsoft.com/office/powerpoint/2010/main" val="2994670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BA84-83CF-B480-5229-3645C0E739CE}"/>
              </a:ext>
            </a:extLst>
          </p:cNvPr>
          <p:cNvSpPr>
            <a:spLocks noGrp="1"/>
          </p:cNvSpPr>
          <p:nvPr>
            <p:ph type="title"/>
          </p:nvPr>
        </p:nvSpPr>
        <p:spPr/>
        <p:txBody>
          <a:bodyPr/>
          <a:lstStyle/>
          <a:p>
            <a:r>
              <a:rPr lang="en-SG"/>
              <a:t>SESSION</a:t>
            </a:r>
          </a:p>
        </p:txBody>
      </p:sp>
      <p:sp>
        <p:nvSpPr>
          <p:cNvPr id="5" name="Text Placeholder 4">
            <a:extLst>
              <a:ext uri="{FF2B5EF4-FFF2-40B4-BE49-F238E27FC236}">
                <a16:creationId xmlns:a16="http://schemas.microsoft.com/office/drawing/2014/main" id="{A40E6CD1-59B7-709F-2C5D-B116D3FE0E52}"/>
              </a:ext>
            </a:extLst>
          </p:cNvPr>
          <p:cNvSpPr>
            <a:spLocks noGrp="1"/>
          </p:cNvSpPr>
          <p:nvPr>
            <p:ph type="body" idx="1"/>
          </p:nvPr>
        </p:nvSpPr>
        <p:spPr/>
        <p:txBody>
          <a:bodyPr/>
          <a:lstStyle/>
          <a:p>
            <a:pPr>
              <a:lnSpc>
                <a:spcPct val="150000"/>
              </a:lnSpc>
            </a:pPr>
            <a:r>
              <a:rPr lang="en-US" sz="1200"/>
              <a:t>Sessions are a means of preserving user data over the course of several requests or interactions with a web application. In the absence of a stateless HTTP protocol, they are utilized to save state.</a:t>
            </a:r>
            <a:endParaRPr lang="en-US"/>
          </a:p>
          <a:p>
            <a:pPr>
              <a:lnSpc>
                <a:spcPct val="150000"/>
              </a:lnSpc>
            </a:pPr>
            <a:r>
              <a:rPr lang="en-US" sz="1200"/>
              <a:t>Sessions help keep track of user state and activity across multiple pages</a:t>
            </a:r>
            <a:endParaRPr lang="en-US"/>
          </a:p>
          <a:p>
            <a:pPr>
              <a:lnSpc>
                <a:spcPct val="150000"/>
              </a:lnSpc>
            </a:pPr>
            <a:r>
              <a:rPr lang="en-US" sz="1200"/>
              <a:t>It stores user info such as login status, shopping cart content </a:t>
            </a:r>
            <a:r>
              <a:rPr lang="en-US" sz="1200" err="1"/>
              <a:t>etc</a:t>
            </a:r>
            <a:endParaRPr lang="en-US" err="1"/>
          </a:p>
          <a:p>
            <a:pPr>
              <a:lnSpc>
                <a:spcPct val="150000"/>
              </a:lnSpc>
            </a:pPr>
            <a:r>
              <a:rPr lang="en-US" sz="1200"/>
              <a:t>So when a user interact with a web app, server creates session with a unique ID.</a:t>
            </a:r>
            <a:endParaRPr lang="en-US"/>
          </a:p>
          <a:p>
            <a:pPr>
              <a:lnSpc>
                <a:spcPct val="150000"/>
              </a:lnSpc>
            </a:pPr>
            <a:r>
              <a:rPr lang="en-US" sz="1200"/>
              <a:t>Which is Used to recognize subsequent request from same user.</a:t>
            </a:r>
            <a:endParaRPr lang="en-US"/>
          </a:p>
          <a:p>
            <a:pPr>
              <a:lnSpc>
                <a:spcPct val="150000"/>
              </a:lnSpc>
            </a:pPr>
            <a:r>
              <a:rPr lang="en-US" sz="1200">
                <a:solidFill>
                  <a:srgbClr val="E2E2E2"/>
                </a:solidFill>
              </a:rPr>
              <a:t>.</a:t>
            </a:r>
            <a:r>
              <a:rPr lang="en-US" sz="1200"/>
              <a:t>They are stored on the server side</a:t>
            </a:r>
            <a:endParaRPr lang="en-US"/>
          </a:p>
          <a:p>
            <a:pPr>
              <a:lnSpc>
                <a:spcPct val="150000"/>
              </a:lnSpc>
            </a:pPr>
            <a:endParaRPr lang="en-US" sz="1200"/>
          </a:p>
          <a:p>
            <a:pPr>
              <a:lnSpc>
                <a:spcPct val="150000"/>
              </a:lnSpc>
            </a:pPr>
            <a:endParaRPr lang="en-US"/>
          </a:p>
        </p:txBody>
      </p:sp>
    </p:spTree>
    <p:extLst>
      <p:ext uri="{BB962C8B-B14F-4D97-AF65-F5344CB8AC3E}">
        <p14:creationId xmlns:p14="http://schemas.microsoft.com/office/powerpoint/2010/main" val="2128241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BA84-83CF-B480-5229-3645C0E739CE}"/>
              </a:ext>
            </a:extLst>
          </p:cNvPr>
          <p:cNvSpPr>
            <a:spLocks noGrp="1"/>
          </p:cNvSpPr>
          <p:nvPr>
            <p:ph type="title"/>
          </p:nvPr>
        </p:nvSpPr>
        <p:spPr/>
        <p:txBody>
          <a:bodyPr/>
          <a:lstStyle/>
          <a:p>
            <a:r>
              <a:rPr lang="en-SG"/>
              <a:t>COOKIES </a:t>
            </a:r>
            <a:r>
              <a:rPr lang="en-SG" b="0"/>
              <a:t>🍪🍪🍪🍪🍪🍪🍪🍪🍪</a:t>
            </a:r>
            <a:endParaRPr lang="en-US"/>
          </a:p>
        </p:txBody>
      </p:sp>
      <p:sp>
        <p:nvSpPr>
          <p:cNvPr id="3" name="Text Placeholder 2">
            <a:extLst>
              <a:ext uri="{FF2B5EF4-FFF2-40B4-BE49-F238E27FC236}">
                <a16:creationId xmlns:a16="http://schemas.microsoft.com/office/drawing/2014/main" id="{251CE4F1-2D53-07DA-271D-9AE528051599}"/>
              </a:ext>
            </a:extLst>
          </p:cNvPr>
          <p:cNvSpPr>
            <a:spLocks noGrp="1"/>
          </p:cNvSpPr>
          <p:nvPr>
            <p:ph type="body" idx="1"/>
          </p:nvPr>
        </p:nvSpPr>
        <p:spPr/>
        <p:txBody>
          <a:bodyPr/>
          <a:lstStyle/>
          <a:p>
            <a:r>
              <a:rPr lang="en-SG" sz="1500"/>
              <a:t>Cookies are small files of </a:t>
            </a:r>
            <a:r>
              <a:rPr lang="en-SG" sz="1500" b="1"/>
              <a:t>information</a:t>
            </a:r>
            <a:r>
              <a:rPr lang="en-SG" sz="1500"/>
              <a:t> that a web server generates and sends to a web browser.</a:t>
            </a:r>
          </a:p>
          <a:p>
            <a:endParaRPr lang="en-SG" sz="1500"/>
          </a:p>
          <a:p>
            <a:r>
              <a:rPr lang="en-SG" sz="1500"/>
              <a:t>The browser may store cookies, create new cookies, modify existing ones, and send them back to the same server with later requests.</a:t>
            </a:r>
          </a:p>
          <a:p>
            <a:endParaRPr lang="en-SG" sz="1500"/>
          </a:p>
          <a:p>
            <a:r>
              <a:rPr lang="en-SG" sz="1500"/>
              <a:t>Cookies help inform websites about the user, enabling the websites to personalize the user experience.</a:t>
            </a:r>
          </a:p>
          <a:p>
            <a:endParaRPr lang="en-SG" sz="1500"/>
          </a:p>
          <a:p>
            <a:r>
              <a:rPr lang="en-SG" sz="1500" b="1"/>
              <a:t>Stored on the client side ‼️‼️</a:t>
            </a:r>
            <a:endParaRPr lang="en-SG" sz="1500"/>
          </a:p>
          <a:p>
            <a:endParaRPr lang="en-SG" sz="1500"/>
          </a:p>
          <a:p>
            <a:r>
              <a:rPr lang="en-SG" sz="1500"/>
              <a:t>Different types of cookies (Session, Authentication, Tracking etc.)</a:t>
            </a:r>
          </a:p>
        </p:txBody>
      </p:sp>
    </p:spTree>
    <p:extLst>
      <p:ext uri="{BB962C8B-B14F-4D97-AF65-F5344CB8AC3E}">
        <p14:creationId xmlns:p14="http://schemas.microsoft.com/office/powerpoint/2010/main" val="56205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BC03-0029-1DB8-C78E-B0325BB99617}"/>
              </a:ext>
            </a:extLst>
          </p:cNvPr>
          <p:cNvSpPr>
            <a:spLocks noGrp="1"/>
          </p:cNvSpPr>
          <p:nvPr>
            <p:ph type="title"/>
          </p:nvPr>
        </p:nvSpPr>
        <p:spPr/>
        <p:txBody>
          <a:bodyPr/>
          <a:lstStyle/>
          <a:p>
            <a:pPr algn="ctr"/>
            <a:r>
              <a:rPr lang="en-SG">
                <a:solidFill>
                  <a:schemeClr val="accent2">
                    <a:lumMod val="75000"/>
                  </a:schemeClr>
                </a:solidFill>
              </a:rPr>
              <a:t>DISCLAIMER!!!</a:t>
            </a:r>
          </a:p>
        </p:txBody>
      </p:sp>
      <p:sp>
        <p:nvSpPr>
          <p:cNvPr id="3" name="Text Placeholder 2">
            <a:extLst>
              <a:ext uri="{FF2B5EF4-FFF2-40B4-BE49-F238E27FC236}">
                <a16:creationId xmlns:a16="http://schemas.microsoft.com/office/drawing/2014/main" id="{84116536-DD09-C5D2-646D-19F4D9E69C98}"/>
              </a:ext>
            </a:extLst>
          </p:cNvPr>
          <p:cNvSpPr>
            <a:spLocks noGrp="1"/>
          </p:cNvSpPr>
          <p:nvPr>
            <p:ph type="body" idx="1"/>
          </p:nvPr>
        </p:nvSpPr>
        <p:spPr/>
        <p:txBody>
          <a:bodyPr/>
          <a:lstStyle/>
          <a:p>
            <a:r>
              <a:rPr lang="en-US" sz="1800" b="1">
                <a:solidFill>
                  <a:schemeClr val="accent2">
                    <a:lumMod val="75000"/>
                  </a:schemeClr>
                </a:solidFill>
              </a:rPr>
              <a:t>This workshop is intended for educational purposes only ​</a:t>
            </a:r>
          </a:p>
          <a:p>
            <a:endParaRPr lang="en-US" sz="1800" b="1">
              <a:solidFill>
                <a:schemeClr val="accent2">
                  <a:lumMod val="75000"/>
                </a:schemeClr>
              </a:solidFill>
            </a:endParaRPr>
          </a:p>
          <a:p>
            <a:r>
              <a:rPr lang="en-US" sz="1800" b="1">
                <a:solidFill>
                  <a:schemeClr val="accent2">
                    <a:lumMod val="75000"/>
                  </a:schemeClr>
                </a:solidFill>
              </a:rPr>
              <a:t>Do NOT perform scans/information gathering on any system/entity without explicit permission to do so.​</a:t>
            </a:r>
          </a:p>
          <a:p>
            <a:endParaRPr lang="en-US" sz="1800" b="1">
              <a:solidFill>
                <a:schemeClr val="accent2">
                  <a:lumMod val="75000"/>
                </a:schemeClr>
              </a:solidFill>
            </a:endParaRPr>
          </a:p>
          <a:p>
            <a:r>
              <a:rPr lang="en-US" sz="1800" b="1" err="1">
                <a:solidFill>
                  <a:schemeClr val="accent2">
                    <a:lumMod val="75000"/>
                  </a:schemeClr>
                </a:solidFill>
              </a:rPr>
              <a:t>NullSec</a:t>
            </a:r>
            <a:r>
              <a:rPr lang="en-US" sz="1800" b="1">
                <a:solidFill>
                  <a:schemeClr val="accent2">
                    <a:lumMod val="75000"/>
                  </a:schemeClr>
                </a:solidFill>
              </a:rPr>
              <a:t> will NOT be accountable if you use skills and knowledge shared to perform illegal or malicious attacks​</a:t>
            </a:r>
          </a:p>
          <a:p>
            <a:endParaRPr lang="en-US" sz="1800" b="1">
              <a:solidFill>
                <a:srgbClr val="FF0000"/>
              </a:solidFill>
            </a:endParaRPr>
          </a:p>
        </p:txBody>
      </p:sp>
    </p:spTree>
    <p:extLst>
      <p:ext uri="{BB962C8B-B14F-4D97-AF65-F5344CB8AC3E}">
        <p14:creationId xmlns:p14="http://schemas.microsoft.com/office/powerpoint/2010/main" val="899091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BA84-83CF-B480-5229-3645C0E739CE}"/>
              </a:ext>
            </a:extLst>
          </p:cNvPr>
          <p:cNvSpPr>
            <a:spLocks noGrp="1"/>
          </p:cNvSpPr>
          <p:nvPr>
            <p:ph type="title"/>
          </p:nvPr>
        </p:nvSpPr>
        <p:spPr/>
        <p:txBody>
          <a:bodyPr/>
          <a:lstStyle/>
          <a:p>
            <a:r>
              <a:rPr lang="en-SG"/>
              <a:t>COOKIES </a:t>
            </a:r>
            <a:r>
              <a:rPr lang="en-SG" b="0"/>
              <a:t>🍪🍪🍪🍪🍪🍪🍪🍪🍪</a:t>
            </a:r>
            <a:endParaRPr lang="en-US"/>
          </a:p>
        </p:txBody>
      </p:sp>
      <p:sp>
        <p:nvSpPr>
          <p:cNvPr id="5" name="Text Placeholder 4">
            <a:extLst>
              <a:ext uri="{FF2B5EF4-FFF2-40B4-BE49-F238E27FC236}">
                <a16:creationId xmlns:a16="http://schemas.microsoft.com/office/drawing/2014/main" id="{4FD11682-A657-12A5-2C19-33FD3AC79440}"/>
              </a:ext>
            </a:extLst>
          </p:cNvPr>
          <p:cNvSpPr>
            <a:spLocks noGrp="1"/>
          </p:cNvSpPr>
          <p:nvPr>
            <p:ph type="body" idx="1"/>
          </p:nvPr>
        </p:nvSpPr>
        <p:spPr/>
        <p:txBody>
          <a:bodyPr/>
          <a:lstStyle/>
          <a:p>
            <a:pPr marL="158750" indent="0">
              <a:buNone/>
            </a:pPr>
            <a:endParaRPr lang="en-US"/>
          </a:p>
        </p:txBody>
      </p:sp>
      <p:pic>
        <p:nvPicPr>
          <p:cNvPr id="7" name="Picture 6" descr="visual representation of the above sign-in system description">
            <a:extLst>
              <a:ext uri="{FF2B5EF4-FFF2-40B4-BE49-F238E27FC236}">
                <a16:creationId xmlns:a16="http://schemas.microsoft.com/office/drawing/2014/main" id="{4E3DDAC5-E420-03B8-A223-C2B61A396D77}"/>
              </a:ext>
            </a:extLst>
          </p:cNvPr>
          <p:cNvPicPr>
            <a:picLocks noChangeAspect="1"/>
          </p:cNvPicPr>
          <p:nvPr/>
        </p:nvPicPr>
        <p:blipFill>
          <a:blip r:embed="rId2"/>
          <a:stretch>
            <a:fillRect/>
          </a:stretch>
        </p:blipFill>
        <p:spPr>
          <a:xfrm>
            <a:off x="2278455" y="1355614"/>
            <a:ext cx="4587089" cy="3054696"/>
          </a:xfrm>
          <a:prstGeom prst="rect">
            <a:avLst/>
          </a:prstGeom>
        </p:spPr>
      </p:pic>
    </p:spTree>
    <p:extLst>
      <p:ext uri="{BB962C8B-B14F-4D97-AF65-F5344CB8AC3E}">
        <p14:creationId xmlns:p14="http://schemas.microsoft.com/office/powerpoint/2010/main" val="1494315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BA84-83CF-B480-5229-3645C0E739CE}"/>
              </a:ext>
            </a:extLst>
          </p:cNvPr>
          <p:cNvSpPr>
            <a:spLocks noGrp="1"/>
          </p:cNvSpPr>
          <p:nvPr>
            <p:ph type="title"/>
          </p:nvPr>
        </p:nvSpPr>
        <p:spPr/>
        <p:txBody>
          <a:bodyPr/>
          <a:lstStyle/>
          <a:p>
            <a:r>
              <a:rPr lang="en-SG"/>
              <a:t>JWT</a:t>
            </a:r>
            <a:endParaRPr lang="en-US"/>
          </a:p>
        </p:txBody>
      </p:sp>
      <p:sp>
        <p:nvSpPr>
          <p:cNvPr id="5" name="Text Placeholder 4">
            <a:extLst>
              <a:ext uri="{FF2B5EF4-FFF2-40B4-BE49-F238E27FC236}">
                <a16:creationId xmlns:a16="http://schemas.microsoft.com/office/drawing/2014/main" id="{4FD11682-A657-12A5-2C19-33FD3AC79440}"/>
              </a:ext>
            </a:extLst>
          </p:cNvPr>
          <p:cNvSpPr>
            <a:spLocks noGrp="1"/>
          </p:cNvSpPr>
          <p:nvPr>
            <p:ph type="body" idx="1"/>
          </p:nvPr>
        </p:nvSpPr>
        <p:spPr/>
        <p:txBody>
          <a:bodyPr/>
          <a:lstStyle/>
          <a:p>
            <a:pPr>
              <a:lnSpc>
                <a:spcPct val="150000"/>
              </a:lnSpc>
              <a:buNone/>
            </a:pPr>
            <a:endParaRPr lang="en-US" sz="1200">
              <a:solidFill>
                <a:srgbClr val="E5A083"/>
              </a:solidFill>
            </a:endParaRPr>
          </a:p>
          <a:p>
            <a:pPr>
              <a:lnSpc>
                <a:spcPct val="150000"/>
              </a:lnSpc>
              <a:buNone/>
            </a:pPr>
            <a:r>
              <a:rPr lang="en-US" sz="1200">
                <a:solidFill>
                  <a:srgbClr val="E5A083"/>
                </a:solidFill>
              </a:rPr>
              <a:t>1.</a:t>
            </a:r>
            <a:r>
              <a:rPr lang="en-US" sz="1200"/>
              <a:t>is a compact, URL-safe means of representing claims to be transferred between two parties. The claims in a JWT are </a:t>
            </a:r>
            <a:r>
              <a:rPr lang="en-US" sz="1200" b="1"/>
              <a:t>encoded as a JSON object </a:t>
            </a:r>
            <a:r>
              <a:rPr lang="en-US" sz="1200"/>
              <a:t>that is used to assert some information.</a:t>
            </a:r>
          </a:p>
          <a:p>
            <a:pPr>
              <a:lnSpc>
                <a:spcPct val="150000"/>
              </a:lnSpc>
              <a:buNone/>
            </a:pPr>
            <a:r>
              <a:rPr lang="en-US" sz="1200">
                <a:solidFill>
                  <a:srgbClr val="E5A083"/>
                </a:solidFill>
              </a:rPr>
              <a:t>2.</a:t>
            </a:r>
            <a:r>
              <a:rPr lang="en-US" sz="1200"/>
              <a:t>JWT is more common in  </a:t>
            </a:r>
            <a:r>
              <a:rPr lang="en-US" sz="1200" b="1"/>
              <a:t>authorization</a:t>
            </a:r>
            <a:r>
              <a:rPr lang="en-US" sz="1200"/>
              <a:t>, than in </a:t>
            </a:r>
            <a:r>
              <a:rPr lang="en-US" sz="1200" b="1"/>
              <a:t>authentication</a:t>
            </a:r>
            <a:r>
              <a:rPr lang="en-US" sz="1200"/>
              <a:t>. </a:t>
            </a:r>
          </a:p>
          <a:p>
            <a:pPr>
              <a:lnSpc>
                <a:spcPct val="150000"/>
              </a:lnSpc>
              <a:buNone/>
            </a:pPr>
            <a:endParaRPr lang="en-US" sz="1200">
              <a:solidFill>
                <a:srgbClr val="E5A083"/>
              </a:solidFill>
            </a:endParaRPr>
          </a:p>
          <a:p>
            <a:pPr>
              <a:lnSpc>
                <a:spcPct val="150000"/>
              </a:lnSpc>
              <a:buNone/>
            </a:pPr>
            <a:r>
              <a:rPr lang="en-US" sz="1200"/>
              <a:t>Authentication – is taking a username and </a:t>
            </a:r>
            <a:r>
              <a:rPr lang="en-US" sz="1200" err="1"/>
              <a:t>pwd</a:t>
            </a:r>
            <a:r>
              <a:rPr lang="en-US" sz="1200"/>
              <a:t> and authenticating to make sure they are correct</a:t>
            </a:r>
          </a:p>
          <a:p>
            <a:pPr>
              <a:lnSpc>
                <a:spcPct val="150000"/>
              </a:lnSpc>
              <a:buNone/>
            </a:pPr>
            <a:endParaRPr lang="en-US" sz="1200">
              <a:solidFill>
                <a:srgbClr val="E5A083"/>
              </a:solidFill>
            </a:endParaRPr>
          </a:p>
          <a:p>
            <a:pPr>
              <a:lnSpc>
                <a:spcPct val="150000"/>
              </a:lnSpc>
              <a:buNone/>
            </a:pPr>
            <a:r>
              <a:rPr lang="en-US" sz="1200"/>
              <a:t>But authorization – is making sure that the </a:t>
            </a:r>
            <a:r>
              <a:rPr lang="en-US" sz="1200" b="1"/>
              <a:t>user that sends the request to the server is same user that actually logs </a:t>
            </a:r>
            <a:r>
              <a:rPr lang="en-US" sz="1200"/>
              <a:t>in during the authentication process</a:t>
            </a:r>
          </a:p>
          <a:p>
            <a:pPr marL="158750" indent="0">
              <a:lnSpc>
                <a:spcPct val="150000"/>
              </a:lnSpc>
              <a:buNone/>
            </a:pPr>
            <a:endParaRPr lang="en-US" sz="1200"/>
          </a:p>
        </p:txBody>
      </p:sp>
    </p:spTree>
    <p:extLst>
      <p:ext uri="{BB962C8B-B14F-4D97-AF65-F5344CB8AC3E}">
        <p14:creationId xmlns:p14="http://schemas.microsoft.com/office/powerpoint/2010/main" val="3221668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BA84-83CF-B480-5229-3645C0E739CE}"/>
              </a:ext>
            </a:extLst>
          </p:cNvPr>
          <p:cNvSpPr>
            <a:spLocks noGrp="1"/>
          </p:cNvSpPr>
          <p:nvPr>
            <p:ph type="title"/>
          </p:nvPr>
        </p:nvSpPr>
        <p:spPr/>
        <p:txBody>
          <a:bodyPr/>
          <a:lstStyle/>
          <a:p>
            <a:r>
              <a:rPr lang="en-SG"/>
              <a:t>JWT</a:t>
            </a:r>
            <a:endParaRPr lang="en-US"/>
          </a:p>
        </p:txBody>
      </p:sp>
      <p:sp>
        <p:nvSpPr>
          <p:cNvPr id="5" name="Text Placeholder 4">
            <a:extLst>
              <a:ext uri="{FF2B5EF4-FFF2-40B4-BE49-F238E27FC236}">
                <a16:creationId xmlns:a16="http://schemas.microsoft.com/office/drawing/2014/main" id="{4FD11682-A657-12A5-2C19-33FD3AC79440}"/>
              </a:ext>
            </a:extLst>
          </p:cNvPr>
          <p:cNvSpPr>
            <a:spLocks noGrp="1"/>
          </p:cNvSpPr>
          <p:nvPr>
            <p:ph type="body" idx="1"/>
          </p:nvPr>
        </p:nvSpPr>
        <p:spPr/>
        <p:txBody>
          <a:bodyPr/>
          <a:lstStyle/>
          <a:p>
            <a:pPr>
              <a:lnSpc>
                <a:spcPct val="150000"/>
              </a:lnSpc>
              <a:buNone/>
            </a:pPr>
            <a:r>
              <a:rPr lang="en-US" sz="900">
                <a:solidFill>
                  <a:srgbClr val="E5A083"/>
                </a:solidFill>
              </a:rPr>
              <a:t>1.</a:t>
            </a:r>
            <a:r>
              <a:rPr lang="en-US" sz="900"/>
              <a:t>Server </a:t>
            </a:r>
            <a:r>
              <a:rPr lang="en-US" sz="900" b="1"/>
              <a:t>creates a web token</a:t>
            </a:r>
            <a:r>
              <a:rPr lang="en-US" sz="900"/>
              <a:t>, encodes and signs with its </a:t>
            </a:r>
            <a:r>
              <a:rPr lang="en-US" sz="900" b="1"/>
              <a:t>own secret key</a:t>
            </a:r>
            <a:r>
              <a:rPr lang="en-US" sz="900"/>
              <a:t>, ensuring integrity.</a:t>
            </a:r>
          </a:p>
          <a:p>
            <a:pPr>
              <a:lnSpc>
                <a:spcPct val="150000"/>
              </a:lnSpc>
              <a:buNone/>
            </a:pPr>
            <a:endParaRPr lang="en-US" sz="900">
              <a:solidFill>
                <a:srgbClr val="E5A083"/>
              </a:solidFill>
            </a:endParaRPr>
          </a:p>
          <a:p>
            <a:pPr>
              <a:lnSpc>
                <a:spcPct val="150000"/>
              </a:lnSpc>
              <a:buNone/>
            </a:pPr>
            <a:r>
              <a:rPr lang="en-US" sz="900">
                <a:solidFill>
                  <a:srgbClr val="E5A083"/>
                </a:solidFill>
              </a:rPr>
              <a:t>2.</a:t>
            </a:r>
            <a:r>
              <a:rPr lang="en-US" sz="900"/>
              <a:t>Here, nothing is stored in the server. Nothing happens in the server unlike the cookie diagram.</a:t>
            </a:r>
          </a:p>
          <a:p>
            <a:pPr>
              <a:lnSpc>
                <a:spcPct val="150000"/>
              </a:lnSpc>
              <a:buNone/>
            </a:pPr>
            <a:endParaRPr lang="en-US" sz="900">
              <a:solidFill>
                <a:srgbClr val="E5A083"/>
              </a:solidFill>
            </a:endParaRPr>
          </a:p>
          <a:p>
            <a:pPr>
              <a:lnSpc>
                <a:spcPct val="150000"/>
              </a:lnSpc>
              <a:buNone/>
            </a:pPr>
            <a:r>
              <a:rPr lang="en-US" sz="900">
                <a:solidFill>
                  <a:srgbClr val="E5A083"/>
                </a:solidFill>
              </a:rPr>
              <a:t>3.</a:t>
            </a:r>
            <a:r>
              <a:rPr lang="en-US" sz="900"/>
              <a:t>So when the user sends request to the server, they will include the JSON web token, so it knows what user is authenticating with.</a:t>
            </a:r>
          </a:p>
          <a:p>
            <a:pPr>
              <a:lnSpc>
                <a:spcPct val="150000"/>
              </a:lnSpc>
              <a:buNone/>
            </a:pPr>
            <a:r>
              <a:rPr lang="en-US" sz="900">
                <a:solidFill>
                  <a:srgbClr val="E5A083"/>
                </a:solidFill>
              </a:rPr>
              <a:t>4.</a:t>
            </a:r>
            <a:r>
              <a:rPr lang="en-US" sz="900"/>
              <a:t>The server will then the server will verify the JWT signature, to ensure that the JSON web token has not been change since the time it signed in.</a:t>
            </a:r>
          </a:p>
          <a:p>
            <a:pPr>
              <a:lnSpc>
                <a:spcPct val="150000"/>
              </a:lnSpc>
              <a:buNone/>
            </a:pPr>
            <a:endParaRPr lang="en-US" sz="900">
              <a:solidFill>
                <a:srgbClr val="E5A083"/>
              </a:solidFill>
            </a:endParaRPr>
          </a:p>
          <a:p>
            <a:pPr>
              <a:lnSpc>
                <a:spcPct val="150000"/>
              </a:lnSpc>
              <a:buNone/>
            </a:pPr>
            <a:r>
              <a:rPr lang="en-US" sz="900">
                <a:solidFill>
                  <a:srgbClr val="E5A083"/>
                </a:solidFill>
              </a:rPr>
              <a:t>5.</a:t>
            </a:r>
            <a:r>
              <a:rPr lang="en-US" sz="900"/>
              <a:t>So if nothing has been </a:t>
            </a:r>
            <a:r>
              <a:rPr lang="en-US" sz="900" err="1"/>
              <a:t>tampared</a:t>
            </a:r>
            <a:r>
              <a:rPr lang="en-US" sz="900"/>
              <a:t> with, server will authorized the user to use the resources he needs.</a:t>
            </a:r>
          </a:p>
          <a:p>
            <a:pPr>
              <a:lnSpc>
                <a:spcPct val="150000"/>
              </a:lnSpc>
              <a:buNone/>
            </a:pPr>
            <a:endParaRPr lang="en-US" sz="900">
              <a:solidFill>
                <a:srgbClr val="E5A083"/>
              </a:solidFill>
            </a:endParaRPr>
          </a:p>
          <a:p>
            <a:pPr>
              <a:lnSpc>
                <a:spcPct val="150000"/>
              </a:lnSpc>
              <a:buNone/>
            </a:pPr>
            <a:r>
              <a:rPr lang="en-US" sz="900">
                <a:solidFill>
                  <a:srgbClr val="E5A083"/>
                </a:solidFill>
              </a:rPr>
              <a:t>6.</a:t>
            </a:r>
            <a:r>
              <a:rPr lang="en-US" sz="900"/>
              <a:t>Summary: in the session version, information of user is stored on the server. But in JWT, the JSON Web Token is the user information is stored in actual token (which is the client)</a:t>
            </a:r>
          </a:p>
          <a:p>
            <a:pPr marL="158750" indent="0">
              <a:lnSpc>
                <a:spcPct val="150000"/>
              </a:lnSpc>
              <a:buNone/>
            </a:pPr>
            <a:endParaRPr lang="en-US" sz="900"/>
          </a:p>
        </p:txBody>
      </p:sp>
      <p:pic>
        <p:nvPicPr>
          <p:cNvPr id="3" name="Picture 2" descr="A diagram of a server&#10;&#10;Description automatically generated">
            <a:extLst>
              <a:ext uri="{FF2B5EF4-FFF2-40B4-BE49-F238E27FC236}">
                <a16:creationId xmlns:a16="http://schemas.microsoft.com/office/drawing/2014/main" id="{551D555F-B1E0-3E1F-7C9E-991A19BC211B}"/>
              </a:ext>
            </a:extLst>
          </p:cNvPr>
          <p:cNvPicPr>
            <a:picLocks noChangeAspect="1"/>
          </p:cNvPicPr>
          <p:nvPr/>
        </p:nvPicPr>
        <p:blipFill>
          <a:blip r:embed="rId2"/>
          <a:stretch>
            <a:fillRect/>
          </a:stretch>
        </p:blipFill>
        <p:spPr>
          <a:xfrm>
            <a:off x="6662673" y="196"/>
            <a:ext cx="2402648" cy="1432273"/>
          </a:xfrm>
          <a:prstGeom prst="rect">
            <a:avLst/>
          </a:prstGeom>
        </p:spPr>
      </p:pic>
    </p:spTree>
    <p:extLst>
      <p:ext uri="{BB962C8B-B14F-4D97-AF65-F5344CB8AC3E}">
        <p14:creationId xmlns:p14="http://schemas.microsoft.com/office/powerpoint/2010/main" val="3725058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BA84-83CF-B480-5229-3645C0E739CE}"/>
              </a:ext>
            </a:extLst>
          </p:cNvPr>
          <p:cNvSpPr>
            <a:spLocks noGrp="1"/>
          </p:cNvSpPr>
          <p:nvPr>
            <p:ph type="title"/>
          </p:nvPr>
        </p:nvSpPr>
        <p:spPr/>
        <p:txBody>
          <a:bodyPr/>
          <a:lstStyle/>
          <a:p>
            <a:r>
              <a:rPr lang="en-SG"/>
              <a:t>JWT</a:t>
            </a:r>
            <a:endParaRPr lang="en-US"/>
          </a:p>
        </p:txBody>
      </p:sp>
      <p:pic>
        <p:nvPicPr>
          <p:cNvPr id="4" name="Picture 3">
            <a:extLst>
              <a:ext uri="{FF2B5EF4-FFF2-40B4-BE49-F238E27FC236}">
                <a16:creationId xmlns:a16="http://schemas.microsoft.com/office/drawing/2014/main" id="{55BE6791-AF87-7DF7-D7C9-1729B22E422F}"/>
              </a:ext>
            </a:extLst>
          </p:cNvPr>
          <p:cNvPicPr>
            <a:picLocks noChangeAspect="1"/>
          </p:cNvPicPr>
          <p:nvPr/>
        </p:nvPicPr>
        <p:blipFill>
          <a:blip r:embed="rId2"/>
          <a:stretch>
            <a:fillRect/>
          </a:stretch>
        </p:blipFill>
        <p:spPr>
          <a:xfrm>
            <a:off x="651600" y="1112700"/>
            <a:ext cx="7772400" cy="3687825"/>
          </a:xfrm>
          <a:prstGeom prst="rect">
            <a:avLst/>
          </a:prstGeom>
        </p:spPr>
      </p:pic>
    </p:spTree>
    <p:extLst>
      <p:ext uri="{BB962C8B-B14F-4D97-AF65-F5344CB8AC3E}">
        <p14:creationId xmlns:p14="http://schemas.microsoft.com/office/powerpoint/2010/main" val="2986675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grpSp>
        <p:nvGrpSpPr>
          <p:cNvPr id="1015" name="Google Shape;1015;p56"/>
          <p:cNvGrpSpPr/>
          <p:nvPr/>
        </p:nvGrpSpPr>
        <p:grpSpPr>
          <a:xfrm>
            <a:off x="299286" y="189025"/>
            <a:ext cx="133205" cy="119344"/>
            <a:chOff x="222150" y="185025"/>
            <a:chExt cx="170100" cy="152400"/>
          </a:xfrm>
        </p:grpSpPr>
        <p:cxnSp>
          <p:nvCxnSpPr>
            <p:cNvPr id="1016" name="Google Shape;1016;p5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017" name="Google Shape;1017;p5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018" name="Google Shape;1018;p5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019" name="Google Shape;1019;p56"/>
          <p:cNvGrpSpPr/>
          <p:nvPr/>
        </p:nvGrpSpPr>
        <p:grpSpPr>
          <a:xfrm>
            <a:off x="286625" y="3999999"/>
            <a:ext cx="145867" cy="958251"/>
            <a:chOff x="286625" y="3923799"/>
            <a:chExt cx="145867" cy="958251"/>
          </a:xfrm>
        </p:grpSpPr>
        <p:sp>
          <p:nvSpPr>
            <p:cNvPr id="1020" name="Google Shape;1020;p5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56"/>
            <p:cNvGrpSpPr/>
            <p:nvPr/>
          </p:nvGrpSpPr>
          <p:grpSpPr>
            <a:xfrm>
              <a:off x="298112" y="4342643"/>
              <a:ext cx="110182" cy="126862"/>
              <a:chOff x="281100" y="2027800"/>
              <a:chExt cx="140700" cy="162000"/>
            </a:xfrm>
          </p:grpSpPr>
          <p:sp>
            <p:nvSpPr>
              <p:cNvPr id="1022" name="Google Shape;1022;p5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3" name="Google Shape;1023;p56"/>
              <p:cNvGrpSpPr/>
              <p:nvPr/>
            </p:nvGrpSpPr>
            <p:grpSpPr>
              <a:xfrm>
                <a:off x="308875" y="2088450"/>
                <a:ext cx="85200" cy="40700"/>
                <a:chOff x="308875" y="2087000"/>
                <a:chExt cx="85200" cy="40700"/>
              </a:xfrm>
            </p:grpSpPr>
            <p:cxnSp>
              <p:nvCxnSpPr>
                <p:cNvPr id="1024" name="Google Shape;1024;p5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5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26" name="Google Shape;1026;p56"/>
            <p:cNvGrpSpPr/>
            <p:nvPr/>
          </p:nvGrpSpPr>
          <p:grpSpPr>
            <a:xfrm>
              <a:off x="286625" y="3923799"/>
              <a:ext cx="133200" cy="133200"/>
              <a:chOff x="286625" y="3648899"/>
              <a:chExt cx="133200" cy="133200"/>
            </a:xfrm>
          </p:grpSpPr>
          <p:sp>
            <p:nvSpPr>
              <p:cNvPr id="1027" name="Google Shape;1027;p5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29" name="Google Shape;1029;p56">
            <a:hlinkClick r:id="rId3" action="ppaction://hlinksldjump"/>
          </p:cNvPr>
          <p:cNvSpPr txBox="1">
            <a:spLocks noGrp="1"/>
          </p:cNvSpPr>
          <p:nvPr>
            <p:ph type="subTitle" id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WORKSHOP.HTML</a:t>
            </a:r>
            <a:endParaRPr sz="1000">
              <a:solidFill>
                <a:schemeClr val="dk2"/>
              </a:solidFill>
              <a:latin typeface="Oswald"/>
              <a:ea typeface="Oswald"/>
              <a:cs typeface="Oswald"/>
              <a:sym typeface="Oswald"/>
            </a:endParaRPr>
          </a:p>
        </p:txBody>
      </p:sp>
      <p:sp>
        <p:nvSpPr>
          <p:cNvPr id="1030" name="Google Shape;1030;p56"/>
          <p:cNvSpPr txBox="1">
            <a:spLocks noGrp="1"/>
          </p:cNvSpPr>
          <p:nvPr>
            <p:ph type="title"/>
          </p:nvPr>
        </p:nvSpPr>
        <p:spPr>
          <a:xfrm>
            <a:off x="2263950" y="3351575"/>
            <a:ext cx="3271200" cy="79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/Burp Suite</a:t>
            </a:r>
            <a:endParaRPr/>
          </a:p>
        </p:txBody>
      </p:sp>
      <p:sp>
        <p:nvSpPr>
          <p:cNvPr id="1031" name="Google Shape;1031;p56"/>
          <p:cNvSpPr txBox="1">
            <a:spLocks noGrp="1"/>
          </p:cNvSpPr>
          <p:nvPr>
            <p:ph type="title" idx="2"/>
          </p:nvPr>
        </p:nvSpPr>
        <p:spPr>
          <a:xfrm>
            <a:off x="1003650" y="3351575"/>
            <a:ext cx="1260300" cy="79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033" name="Google Shape;1033;p5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4" name="Google Shape;1034;p56">
            <a:hlinkClick r:id="" action="ppaction://hlinkshowjump?jump=nextslide"/>
          </p:cNvPr>
          <p:cNvCxnSpPr/>
          <p:nvPr/>
        </p:nvCxnSpPr>
        <p:spPr>
          <a:xfrm>
            <a:off x="7455950" y="2047013"/>
            <a:ext cx="792600" cy="0"/>
          </a:xfrm>
          <a:prstGeom prst="straightConnector1">
            <a:avLst/>
          </a:prstGeom>
          <a:noFill/>
          <a:ln w="9525" cap="flat" cmpd="sng">
            <a:solidFill>
              <a:schemeClr val="dk2"/>
            </a:solidFill>
            <a:prstDash val="solid"/>
            <a:round/>
            <a:headEnd type="none" w="med" len="med"/>
            <a:tailEnd type="stealth" w="med" len="med"/>
          </a:ln>
        </p:spPr>
      </p:cxnSp>
      <p:sp>
        <p:nvSpPr>
          <p:cNvPr id="1035" name="Google Shape;1035;p5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 name="Google Shape;1038;p56"/>
          <p:cNvGrpSpPr/>
          <p:nvPr/>
        </p:nvGrpSpPr>
        <p:grpSpPr>
          <a:xfrm>
            <a:off x="1353725" y="904150"/>
            <a:ext cx="5962802" cy="2115750"/>
            <a:chOff x="1493150" y="904150"/>
            <a:chExt cx="5962802" cy="2115750"/>
          </a:xfrm>
        </p:grpSpPr>
        <p:sp>
          <p:nvSpPr>
            <p:cNvPr id="1039" name="Google Shape;1039;p56"/>
            <p:cNvSpPr/>
            <p:nvPr/>
          </p:nvSpPr>
          <p:spPr>
            <a:xfrm>
              <a:off x="2305750" y="904159"/>
              <a:ext cx="2598000" cy="12303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6"/>
            <p:cNvSpPr/>
            <p:nvPr/>
          </p:nvSpPr>
          <p:spPr>
            <a:xfrm rot="5400000">
              <a:off x="2817700" y="987813"/>
              <a:ext cx="547500" cy="686100"/>
            </a:xfrm>
            <a:prstGeom prst="roundRect">
              <a:avLst>
                <a:gd name="adj" fmla="val 21122"/>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6"/>
            <p:cNvSpPr/>
            <p:nvPr/>
          </p:nvSpPr>
          <p:spPr>
            <a:xfrm>
              <a:off x="3981525" y="1235338"/>
              <a:ext cx="397791" cy="397959"/>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2" name="Google Shape;1042;p56"/>
            <p:cNvGrpSpPr/>
            <p:nvPr/>
          </p:nvGrpSpPr>
          <p:grpSpPr>
            <a:xfrm>
              <a:off x="1493150" y="2018125"/>
              <a:ext cx="145800" cy="517100"/>
              <a:chOff x="5691750" y="2376338"/>
              <a:chExt cx="145800" cy="517100"/>
            </a:xfrm>
          </p:grpSpPr>
          <p:sp>
            <p:nvSpPr>
              <p:cNvPr id="1043" name="Google Shape;1043;p56"/>
              <p:cNvSpPr/>
              <p:nvPr/>
            </p:nvSpPr>
            <p:spPr>
              <a:xfrm rot="10800000">
                <a:off x="5691750" y="23763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4" name="Google Shape;1044;p56"/>
              <p:cNvGrpSpPr/>
              <p:nvPr/>
            </p:nvGrpSpPr>
            <p:grpSpPr>
              <a:xfrm>
                <a:off x="5691750" y="2571738"/>
                <a:ext cx="145800" cy="321700"/>
                <a:chOff x="5691750" y="2571738"/>
                <a:chExt cx="145800" cy="321700"/>
              </a:xfrm>
            </p:grpSpPr>
            <p:sp>
              <p:nvSpPr>
                <p:cNvPr id="1045" name="Google Shape;1045;p56"/>
                <p:cNvSpPr/>
                <p:nvPr/>
              </p:nvSpPr>
              <p:spPr>
                <a:xfrm rot="10800000">
                  <a:off x="5691750" y="25717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6"/>
                <p:cNvSpPr/>
                <p:nvPr/>
              </p:nvSpPr>
              <p:spPr>
                <a:xfrm rot="10800000">
                  <a:off x="5691750" y="27671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7" name="Google Shape;1047;p56"/>
            <p:cNvSpPr/>
            <p:nvPr/>
          </p:nvSpPr>
          <p:spPr>
            <a:xfrm>
              <a:off x="2263950" y="2432375"/>
              <a:ext cx="1386600" cy="326700"/>
            </a:xfrm>
            <a:prstGeom prst="roundRect">
              <a:avLst>
                <a:gd name="adj" fmla="val 25222"/>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oogle Shape;1048;p56"/>
            <p:cNvGrpSpPr/>
            <p:nvPr/>
          </p:nvGrpSpPr>
          <p:grpSpPr>
            <a:xfrm rot="10800000">
              <a:off x="6841675" y="2400550"/>
              <a:ext cx="145800" cy="517100"/>
              <a:chOff x="5691750" y="2376338"/>
              <a:chExt cx="145800" cy="517100"/>
            </a:xfrm>
          </p:grpSpPr>
          <p:sp>
            <p:nvSpPr>
              <p:cNvPr id="1049" name="Google Shape;1049;p56"/>
              <p:cNvSpPr/>
              <p:nvPr/>
            </p:nvSpPr>
            <p:spPr>
              <a:xfrm rot="10800000">
                <a:off x="5691750" y="23763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56"/>
              <p:cNvGrpSpPr/>
              <p:nvPr/>
            </p:nvGrpSpPr>
            <p:grpSpPr>
              <a:xfrm>
                <a:off x="5691750" y="2571738"/>
                <a:ext cx="145800" cy="321700"/>
                <a:chOff x="5691750" y="2571738"/>
                <a:chExt cx="145800" cy="321700"/>
              </a:xfrm>
            </p:grpSpPr>
            <p:sp>
              <p:nvSpPr>
                <p:cNvPr id="1051" name="Google Shape;1051;p56"/>
                <p:cNvSpPr/>
                <p:nvPr/>
              </p:nvSpPr>
              <p:spPr>
                <a:xfrm rot="10800000">
                  <a:off x="5691750" y="25717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6"/>
                <p:cNvSpPr/>
                <p:nvPr/>
              </p:nvSpPr>
              <p:spPr>
                <a:xfrm rot="10800000">
                  <a:off x="5691750" y="27671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3" name="Google Shape;1053;p56"/>
            <p:cNvGrpSpPr/>
            <p:nvPr/>
          </p:nvGrpSpPr>
          <p:grpSpPr>
            <a:xfrm rot="10800000">
              <a:off x="5067638" y="904150"/>
              <a:ext cx="145800" cy="517100"/>
              <a:chOff x="5691750" y="2376338"/>
              <a:chExt cx="145800" cy="517100"/>
            </a:xfrm>
          </p:grpSpPr>
          <p:sp>
            <p:nvSpPr>
              <p:cNvPr id="1054" name="Google Shape;1054;p56"/>
              <p:cNvSpPr/>
              <p:nvPr/>
            </p:nvSpPr>
            <p:spPr>
              <a:xfrm rot="10800000">
                <a:off x="5691750" y="23763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5" name="Google Shape;1055;p56"/>
              <p:cNvGrpSpPr/>
              <p:nvPr/>
            </p:nvGrpSpPr>
            <p:grpSpPr>
              <a:xfrm>
                <a:off x="5691750" y="2571738"/>
                <a:ext cx="145800" cy="321700"/>
                <a:chOff x="5691750" y="2571738"/>
                <a:chExt cx="145800" cy="321700"/>
              </a:xfrm>
            </p:grpSpPr>
            <p:sp>
              <p:nvSpPr>
                <p:cNvPr id="1056" name="Google Shape;1056;p56"/>
                <p:cNvSpPr/>
                <p:nvPr/>
              </p:nvSpPr>
              <p:spPr>
                <a:xfrm rot="10800000">
                  <a:off x="5691750" y="25717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6"/>
                <p:cNvSpPr/>
                <p:nvPr/>
              </p:nvSpPr>
              <p:spPr>
                <a:xfrm rot="10800000">
                  <a:off x="5691750" y="27671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8" name="Google Shape;1058;p56"/>
            <p:cNvGrpSpPr/>
            <p:nvPr/>
          </p:nvGrpSpPr>
          <p:grpSpPr>
            <a:xfrm>
              <a:off x="5377325" y="1387238"/>
              <a:ext cx="1386600" cy="1066200"/>
              <a:chOff x="5377325" y="1299875"/>
              <a:chExt cx="1386600" cy="1066200"/>
            </a:xfrm>
          </p:grpSpPr>
          <p:sp>
            <p:nvSpPr>
              <p:cNvPr id="1059" name="Google Shape;1059;p56"/>
              <p:cNvSpPr/>
              <p:nvPr/>
            </p:nvSpPr>
            <p:spPr>
              <a:xfrm rot="5400000">
                <a:off x="5537525" y="1139675"/>
                <a:ext cx="1066200" cy="13866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6"/>
              <p:cNvSpPr/>
              <p:nvPr/>
            </p:nvSpPr>
            <p:spPr>
              <a:xfrm>
                <a:off x="5566965" y="1446225"/>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6"/>
              <p:cNvSpPr/>
              <p:nvPr/>
            </p:nvSpPr>
            <p:spPr>
              <a:xfrm>
                <a:off x="5566965" y="1446233"/>
                <a:ext cx="719100" cy="771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6"/>
              <p:cNvSpPr/>
              <p:nvPr/>
            </p:nvSpPr>
            <p:spPr>
              <a:xfrm>
                <a:off x="5566965" y="1628200"/>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6"/>
              <p:cNvSpPr/>
              <p:nvPr/>
            </p:nvSpPr>
            <p:spPr>
              <a:xfrm>
                <a:off x="5566965" y="1628200"/>
                <a:ext cx="553200" cy="771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6"/>
              <p:cNvSpPr/>
              <p:nvPr/>
            </p:nvSpPr>
            <p:spPr>
              <a:xfrm>
                <a:off x="5566965" y="1811875"/>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6"/>
              <p:cNvSpPr/>
              <p:nvPr/>
            </p:nvSpPr>
            <p:spPr>
              <a:xfrm>
                <a:off x="5566965" y="1811875"/>
                <a:ext cx="379200" cy="771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6"/>
              <p:cNvSpPr/>
              <p:nvPr/>
            </p:nvSpPr>
            <p:spPr>
              <a:xfrm>
                <a:off x="5566965" y="1994700"/>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6"/>
              <p:cNvSpPr/>
              <p:nvPr/>
            </p:nvSpPr>
            <p:spPr>
              <a:xfrm>
                <a:off x="5566965" y="1994700"/>
                <a:ext cx="806400" cy="771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6"/>
              <p:cNvSpPr/>
              <p:nvPr/>
            </p:nvSpPr>
            <p:spPr>
              <a:xfrm>
                <a:off x="5566965" y="2177525"/>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6"/>
              <p:cNvSpPr/>
              <p:nvPr/>
            </p:nvSpPr>
            <p:spPr>
              <a:xfrm>
                <a:off x="5566965" y="2177525"/>
                <a:ext cx="829500" cy="771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56"/>
            <p:cNvGrpSpPr/>
            <p:nvPr/>
          </p:nvGrpSpPr>
          <p:grpSpPr>
            <a:xfrm>
              <a:off x="4158148" y="970287"/>
              <a:ext cx="610579" cy="145800"/>
              <a:chOff x="4275548" y="2366074"/>
              <a:chExt cx="610579" cy="145800"/>
            </a:xfrm>
          </p:grpSpPr>
          <p:sp>
            <p:nvSpPr>
              <p:cNvPr id="1071" name="Google Shape;1071;p56"/>
              <p:cNvSpPr/>
              <p:nvPr/>
            </p:nvSpPr>
            <p:spPr>
              <a:xfrm>
                <a:off x="4275548" y="2366074"/>
                <a:ext cx="145800" cy="145800"/>
              </a:xfrm>
              <a:prstGeom prst="roundRect">
                <a:avLst>
                  <a:gd name="adj" fmla="val 15356"/>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6"/>
              <p:cNvSpPr/>
              <p:nvPr/>
            </p:nvSpPr>
            <p:spPr>
              <a:xfrm>
                <a:off x="4507937" y="2366074"/>
                <a:ext cx="145800" cy="145800"/>
              </a:xfrm>
              <a:prstGeom prst="roundRect">
                <a:avLst>
                  <a:gd name="adj" fmla="val 15356"/>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6"/>
              <p:cNvSpPr/>
              <p:nvPr/>
            </p:nvSpPr>
            <p:spPr>
              <a:xfrm>
                <a:off x="4740327" y="2366074"/>
                <a:ext cx="145800" cy="145800"/>
              </a:xfrm>
              <a:prstGeom prst="roundRect">
                <a:avLst>
                  <a:gd name="adj" fmla="val 15356"/>
                </a:avLst>
              </a:pr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4" name="Google Shape;1074;p56"/>
            <p:cNvSpPr/>
            <p:nvPr/>
          </p:nvSpPr>
          <p:spPr>
            <a:xfrm rot="2700000">
              <a:off x="1948426" y="1263473"/>
              <a:ext cx="397960" cy="408142"/>
            </a:xfrm>
            <a:prstGeom prst="roundRect">
              <a:avLst>
                <a:gd name="adj" fmla="val 21122"/>
              </a:avLst>
            </a:pr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6"/>
            <p:cNvSpPr/>
            <p:nvPr/>
          </p:nvSpPr>
          <p:spPr>
            <a:xfrm rot="5400000">
              <a:off x="4181525" y="2163250"/>
              <a:ext cx="1386600" cy="326700"/>
            </a:xfrm>
            <a:prstGeom prst="roundRect">
              <a:avLst>
                <a:gd name="adj" fmla="val 25222"/>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6" name="Google Shape;1076;p56"/>
            <p:cNvGrpSpPr/>
            <p:nvPr/>
          </p:nvGrpSpPr>
          <p:grpSpPr>
            <a:xfrm>
              <a:off x="3839770" y="1752537"/>
              <a:ext cx="681305" cy="277817"/>
              <a:chOff x="5566965" y="1446225"/>
              <a:chExt cx="1007400" cy="442736"/>
            </a:xfrm>
          </p:grpSpPr>
          <p:sp>
            <p:nvSpPr>
              <p:cNvPr id="1077" name="Google Shape;1077;p56"/>
              <p:cNvSpPr/>
              <p:nvPr/>
            </p:nvSpPr>
            <p:spPr>
              <a:xfrm>
                <a:off x="5566965" y="1446225"/>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6"/>
              <p:cNvSpPr/>
              <p:nvPr/>
            </p:nvSpPr>
            <p:spPr>
              <a:xfrm>
                <a:off x="5566965" y="1628200"/>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6"/>
              <p:cNvSpPr/>
              <p:nvPr/>
            </p:nvSpPr>
            <p:spPr>
              <a:xfrm>
                <a:off x="5566965" y="1811861"/>
                <a:ext cx="55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56"/>
            <p:cNvGrpSpPr/>
            <p:nvPr/>
          </p:nvGrpSpPr>
          <p:grpSpPr>
            <a:xfrm>
              <a:off x="2746295" y="1752537"/>
              <a:ext cx="681305" cy="277817"/>
              <a:chOff x="5566965" y="1446225"/>
              <a:chExt cx="1007400" cy="442736"/>
            </a:xfrm>
          </p:grpSpPr>
          <p:sp>
            <p:nvSpPr>
              <p:cNvPr id="1081" name="Google Shape;1081;p56"/>
              <p:cNvSpPr/>
              <p:nvPr/>
            </p:nvSpPr>
            <p:spPr>
              <a:xfrm>
                <a:off x="5566965" y="1446225"/>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6"/>
              <p:cNvSpPr/>
              <p:nvPr/>
            </p:nvSpPr>
            <p:spPr>
              <a:xfrm>
                <a:off x="5566965" y="1628200"/>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6"/>
              <p:cNvSpPr/>
              <p:nvPr/>
            </p:nvSpPr>
            <p:spPr>
              <a:xfrm>
                <a:off x="5566965" y="1811861"/>
                <a:ext cx="55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4" name="Google Shape;1084;p56"/>
            <p:cNvSpPr/>
            <p:nvPr/>
          </p:nvSpPr>
          <p:spPr>
            <a:xfrm rot="5400000">
              <a:off x="7052902" y="964002"/>
              <a:ext cx="398100" cy="408000"/>
            </a:xfrm>
            <a:prstGeom prst="roundRect">
              <a:avLst>
                <a:gd name="adj" fmla="val 21122"/>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6"/>
            <p:cNvSpPr/>
            <p:nvPr/>
          </p:nvSpPr>
          <p:spPr>
            <a:xfrm rot="5400000">
              <a:off x="4107525" y="1371150"/>
              <a:ext cx="145800" cy="126300"/>
            </a:xfrm>
            <a:prstGeom prst="triangle">
              <a:avLst>
                <a:gd name="adj" fmla="val 50000"/>
              </a:avLst>
            </a:pr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6"/>
            <p:cNvSpPr/>
            <p:nvPr/>
          </p:nvSpPr>
          <p:spPr>
            <a:xfrm>
              <a:off x="4793226" y="1711463"/>
              <a:ext cx="164060" cy="177285"/>
            </a:xfrm>
            <a:custGeom>
              <a:avLst/>
              <a:gdLst/>
              <a:ahLst/>
              <a:cxnLst/>
              <a:rect l="l" t="t" r="r" b="b"/>
              <a:pathLst>
                <a:path w="20643" h="22307" extrusionOk="0">
                  <a:moveTo>
                    <a:pt x="10336" y="0"/>
                  </a:moveTo>
                  <a:cubicBezTo>
                    <a:pt x="10203" y="0"/>
                    <a:pt x="10064" y="28"/>
                    <a:pt x="9935" y="84"/>
                  </a:cubicBezTo>
                  <a:lnTo>
                    <a:pt x="516" y="4646"/>
                  </a:lnTo>
                  <a:cubicBezTo>
                    <a:pt x="222" y="4793"/>
                    <a:pt x="1" y="5088"/>
                    <a:pt x="1" y="5456"/>
                  </a:cubicBezTo>
                  <a:lnTo>
                    <a:pt x="1" y="21423"/>
                  </a:lnTo>
                  <a:cubicBezTo>
                    <a:pt x="1" y="21900"/>
                    <a:pt x="407" y="22306"/>
                    <a:pt x="922" y="22306"/>
                  </a:cubicBezTo>
                  <a:lnTo>
                    <a:pt x="5225" y="22306"/>
                  </a:lnTo>
                  <a:cubicBezTo>
                    <a:pt x="5705" y="22306"/>
                    <a:pt x="6108" y="21900"/>
                    <a:pt x="6108" y="21423"/>
                  </a:cubicBezTo>
                  <a:lnTo>
                    <a:pt x="6108" y="13438"/>
                  </a:lnTo>
                  <a:cubicBezTo>
                    <a:pt x="6108" y="12961"/>
                    <a:pt x="6515" y="12555"/>
                    <a:pt x="7030" y="12555"/>
                  </a:cubicBezTo>
                  <a:lnTo>
                    <a:pt x="13652" y="12555"/>
                  </a:lnTo>
                  <a:cubicBezTo>
                    <a:pt x="14129" y="12555"/>
                    <a:pt x="14535" y="12961"/>
                    <a:pt x="14535" y="13438"/>
                  </a:cubicBezTo>
                  <a:lnTo>
                    <a:pt x="14535" y="21423"/>
                  </a:lnTo>
                  <a:cubicBezTo>
                    <a:pt x="14535" y="21900"/>
                    <a:pt x="14938" y="22306"/>
                    <a:pt x="15453" y="22306"/>
                  </a:cubicBezTo>
                  <a:lnTo>
                    <a:pt x="19760" y="22306"/>
                  </a:lnTo>
                  <a:cubicBezTo>
                    <a:pt x="20236" y="22306"/>
                    <a:pt x="20643" y="21900"/>
                    <a:pt x="20643" y="21423"/>
                  </a:cubicBezTo>
                  <a:lnTo>
                    <a:pt x="20643" y="5456"/>
                  </a:lnTo>
                  <a:cubicBezTo>
                    <a:pt x="20643" y="5088"/>
                    <a:pt x="20457" y="4793"/>
                    <a:pt x="20163" y="4646"/>
                  </a:cubicBezTo>
                  <a:lnTo>
                    <a:pt x="10709" y="84"/>
                  </a:lnTo>
                  <a:cubicBezTo>
                    <a:pt x="10598" y="28"/>
                    <a:pt x="10470" y="0"/>
                    <a:pt x="10336" y="0"/>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6"/>
            <p:cNvSpPr/>
            <p:nvPr/>
          </p:nvSpPr>
          <p:spPr>
            <a:xfrm>
              <a:off x="4787099" y="2077912"/>
              <a:ext cx="176617" cy="165229"/>
            </a:xfrm>
            <a:custGeom>
              <a:avLst/>
              <a:gdLst/>
              <a:ahLst/>
              <a:cxnLst/>
              <a:rect l="l" t="t" r="r" b="b"/>
              <a:pathLst>
                <a:path w="22223" h="20790" extrusionOk="0">
                  <a:moveTo>
                    <a:pt x="11112" y="6403"/>
                  </a:moveTo>
                  <a:cubicBezTo>
                    <a:pt x="14055" y="6403"/>
                    <a:pt x="16483" y="8795"/>
                    <a:pt x="16483" y="11774"/>
                  </a:cubicBezTo>
                  <a:cubicBezTo>
                    <a:pt x="16483" y="14717"/>
                    <a:pt x="14055" y="17146"/>
                    <a:pt x="11112" y="17146"/>
                  </a:cubicBezTo>
                  <a:cubicBezTo>
                    <a:pt x="8130" y="17146"/>
                    <a:pt x="5740" y="14717"/>
                    <a:pt x="5740" y="11774"/>
                  </a:cubicBezTo>
                  <a:cubicBezTo>
                    <a:pt x="5740" y="8795"/>
                    <a:pt x="8130" y="6403"/>
                    <a:pt x="11112" y="6403"/>
                  </a:cubicBezTo>
                  <a:close/>
                  <a:moveTo>
                    <a:pt x="7394" y="1"/>
                  </a:moveTo>
                  <a:cubicBezTo>
                    <a:pt x="7174" y="1"/>
                    <a:pt x="6918" y="113"/>
                    <a:pt x="6770" y="295"/>
                  </a:cubicBezTo>
                  <a:lnTo>
                    <a:pt x="4931" y="2909"/>
                  </a:lnTo>
                  <a:lnTo>
                    <a:pt x="3642" y="2909"/>
                  </a:lnTo>
                  <a:cubicBezTo>
                    <a:pt x="1655" y="2909"/>
                    <a:pt x="1" y="4563"/>
                    <a:pt x="1" y="6550"/>
                  </a:cubicBezTo>
                  <a:lnTo>
                    <a:pt x="1" y="17146"/>
                  </a:lnTo>
                  <a:cubicBezTo>
                    <a:pt x="1" y="19171"/>
                    <a:pt x="1655" y="20790"/>
                    <a:pt x="3642" y="20790"/>
                  </a:cubicBezTo>
                  <a:lnTo>
                    <a:pt x="18579" y="20790"/>
                  </a:lnTo>
                  <a:cubicBezTo>
                    <a:pt x="20566" y="20790"/>
                    <a:pt x="22223" y="19171"/>
                    <a:pt x="22223" y="17146"/>
                  </a:cubicBezTo>
                  <a:lnTo>
                    <a:pt x="22223" y="6550"/>
                  </a:lnTo>
                  <a:cubicBezTo>
                    <a:pt x="22223" y="4563"/>
                    <a:pt x="20566" y="2909"/>
                    <a:pt x="18579" y="2909"/>
                  </a:cubicBezTo>
                  <a:lnTo>
                    <a:pt x="17293" y="2909"/>
                  </a:lnTo>
                  <a:lnTo>
                    <a:pt x="15415" y="295"/>
                  </a:lnTo>
                  <a:cubicBezTo>
                    <a:pt x="15268" y="113"/>
                    <a:pt x="15047" y="1"/>
                    <a:pt x="14791"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6"/>
            <p:cNvSpPr/>
            <p:nvPr/>
          </p:nvSpPr>
          <p:spPr>
            <a:xfrm>
              <a:off x="4854051" y="2149846"/>
              <a:ext cx="42702" cy="43004"/>
            </a:xfrm>
            <a:custGeom>
              <a:avLst/>
              <a:gdLst/>
              <a:ahLst/>
              <a:cxnLst/>
              <a:rect l="l" t="t" r="r" b="b"/>
              <a:pathLst>
                <a:path w="5373" h="5411" extrusionOk="0">
                  <a:moveTo>
                    <a:pt x="2688" y="1"/>
                  </a:moveTo>
                  <a:cubicBezTo>
                    <a:pt x="1178" y="1"/>
                    <a:pt x="1" y="1216"/>
                    <a:pt x="1" y="2723"/>
                  </a:cubicBezTo>
                  <a:cubicBezTo>
                    <a:pt x="1" y="4195"/>
                    <a:pt x="1178" y="5410"/>
                    <a:pt x="2688" y="5410"/>
                  </a:cubicBezTo>
                  <a:cubicBezTo>
                    <a:pt x="4160" y="5410"/>
                    <a:pt x="5372" y="4195"/>
                    <a:pt x="5372" y="2723"/>
                  </a:cubicBezTo>
                  <a:cubicBezTo>
                    <a:pt x="5372" y="1216"/>
                    <a:pt x="4160" y="1"/>
                    <a:pt x="2688"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6"/>
            <p:cNvSpPr/>
            <p:nvPr/>
          </p:nvSpPr>
          <p:spPr>
            <a:xfrm>
              <a:off x="4775988" y="2454535"/>
              <a:ext cx="145320" cy="143285"/>
            </a:xfrm>
            <a:custGeom>
              <a:avLst/>
              <a:gdLst/>
              <a:ahLst/>
              <a:cxnLst/>
              <a:rect l="l" t="t" r="r" b="b"/>
              <a:pathLst>
                <a:path w="18285" h="18029" extrusionOk="0">
                  <a:moveTo>
                    <a:pt x="9138" y="0"/>
                  </a:moveTo>
                  <a:cubicBezTo>
                    <a:pt x="7469" y="0"/>
                    <a:pt x="5795" y="148"/>
                    <a:pt x="4121" y="442"/>
                  </a:cubicBezTo>
                  <a:cubicBezTo>
                    <a:pt x="2282" y="736"/>
                    <a:pt x="884" y="2173"/>
                    <a:pt x="551" y="4012"/>
                  </a:cubicBezTo>
                  <a:cubicBezTo>
                    <a:pt x="1" y="7359"/>
                    <a:pt x="1" y="10670"/>
                    <a:pt x="551" y="14019"/>
                  </a:cubicBezTo>
                  <a:cubicBezTo>
                    <a:pt x="884" y="15859"/>
                    <a:pt x="2282" y="17292"/>
                    <a:pt x="4121" y="17587"/>
                  </a:cubicBezTo>
                  <a:cubicBezTo>
                    <a:pt x="5795" y="17881"/>
                    <a:pt x="7469" y="18028"/>
                    <a:pt x="9138" y="18028"/>
                  </a:cubicBezTo>
                  <a:cubicBezTo>
                    <a:pt x="10808" y="18028"/>
                    <a:pt x="12473" y="17881"/>
                    <a:pt x="14129" y="17587"/>
                  </a:cubicBezTo>
                  <a:cubicBezTo>
                    <a:pt x="15968" y="17292"/>
                    <a:pt x="17402" y="15859"/>
                    <a:pt x="17734" y="14019"/>
                  </a:cubicBezTo>
                  <a:cubicBezTo>
                    <a:pt x="18285" y="10670"/>
                    <a:pt x="18285" y="7359"/>
                    <a:pt x="17734" y="4012"/>
                  </a:cubicBezTo>
                  <a:cubicBezTo>
                    <a:pt x="17402" y="2173"/>
                    <a:pt x="15968" y="736"/>
                    <a:pt x="14129" y="442"/>
                  </a:cubicBezTo>
                  <a:cubicBezTo>
                    <a:pt x="12473" y="148"/>
                    <a:pt x="10808" y="0"/>
                    <a:pt x="9138" y="0"/>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6"/>
            <p:cNvSpPr/>
            <p:nvPr/>
          </p:nvSpPr>
          <p:spPr>
            <a:xfrm>
              <a:off x="4932416" y="2489147"/>
              <a:ext cx="41248" cy="72426"/>
            </a:xfrm>
            <a:custGeom>
              <a:avLst/>
              <a:gdLst/>
              <a:ahLst/>
              <a:cxnLst/>
              <a:rect l="l" t="t" r="r" b="b"/>
              <a:pathLst>
                <a:path w="5190" h="9113" extrusionOk="0">
                  <a:moveTo>
                    <a:pt x="3622" y="1"/>
                  </a:moveTo>
                  <a:cubicBezTo>
                    <a:pt x="3361" y="1"/>
                    <a:pt x="3092" y="66"/>
                    <a:pt x="2835" y="208"/>
                  </a:cubicBezTo>
                  <a:lnTo>
                    <a:pt x="1069" y="1238"/>
                  </a:lnTo>
                  <a:cubicBezTo>
                    <a:pt x="407" y="1606"/>
                    <a:pt x="1" y="2341"/>
                    <a:pt x="1" y="3116"/>
                  </a:cubicBezTo>
                  <a:lnTo>
                    <a:pt x="1" y="6021"/>
                  </a:lnTo>
                  <a:cubicBezTo>
                    <a:pt x="1" y="6795"/>
                    <a:pt x="407" y="7492"/>
                    <a:pt x="1069" y="7860"/>
                  </a:cubicBezTo>
                  <a:lnTo>
                    <a:pt x="2835" y="8890"/>
                  </a:lnTo>
                  <a:cubicBezTo>
                    <a:pt x="3095" y="9043"/>
                    <a:pt x="3369" y="9113"/>
                    <a:pt x="3634" y="9113"/>
                  </a:cubicBezTo>
                  <a:cubicBezTo>
                    <a:pt x="4453" y="9113"/>
                    <a:pt x="5190" y="8447"/>
                    <a:pt x="5190" y="7531"/>
                  </a:cubicBezTo>
                  <a:lnTo>
                    <a:pt x="5190" y="1570"/>
                  </a:lnTo>
                  <a:cubicBezTo>
                    <a:pt x="5190" y="647"/>
                    <a:pt x="4447" y="1"/>
                    <a:pt x="3622"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6"/>
            <p:cNvSpPr/>
            <p:nvPr/>
          </p:nvSpPr>
          <p:spPr>
            <a:xfrm>
              <a:off x="4787965" y="2768181"/>
              <a:ext cx="183055" cy="173581"/>
            </a:xfrm>
            <a:custGeom>
              <a:avLst/>
              <a:gdLst/>
              <a:ahLst/>
              <a:cxnLst/>
              <a:rect l="l" t="t" r="r" b="b"/>
              <a:pathLst>
                <a:path w="23033" h="21841" extrusionOk="0">
                  <a:moveTo>
                    <a:pt x="13434" y="3555"/>
                  </a:moveTo>
                  <a:cubicBezTo>
                    <a:pt x="14709" y="3555"/>
                    <a:pt x="15987" y="4043"/>
                    <a:pt x="16963" y="5019"/>
                  </a:cubicBezTo>
                  <a:cubicBezTo>
                    <a:pt x="18876" y="6932"/>
                    <a:pt x="18876" y="10096"/>
                    <a:pt x="16963" y="12045"/>
                  </a:cubicBezTo>
                  <a:cubicBezTo>
                    <a:pt x="15987" y="13001"/>
                    <a:pt x="14709" y="13479"/>
                    <a:pt x="13434" y="13479"/>
                  </a:cubicBezTo>
                  <a:cubicBezTo>
                    <a:pt x="12160" y="13479"/>
                    <a:pt x="10891" y="13001"/>
                    <a:pt x="9934" y="12045"/>
                  </a:cubicBezTo>
                  <a:cubicBezTo>
                    <a:pt x="7986" y="10096"/>
                    <a:pt x="7986" y="6932"/>
                    <a:pt x="9934" y="5019"/>
                  </a:cubicBezTo>
                  <a:cubicBezTo>
                    <a:pt x="10891" y="4043"/>
                    <a:pt x="12160" y="3555"/>
                    <a:pt x="13434" y="3555"/>
                  </a:cubicBezTo>
                  <a:close/>
                  <a:moveTo>
                    <a:pt x="13452" y="0"/>
                  </a:moveTo>
                  <a:cubicBezTo>
                    <a:pt x="11559" y="0"/>
                    <a:pt x="9665" y="617"/>
                    <a:pt x="8133" y="1855"/>
                  </a:cubicBezTo>
                  <a:cubicBezTo>
                    <a:pt x="4748" y="4539"/>
                    <a:pt x="4012" y="9101"/>
                    <a:pt x="5926" y="12598"/>
                  </a:cubicBezTo>
                  <a:lnTo>
                    <a:pt x="516" y="18043"/>
                  </a:lnTo>
                  <a:cubicBezTo>
                    <a:pt x="1" y="18558"/>
                    <a:pt x="1" y="19441"/>
                    <a:pt x="516" y="19956"/>
                  </a:cubicBezTo>
                  <a:lnTo>
                    <a:pt x="1987" y="21428"/>
                  </a:lnTo>
                  <a:cubicBezTo>
                    <a:pt x="2245" y="21703"/>
                    <a:pt x="2595" y="21841"/>
                    <a:pt x="2949" y="21841"/>
                  </a:cubicBezTo>
                  <a:cubicBezTo>
                    <a:pt x="3303" y="21841"/>
                    <a:pt x="3662" y="21703"/>
                    <a:pt x="3939" y="21428"/>
                  </a:cubicBezTo>
                  <a:lnTo>
                    <a:pt x="9346" y="16018"/>
                  </a:lnTo>
                  <a:cubicBezTo>
                    <a:pt x="10616" y="16711"/>
                    <a:pt x="12028" y="17058"/>
                    <a:pt x="13439" y="17058"/>
                  </a:cubicBezTo>
                  <a:cubicBezTo>
                    <a:pt x="15625" y="17058"/>
                    <a:pt x="17810" y="16224"/>
                    <a:pt x="19465" y="14546"/>
                  </a:cubicBezTo>
                  <a:cubicBezTo>
                    <a:pt x="23032" y="10979"/>
                    <a:pt x="22776" y="5054"/>
                    <a:pt x="18729" y="1816"/>
                  </a:cubicBezTo>
                  <a:cubicBezTo>
                    <a:pt x="17208" y="607"/>
                    <a:pt x="15330" y="0"/>
                    <a:pt x="13452" y="0"/>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6"/>
            <p:cNvSpPr/>
            <p:nvPr/>
          </p:nvSpPr>
          <p:spPr>
            <a:xfrm>
              <a:off x="2906813" y="1186658"/>
              <a:ext cx="360276" cy="288393"/>
            </a:xfrm>
            <a:custGeom>
              <a:avLst/>
              <a:gdLst/>
              <a:ahLst/>
              <a:cxnLst/>
              <a:rect l="l" t="t" r="r" b="b"/>
              <a:pathLst>
                <a:path w="35209" h="28184" extrusionOk="0">
                  <a:moveTo>
                    <a:pt x="30793" y="3533"/>
                  </a:moveTo>
                  <a:cubicBezTo>
                    <a:pt x="31308" y="3533"/>
                    <a:pt x="31676" y="3936"/>
                    <a:pt x="31676" y="4416"/>
                  </a:cubicBezTo>
                  <a:lnTo>
                    <a:pt x="31676" y="16887"/>
                  </a:lnTo>
                  <a:lnTo>
                    <a:pt x="26122" y="10412"/>
                  </a:lnTo>
                  <a:cubicBezTo>
                    <a:pt x="25533" y="9714"/>
                    <a:pt x="24686" y="9346"/>
                    <a:pt x="23767" y="9346"/>
                  </a:cubicBezTo>
                  <a:cubicBezTo>
                    <a:pt x="22846" y="9346"/>
                    <a:pt x="22002" y="9749"/>
                    <a:pt x="21413" y="10450"/>
                  </a:cubicBezTo>
                  <a:lnTo>
                    <a:pt x="14864" y="18285"/>
                  </a:lnTo>
                  <a:lnTo>
                    <a:pt x="12730" y="16151"/>
                  </a:lnTo>
                  <a:cubicBezTo>
                    <a:pt x="12141" y="15562"/>
                    <a:pt x="11359" y="15268"/>
                    <a:pt x="10573" y="15268"/>
                  </a:cubicBezTo>
                  <a:cubicBezTo>
                    <a:pt x="9786" y="15268"/>
                    <a:pt x="8995" y="15562"/>
                    <a:pt x="8389" y="16151"/>
                  </a:cubicBezTo>
                  <a:lnTo>
                    <a:pt x="3532" y="21007"/>
                  </a:lnTo>
                  <a:lnTo>
                    <a:pt x="3532" y="4416"/>
                  </a:lnTo>
                  <a:cubicBezTo>
                    <a:pt x="3532" y="3936"/>
                    <a:pt x="3935" y="3533"/>
                    <a:pt x="4415" y="3533"/>
                  </a:cubicBezTo>
                  <a:close/>
                  <a:moveTo>
                    <a:pt x="4415" y="1"/>
                  </a:moveTo>
                  <a:cubicBezTo>
                    <a:pt x="1987" y="1"/>
                    <a:pt x="0" y="1988"/>
                    <a:pt x="0" y="4416"/>
                  </a:cubicBezTo>
                  <a:lnTo>
                    <a:pt x="0" y="23768"/>
                  </a:lnTo>
                  <a:cubicBezTo>
                    <a:pt x="0" y="26197"/>
                    <a:pt x="1987" y="28183"/>
                    <a:pt x="4415" y="28183"/>
                  </a:cubicBezTo>
                  <a:lnTo>
                    <a:pt x="30793" y="28183"/>
                  </a:lnTo>
                  <a:cubicBezTo>
                    <a:pt x="33221" y="28183"/>
                    <a:pt x="35208" y="26197"/>
                    <a:pt x="35208" y="23768"/>
                  </a:cubicBezTo>
                  <a:lnTo>
                    <a:pt x="35208" y="4416"/>
                  </a:lnTo>
                  <a:cubicBezTo>
                    <a:pt x="35208" y="1988"/>
                    <a:pt x="33221" y="1"/>
                    <a:pt x="30793"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6"/>
            <p:cNvSpPr/>
            <p:nvPr/>
          </p:nvSpPr>
          <p:spPr>
            <a:xfrm>
              <a:off x="7129594" y="1034720"/>
              <a:ext cx="244710" cy="266546"/>
            </a:xfrm>
            <a:custGeom>
              <a:avLst/>
              <a:gdLst/>
              <a:ahLst/>
              <a:cxnLst/>
              <a:rect l="l" t="t" r="r" b="b"/>
              <a:pathLst>
                <a:path w="23915" h="26049" extrusionOk="0">
                  <a:moveTo>
                    <a:pt x="19573" y="1"/>
                  </a:moveTo>
                  <a:cubicBezTo>
                    <a:pt x="17180" y="1"/>
                    <a:pt x="15232" y="1949"/>
                    <a:pt x="15232" y="4342"/>
                  </a:cubicBezTo>
                  <a:cubicBezTo>
                    <a:pt x="15232" y="4672"/>
                    <a:pt x="15267" y="5040"/>
                    <a:pt x="15341" y="5372"/>
                  </a:cubicBezTo>
                  <a:lnTo>
                    <a:pt x="7394" y="9896"/>
                  </a:lnTo>
                  <a:cubicBezTo>
                    <a:pt x="6584" y="9160"/>
                    <a:pt x="5519" y="8683"/>
                    <a:pt x="4377" y="8683"/>
                  </a:cubicBezTo>
                  <a:cubicBezTo>
                    <a:pt x="1949" y="8683"/>
                    <a:pt x="0" y="10632"/>
                    <a:pt x="0" y="13025"/>
                  </a:cubicBezTo>
                  <a:cubicBezTo>
                    <a:pt x="0" y="15415"/>
                    <a:pt x="1949" y="17366"/>
                    <a:pt x="4377" y="17366"/>
                  </a:cubicBezTo>
                  <a:cubicBezTo>
                    <a:pt x="5519" y="17366"/>
                    <a:pt x="6584" y="16886"/>
                    <a:pt x="7394" y="16151"/>
                  </a:cubicBezTo>
                  <a:lnTo>
                    <a:pt x="15341" y="20677"/>
                  </a:lnTo>
                  <a:cubicBezTo>
                    <a:pt x="15267" y="21007"/>
                    <a:pt x="15232" y="21340"/>
                    <a:pt x="15232" y="21708"/>
                  </a:cubicBezTo>
                  <a:cubicBezTo>
                    <a:pt x="15232" y="24098"/>
                    <a:pt x="17180" y="26049"/>
                    <a:pt x="19573" y="26049"/>
                  </a:cubicBezTo>
                  <a:cubicBezTo>
                    <a:pt x="21963" y="26049"/>
                    <a:pt x="23915" y="24098"/>
                    <a:pt x="23915" y="21708"/>
                  </a:cubicBezTo>
                  <a:cubicBezTo>
                    <a:pt x="23915" y="19315"/>
                    <a:pt x="21963" y="17366"/>
                    <a:pt x="19573" y="17366"/>
                  </a:cubicBezTo>
                  <a:cubicBezTo>
                    <a:pt x="18322" y="17366"/>
                    <a:pt x="17180" y="17917"/>
                    <a:pt x="16371" y="18764"/>
                  </a:cubicBezTo>
                  <a:lnTo>
                    <a:pt x="8536" y="14276"/>
                  </a:lnTo>
                  <a:cubicBezTo>
                    <a:pt x="8645" y="13870"/>
                    <a:pt x="8718" y="13466"/>
                    <a:pt x="8718" y="13025"/>
                  </a:cubicBezTo>
                  <a:cubicBezTo>
                    <a:pt x="8718" y="12583"/>
                    <a:pt x="8645" y="12142"/>
                    <a:pt x="8536" y="11736"/>
                  </a:cubicBezTo>
                  <a:lnTo>
                    <a:pt x="16371" y="7285"/>
                  </a:lnTo>
                  <a:cubicBezTo>
                    <a:pt x="17180" y="8130"/>
                    <a:pt x="18322" y="8683"/>
                    <a:pt x="19573" y="8683"/>
                  </a:cubicBezTo>
                  <a:cubicBezTo>
                    <a:pt x="21963" y="8683"/>
                    <a:pt x="23915" y="6732"/>
                    <a:pt x="23915" y="4342"/>
                  </a:cubicBezTo>
                  <a:cubicBezTo>
                    <a:pt x="23915" y="1949"/>
                    <a:pt x="21963" y="1"/>
                    <a:pt x="19573" y="1"/>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4" name="Google Shape;1094;p56"/>
            <p:cNvGrpSpPr/>
            <p:nvPr/>
          </p:nvGrpSpPr>
          <p:grpSpPr>
            <a:xfrm>
              <a:off x="2383305" y="2497652"/>
              <a:ext cx="1066232" cy="190619"/>
              <a:chOff x="5566965" y="1511185"/>
              <a:chExt cx="1007400" cy="194113"/>
            </a:xfrm>
          </p:grpSpPr>
          <p:sp>
            <p:nvSpPr>
              <p:cNvPr id="1095" name="Google Shape;1095;p56"/>
              <p:cNvSpPr/>
              <p:nvPr/>
            </p:nvSpPr>
            <p:spPr>
              <a:xfrm>
                <a:off x="5566965" y="1511185"/>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6"/>
              <p:cNvSpPr/>
              <p:nvPr/>
            </p:nvSpPr>
            <p:spPr>
              <a:xfrm>
                <a:off x="5566969" y="1628198"/>
                <a:ext cx="6033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8"/>
                                        </p:tgtEl>
                                        <p:attrNameLst>
                                          <p:attrName>style.visibility</p:attrName>
                                        </p:attrNameLst>
                                      </p:cBhvr>
                                      <p:to>
                                        <p:strVal val="visible"/>
                                      </p:to>
                                    </p:set>
                                    <p:animEffect transition="in" filter="fade">
                                      <p:cBhvr>
                                        <p:cTn id="7" dur="1000"/>
                                        <p:tgtEl>
                                          <p:spTgt spid="103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31"/>
                                        </p:tgtEl>
                                        <p:attrNameLst>
                                          <p:attrName>style.visibility</p:attrName>
                                        </p:attrNameLst>
                                      </p:cBhvr>
                                      <p:to>
                                        <p:strVal val="visible"/>
                                      </p:to>
                                    </p:set>
                                    <p:animEffect transition="in" filter="fade">
                                      <p:cBhvr>
                                        <p:cTn id="11" dur="1000"/>
                                        <p:tgtEl>
                                          <p:spTgt spid="1031"/>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030"/>
                                        </p:tgtEl>
                                        <p:attrNameLst>
                                          <p:attrName>style.visibility</p:attrName>
                                        </p:attrNameLst>
                                      </p:cBhvr>
                                      <p:to>
                                        <p:strVal val="visible"/>
                                      </p:to>
                                    </p:set>
                                    <p:animEffect transition="in" filter="fade">
                                      <p:cBhvr>
                                        <p:cTn id="15" dur="1000"/>
                                        <p:tgtEl>
                                          <p:spTgt spid="1030"/>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034"/>
                                        </p:tgtEl>
                                        <p:attrNameLst>
                                          <p:attrName>style.visibility</p:attrName>
                                        </p:attrNameLst>
                                      </p:cBhvr>
                                      <p:to>
                                        <p:strVal val="visible"/>
                                      </p:to>
                                    </p:set>
                                    <p:animEffect transition="in" filter="fade">
                                      <p:cBhvr>
                                        <p:cTn id="19" dur="1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0245-8996-2FBF-16E1-A83FC7D7285A}"/>
              </a:ext>
            </a:extLst>
          </p:cNvPr>
          <p:cNvSpPr>
            <a:spLocks noGrp="1"/>
          </p:cNvSpPr>
          <p:nvPr>
            <p:ph type="title"/>
          </p:nvPr>
        </p:nvSpPr>
        <p:spPr/>
        <p:txBody>
          <a:bodyPr/>
          <a:lstStyle/>
          <a:p>
            <a:r>
              <a:rPr lang="en-SG"/>
              <a:t>Burp Suite</a:t>
            </a:r>
          </a:p>
        </p:txBody>
      </p:sp>
      <p:sp>
        <p:nvSpPr>
          <p:cNvPr id="3" name="Text Placeholder 2">
            <a:extLst>
              <a:ext uri="{FF2B5EF4-FFF2-40B4-BE49-F238E27FC236}">
                <a16:creationId xmlns:a16="http://schemas.microsoft.com/office/drawing/2014/main" id="{CD574C0F-0E82-CC12-6B15-98078E79292C}"/>
              </a:ext>
            </a:extLst>
          </p:cNvPr>
          <p:cNvSpPr>
            <a:spLocks noGrp="1"/>
          </p:cNvSpPr>
          <p:nvPr>
            <p:ph type="body" idx="1"/>
          </p:nvPr>
        </p:nvSpPr>
        <p:spPr>
          <a:xfrm>
            <a:off x="578749" y="1619109"/>
            <a:ext cx="6942441" cy="3380100"/>
          </a:xfrm>
        </p:spPr>
        <p:txBody>
          <a:bodyPr/>
          <a:lstStyle/>
          <a:p>
            <a:pPr marL="330200" indent="-171450">
              <a:buFont typeface="Arial" panose="020B0604020202020204" pitchFamily="34" charset="0"/>
              <a:buChar char="•"/>
            </a:pPr>
            <a:r>
              <a:rPr lang="en-SG" sz="1600"/>
              <a:t>Multiple </a:t>
            </a:r>
            <a:r>
              <a:rPr lang="en-SG" sz="1600" b="1">
                <a:solidFill>
                  <a:schemeClr val="accent3"/>
                </a:solidFill>
              </a:rPr>
              <a:t>features</a:t>
            </a:r>
          </a:p>
          <a:p>
            <a:pPr marL="330200" indent="-171450">
              <a:buFont typeface="Arial" panose="020B0604020202020204" pitchFamily="34" charset="0"/>
              <a:buChar char="•"/>
            </a:pPr>
            <a:endParaRPr lang="en-SG" sz="1600"/>
          </a:p>
          <a:p>
            <a:pPr marL="330200" indent="-171450">
              <a:buFont typeface="Arial" panose="020B0604020202020204" pitchFamily="34" charset="0"/>
              <a:buChar char="•"/>
            </a:pPr>
            <a:r>
              <a:rPr lang="en-SG" sz="1600" b="1">
                <a:solidFill>
                  <a:schemeClr val="accent2"/>
                </a:solidFill>
              </a:rPr>
              <a:t>Widely used </a:t>
            </a:r>
            <a:r>
              <a:rPr lang="en-SG" sz="1600"/>
              <a:t>for </a:t>
            </a:r>
            <a:r>
              <a:rPr lang="en-SG" sz="1600" u="sng"/>
              <a:t>web application security testing</a:t>
            </a:r>
            <a:r>
              <a:rPr lang="en-SG" sz="1600"/>
              <a:t>.</a:t>
            </a:r>
          </a:p>
          <a:p>
            <a:pPr marL="330200" indent="-171450">
              <a:buFont typeface="Arial" panose="020B0604020202020204" pitchFamily="34" charset="0"/>
              <a:buChar char="•"/>
            </a:pPr>
            <a:endParaRPr lang="en-SG" sz="1600"/>
          </a:p>
          <a:p>
            <a:pPr marL="330200" indent="-171450">
              <a:buFont typeface="Arial" panose="020B0604020202020204" pitchFamily="34" charset="0"/>
              <a:buChar char="•"/>
            </a:pPr>
            <a:r>
              <a:rPr lang="en-SG" sz="1600"/>
              <a:t>Why use it?</a:t>
            </a:r>
          </a:p>
          <a:p>
            <a:pPr marL="787400" lvl="1" indent="-171450">
              <a:lnSpc>
                <a:spcPct val="150000"/>
              </a:lnSpc>
              <a:buFont typeface="Arial" panose="020B0604020202020204" pitchFamily="34" charset="0"/>
              <a:buChar char="•"/>
            </a:pPr>
            <a:r>
              <a:rPr lang="en-SG" sz="1600"/>
              <a:t>Help security professionals </a:t>
            </a:r>
            <a:r>
              <a:rPr lang="en-SG" sz="1600" b="1">
                <a:solidFill>
                  <a:schemeClr val="tx2"/>
                </a:solidFill>
              </a:rPr>
              <a:t>identify</a:t>
            </a:r>
            <a:r>
              <a:rPr lang="en-SG" sz="1600"/>
              <a:t> &amp; </a:t>
            </a:r>
            <a:r>
              <a:rPr lang="en-SG" sz="1600" b="1">
                <a:solidFill>
                  <a:schemeClr val="accent3">
                    <a:lumMod val="40000"/>
                    <a:lumOff val="60000"/>
                  </a:schemeClr>
                </a:solidFill>
              </a:rPr>
              <a:t>exploit</a:t>
            </a:r>
            <a:r>
              <a:rPr lang="en-SG" sz="1600"/>
              <a:t> vulnerabilities.</a:t>
            </a:r>
          </a:p>
          <a:p>
            <a:pPr marL="787400" lvl="1" indent="-171450">
              <a:lnSpc>
                <a:spcPct val="150000"/>
              </a:lnSpc>
              <a:buFont typeface="Arial" panose="020B0604020202020204" pitchFamily="34" charset="0"/>
              <a:buChar char="•"/>
            </a:pPr>
            <a:r>
              <a:rPr lang="en-SG" sz="1600" b="1">
                <a:solidFill>
                  <a:srgbClr val="92D050"/>
                </a:solidFill>
              </a:rPr>
              <a:t>Test security posture </a:t>
            </a:r>
            <a:r>
              <a:rPr lang="en-SG" sz="1600"/>
              <a:t>of web applications.</a:t>
            </a:r>
          </a:p>
          <a:p>
            <a:pPr marL="787400" lvl="1" indent="-171450">
              <a:buFont typeface="Arial" panose="020B0604020202020204" pitchFamily="34" charset="0"/>
              <a:buChar char="•"/>
            </a:pPr>
            <a:endParaRPr lang="en-SG" sz="2000"/>
          </a:p>
          <a:p>
            <a:pPr marL="330200" indent="-171450">
              <a:buFont typeface="Arial" panose="020B0604020202020204" pitchFamily="34" charset="0"/>
              <a:buChar char="•"/>
            </a:pPr>
            <a:endParaRPr lang="en-SG" sz="1600"/>
          </a:p>
        </p:txBody>
      </p:sp>
      <p:pic>
        <p:nvPicPr>
          <p:cNvPr id="5" name="Picture 4">
            <a:extLst>
              <a:ext uri="{FF2B5EF4-FFF2-40B4-BE49-F238E27FC236}">
                <a16:creationId xmlns:a16="http://schemas.microsoft.com/office/drawing/2014/main" id="{14CEC0EC-E271-D18B-8D12-7CEAAAC0E942}"/>
              </a:ext>
            </a:extLst>
          </p:cNvPr>
          <p:cNvPicPr>
            <a:picLocks noChangeAspect="1"/>
          </p:cNvPicPr>
          <p:nvPr/>
        </p:nvPicPr>
        <p:blipFill>
          <a:blip r:embed="rId3"/>
          <a:stretch>
            <a:fillRect/>
          </a:stretch>
        </p:blipFill>
        <p:spPr>
          <a:xfrm>
            <a:off x="5495635" y="354805"/>
            <a:ext cx="1805620" cy="1805620"/>
          </a:xfrm>
          <a:prstGeom prst="rect">
            <a:avLst/>
          </a:prstGeom>
        </p:spPr>
      </p:pic>
    </p:spTree>
    <p:extLst>
      <p:ext uri="{BB962C8B-B14F-4D97-AF65-F5344CB8AC3E}">
        <p14:creationId xmlns:p14="http://schemas.microsoft.com/office/powerpoint/2010/main" val="2061250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0245-8996-2FBF-16E1-A83FC7D7285A}"/>
              </a:ext>
            </a:extLst>
          </p:cNvPr>
          <p:cNvSpPr>
            <a:spLocks noGrp="1"/>
          </p:cNvSpPr>
          <p:nvPr>
            <p:ph type="title"/>
          </p:nvPr>
        </p:nvSpPr>
        <p:spPr/>
        <p:txBody>
          <a:bodyPr/>
          <a:lstStyle/>
          <a:p>
            <a:r>
              <a:rPr lang="en-SG"/>
              <a:t>Burp Suite</a:t>
            </a:r>
          </a:p>
        </p:txBody>
      </p:sp>
      <p:sp>
        <p:nvSpPr>
          <p:cNvPr id="3" name="Text Placeholder 2">
            <a:extLst>
              <a:ext uri="{FF2B5EF4-FFF2-40B4-BE49-F238E27FC236}">
                <a16:creationId xmlns:a16="http://schemas.microsoft.com/office/drawing/2014/main" id="{CD574C0F-0E82-CC12-6B15-98078E79292C}"/>
              </a:ext>
            </a:extLst>
          </p:cNvPr>
          <p:cNvSpPr>
            <a:spLocks noGrp="1"/>
          </p:cNvSpPr>
          <p:nvPr>
            <p:ph type="body" idx="1"/>
          </p:nvPr>
        </p:nvSpPr>
        <p:spPr>
          <a:xfrm>
            <a:off x="574421" y="909980"/>
            <a:ext cx="7704000" cy="3380100"/>
          </a:xfrm>
        </p:spPr>
        <p:txBody>
          <a:bodyPr/>
          <a:lstStyle/>
          <a:p>
            <a:pPr marL="330200" indent="-171450">
              <a:buFont typeface="Arial" panose="020B0604020202020204" pitchFamily="34" charset="0"/>
              <a:buChar char="•"/>
            </a:pPr>
            <a:endParaRPr lang="en-SG" sz="1200"/>
          </a:p>
          <a:p>
            <a:pPr marL="330200" indent="-171450">
              <a:buFont typeface="Arial" panose="020B0604020202020204" pitchFamily="34" charset="0"/>
              <a:buChar char="•"/>
            </a:pPr>
            <a:r>
              <a:rPr lang="en-SG" sz="1200" b="1">
                <a:solidFill>
                  <a:schemeClr val="accent1"/>
                </a:solidFill>
              </a:rPr>
              <a:t>Tools</a:t>
            </a:r>
            <a:r>
              <a:rPr lang="en-SG" sz="1200"/>
              <a:t> :</a:t>
            </a:r>
          </a:p>
          <a:p>
            <a:pPr marL="158750" indent="0">
              <a:buNone/>
            </a:pPr>
            <a:endParaRPr lang="en-SG" sz="1200"/>
          </a:p>
          <a:p>
            <a:pPr lvl="1">
              <a:lnSpc>
                <a:spcPct val="150000"/>
              </a:lnSpc>
            </a:pPr>
            <a:r>
              <a:rPr lang="en-SG" sz="1200" b="1">
                <a:solidFill>
                  <a:schemeClr val="tx2"/>
                </a:solidFill>
              </a:rPr>
              <a:t>Proxy</a:t>
            </a:r>
          </a:p>
          <a:p>
            <a:pPr lvl="2">
              <a:lnSpc>
                <a:spcPct val="150000"/>
              </a:lnSpc>
            </a:pPr>
            <a:r>
              <a:rPr lang="en-SG" sz="1200" b="1">
                <a:solidFill>
                  <a:schemeClr val="accent2">
                    <a:lumMod val="60000"/>
                    <a:lumOff val="40000"/>
                  </a:schemeClr>
                </a:solidFill>
              </a:rPr>
              <a:t>Intercept</a:t>
            </a:r>
            <a:r>
              <a:rPr lang="en-SG" sz="1200"/>
              <a:t>, </a:t>
            </a:r>
            <a:r>
              <a:rPr lang="en-SG" sz="1200" b="1">
                <a:solidFill>
                  <a:schemeClr val="tx2"/>
                </a:solidFill>
              </a:rPr>
              <a:t>inspect</a:t>
            </a:r>
            <a:r>
              <a:rPr lang="en-SG" sz="1200"/>
              <a:t> &amp; </a:t>
            </a:r>
            <a:r>
              <a:rPr lang="en-SG" sz="1200" b="1">
                <a:solidFill>
                  <a:schemeClr val="accent3"/>
                </a:solidFill>
              </a:rPr>
              <a:t>modify</a:t>
            </a:r>
            <a:r>
              <a:rPr lang="en-SG" sz="1200" b="1"/>
              <a:t> </a:t>
            </a:r>
            <a:r>
              <a:rPr lang="en-SG" sz="1200" b="1">
                <a:solidFill>
                  <a:schemeClr val="accent3"/>
                </a:solidFill>
              </a:rPr>
              <a:t>HTTP/S traffic </a:t>
            </a:r>
            <a:r>
              <a:rPr lang="en-SG" sz="1200"/>
              <a:t>between your browser &amp; the target application </a:t>
            </a:r>
          </a:p>
          <a:p>
            <a:pPr lvl="1">
              <a:lnSpc>
                <a:spcPct val="150000"/>
              </a:lnSpc>
            </a:pPr>
            <a:r>
              <a:rPr lang="en-SG" sz="1200" b="1">
                <a:solidFill>
                  <a:schemeClr val="accent3">
                    <a:lumMod val="40000"/>
                    <a:lumOff val="60000"/>
                  </a:schemeClr>
                </a:solidFill>
              </a:rPr>
              <a:t>Spider</a:t>
            </a:r>
          </a:p>
          <a:p>
            <a:pPr lvl="2">
              <a:lnSpc>
                <a:spcPct val="150000"/>
              </a:lnSpc>
            </a:pPr>
            <a:r>
              <a:rPr lang="en-SG" sz="1200">
                <a:solidFill>
                  <a:schemeClr val="accent2">
                    <a:lumMod val="40000"/>
                    <a:lumOff val="60000"/>
                  </a:schemeClr>
                </a:solidFill>
              </a:rPr>
              <a:t>Web crawlers: </a:t>
            </a:r>
            <a:r>
              <a:rPr lang="en-SG" sz="1200"/>
              <a:t>automatically </a:t>
            </a:r>
            <a:r>
              <a:rPr lang="en-SG" sz="1200" b="1">
                <a:solidFill>
                  <a:schemeClr val="tx2"/>
                </a:solidFill>
              </a:rPr>
              <a:t>maps out </a:t>
            </a:r>
            <a:r>
              <a:rPr lang="en-SG" sz="1200"/>
              <a:t>the application content &amp; functionality - crawling the web application structure.</a:t>
            </a:r>
          </a:p>
          <a:p>
            <a:pPr lvl="1">
              <a:lnSpc>
                <a:spcPct val="150000"/>
              </a:lnSpc>
            </a:pPr>
            <a:r>
              <a:rPr lang="en-SG" sz="1200" b="1">
                <a:solidFill>
                  <a:srgbClr val="92D050"/>
                </a:solidFill>
              </a:rPr>
              <a:t>Repeater</a:t>
            </a:r>
            <a:r>
              <a:rPr lang="en-SG" sz="1200"/>
              <a:t> – modify and resend HTTP</a:t>
            </a:r>
          </a:p>
          <a:p>
            <a:pPr lvl="1">
              <a:lnSpc>
                <a:spcPct val="150000"/>
              </a:lnSpc>
            </a:pPr>
            <a:r>
              <a:rPr lang="en-SG" sz="1200" b="1">
                <a:solidFill>
                  <a:srgbClr val="92D050"/>
                </a:solidFill>
              </a:rPr>
              <a:t>Intruder</a:t>
            </a:r>
            <a:r>
              <a:rPr lang="en-SG" sz="1200"/>
              <a:t> – Perform automated attacks – brute forcing</a:t>
            </a:r>
          </a:p>
        </p:txBody>
      </p:sp>
      <p:pic>
        <p:nvPicPr>
          <p:cNvPr id="5" name="Picture 4">
            <a:extLst>
              <a:ext uri="{FF2B5EF4-FFF2-40B4-BE49-F238E27FC236}">
                <a16:creationId xmlns:a16="http://schemas.microsoft.com/office/drawing/2014/main" id="{14CEC0EC-E271-D18B-8D12-7CEAAAC0E942}"/>
              </a:ext>
            </a:extLst>
          </p:cNvPr>
          <p:cNvPicPr>
            <a:picLocks noChangeAspect="1"/>
          </p:cNvPicPr>
          <p:nvPr/>
        </p:nvPicPr>
        <p:blipFill>
          <a:blip r:embed="rId3"/>
          <a:stretch>
            <a:fillRect/>
          </a:stretch>
        </p:blipFill>
        <p:spPr>
          <a:xfrm>
            <a:off x="6315043" y="430566"/>
            <a:ext cx="1364267" cy="1364267"/>
          </a:xfrm>
          <a:prstGeom prst="rect">
            <a:avLst/>
          </a:prstGeom>
        </p:spPr>
      </p:pic>
      <p:grpSp>
        <p:nvGrpSpPr>
          <p:cNvPr id="4" name="Group 3">
            <a:extLst>
              <a:ext uri="{FF2B5EF4-FFF2-40B4-BE49-F238E27FC236}">
                <a16:creationId xmlns:a16="http://schemas.microsoft.com/office/drawing/2014/main" id="{077C87F5-2150-8848-7A3E-08E05EB87071}"/>
              </a:ext>
            </a:extLst>
          </p:cNvPr>
          <p:cNvGrpSpPr/>
          <p:nvPr/>
        </p:nvGrpSpPr>
        <p:grpSpPr>
          <a:xfrm>
            <a:off x="1881984" y="4052636"/>
            <a:ext cx="5115192" cy="879301"/>
            <a:chOff x="1097072" y="4087360"/>
            <a:chExt cx="5115192" cy="879301"/>
          </a:xfrm>
        </p:grpSpPr>
        <p:pic>
          <p:nvPicPr>
            <p:cNvPr id="6" name="Picture 5">
              <a:extLst>
                <a:ext uri="{FF2B5EF4-FFF2-40B4-BE49-F238E27FC236}">
                  <a16:creationId xmlns:a16="http://schemas.microsoft.com/office/drawing/2014/main" id="{192E89D9-7A5D-61EA-D567-34B168D2A2A1}"/>
                </a:ext>
              </a:extLst>
            </p:cNvPr>
            <p:cNvPicPr>
              <a:picLocks noChangeAspect="1"/>
            </p:cNvPicPr>
            <p:nvPr/>
          </p:nvPicPr>
          <p:blipFill rotWithShape="1">
            <a:blip r:embed="rId4"/>
            <a:srcRect t="5709" r="71591" b="83636"/>
            <a:stretch/>
          </p:blipFill>
          <p:spPr>
            <a:xfrm>
              <a:off x="1285607" y="4087360"/>
              <a:ext cx="4926657" cy="879301"/>
            </a:xfrm>
            <a:prstGeom prst="rect">
              <a:avLst/>
            </a:prstGeom>
          </p:spPr>
        </p:pic>
        <p:sp>
          <p:nvSpPr>
            <p:cNvPr id="7" name="Rectangle 6">
              <a:extLst>
                <a:ext uri="{FF2B5EF4-FFF2-40B4-BE49-F238E27FC236}">
                  <a16:creationId xmlns:a16="http://schemas.microsoft.com/office/drawing/2014/main" id="{D96D3F63-A7BF-96C5-85FA-87EC4AD29935}"/>
                </a:ext>
              </a:extLst>
            </p:cNvPr>
            <p:cNvSpPr/>
            <p:nvPr/>
          </p:nvSpPr>
          <p:spPr>
            <a:xfrm>
              <a:off x="1097072" y="4603500"/>
              <a:ext cx="1438738" cy="28901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585471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0245-8996-2FBF-16E1-A83FC7D7285A}"/>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CD574C0F-0E82-CC12-6B15-98078E79292C}"/>
              </a:ext>
            </a:extLst>
          </p:cNvPr>
          <p:cNvSpPr>
            <a:spLocks noGrp="1"/>
          </p:cNvSpPr>
          <p:nvPr>
            <p:ph type="body" idx="1"/>
          </p:nvPr>
        </p:nvSpPr>
        <p:spPr>
          <a:xfrm>
            <a:off x="3778180" y="3917932"/>
            <a:ext cx="4270550" cy="927683"/>
          </a:xfrm>
        </p:spPr>
        <p:txBody>
          <a:bodyPr/>
          <a:lstStyle/>
          <a:p>
            <a:pPr marL="158750" indent="0">
              <a:buNone/>
            </a:pPr>
            <a:r>
              <a:rPr lang="en-SG" sz="1100"/>
              <a:t>Why use burp suite site map:</a:t>
            </a:r>
          </a:p>
          <a:p>
            <a:r>
              <a:rPr lang="en-SG" sz="1100"/>
              <a:t>Can see </a:t>
            </a:r>
            <a:r>
              <a:rPr lang="en-SG" sz="1100">
                <a:solidFill>
                  <a:srgbClr val="FFC000"/>
                </a:solidFill>
              </a:rPr>
              <a:t>dynamic content</a:t>
            </a:r>
          </a:p>
          <a:p>
            <a:r>
              <a:rPr lang="en-SG" sz="1100">
                <a:solidFill>
                  <a:srgbClr val="92D050"/>
                </a:solidFill>
              </a:rPr>
              <a:t>Save time </a:t>
            </a:r>
            <a:r>
              <a:rPr lang="en-SG" sz="1100"/>
              <a:t>as burp suite crawls the website</a:t>
            </a:r>
          </a:p>
        </p:txBody>
      </p:sp>
      <p:pic>
        <p:nvPicPr>
          <p:cNvPr id="5" name="Picture 4">
            <a:extLst>
              <a:ext uri="{FF2B5EF4-FFF2-40B4-BE49-F238E27FC236}">
                <a16:creationId xmlns:a16="http://schemas.microsoft.com/office/drawing/2014/main" id="{F3907A9F-BFD2-280A-0E0A-E01A48EFF7B1}"/>
              </a:ext>
            </a:extLst>
          </p:cNvPr>
          <p:cNvPicPr>
            <a:picLocks noChangeAspect="1"/>
          </p:cNvPicPr>
          <p:nvPr/>
        </p:nvPicPr>
        <p:blipFill>
          <a:blip r:embed="rId3"/>
          <a:stretch>
            <a:fillRect/>
          </a:stretch>
        </p:blipFill>
        <p:spPr>
          <a:xfrm>
            <a:off x="277769" y="0"/>
            <a:ext cx="2619741" cy="5096586"/>
          </a:xfrm>
          <a:prstGeom prst="rect">
            <a:avLst/>
          </a:prstGeom>
        </p:spPr>
      </p:pic>
      <p:pic>
        <p:nvPicPr>
          <p:cNvPr id="7" name="Picture 6">
            <a:extLst>
              <a:ext uri="{FF2B5EF4-FFF2-40B4-BE49-F238E27FC236}">
                <a16:creationId xmlns:a16="http://schemas.microsoft.com/office/drawing/2014/main" id="{FC5AD351-37B4-FB37-6332-5FDC79FF9261}"/>
              </a:ext>
            </a:extLst>
          </p:cNvPr>
          <p:cNvPicPr>
            <a:picLocks noChangeAspect="1"/>
          </p:cNvPicPr>
          <p:nvPr/>
        </p:nvPicPr>
        <p:blipFill>
          <a:blip r:embed="rId4"/>
          <a:stretch>
            <a:fillRect/>
          </a:stretch>
        </p:blipFill>
        <p:spPr>
          <a:xfrm>
            <a:off x="2970101" y="826350"/>
            <a:ext cx="5823537" cy="2960903"/>
          </a:xfrm>
          <a:prstGeom prst="rect">
            <a:avLst/>
          </a:prstGeom>
        </p:spPr>
      </p:pic>
      <p:sp>
        <p:nvSpPr>
          <p:cNvPr id="4" name="Rectangle 3">
            <a:extLst>
              <a:ext uri="{FF2B5EF4-FFF2-40B4-BE49-F238E27FC236}">
                <a16:creationId xmlns:a16="http://schemas.microsoft.com/office/drawing/2014/main" id="{F7ED4D89-0C8A-2827-C22B-CF61C69BDB5C}"/>
              </a:ext>
            </a:extLst>
          </p:cNvPr>
          <p:cNvSpPr/>
          <p:nvPr/>
        </p:nvSpPr>
        <p:spPr>
          <a:xfrm>
            <a:off x="3406391" y="1112700"/>
            <a:ext cx="4300695" cy="2863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a:extLst>
              <a:ext uri="{FF2B5EF4-FFF2-40B4-BE49-F238E27FC236}">
                <a16:creationId xmlns:a16="http://schemas.microsoft.com/office/drawing/2014/main" id="{1A132D48-465E-B890-921E-677F23B34FE8}"/>
              </a:ext>
            </a:extLst>
          </p:cNvPr>
          <p:cNvSpPr/>
          <p:nvPr/>
        </p:nvSpPr>
        <p:spPr>
          <a:xfrm>
            <a:off x="720000" y="442127"/>
            <a:ext cx="817398" cy="21918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FFAC7475-C2F8-D58A-4B97-317582EC00D2}"/>
              </a:ext>
            </a:extLst>
          </p:cNvPr>
          <p:cNvSpPr/>
          <p:nvPr/>
        </p:nvSpPr>
        <p:spPr>
          <a:xfrm>
            <a:off x="550852" y="3845006"/>
            <a:ext cx="1338237" cy="21918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Connector: Curved 9">
            <a:extLst>
              <a:ext uri="{FF2B5EF4-FFF2-40B4-BE49-F238E27FC236}">
                <a16:creationId xmlns:a16="http://schemas.microsoft.com/office/drawing/2014/main" id="{1046D2F9-39FC-4BAF-4977-4138285C35A1}"/>
              </a:ext>
            </a:extLst>
          </p:cNvPr>
          <p:cNvCxnSpPr/>
          <p:nvPr/>
        </p:nvCxnSpPr>
        <p:spPr>
          <a:xfrm>
            <a:off x="1657978" y="540000"/>
            <a:ext cx="1848897" cy="726092"/>
          </a:xfrm>
          <a:prstGeom prst="curvedConnector3">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1" name="Connector: Curved 10">
            <a:extLst>
              <a:ext uri="{FF2B5EF4-FFF2-40B4-BE49-F238E27FC236}">
                <a16:creationId xmlns:a16="http://schemas.microsoft.com/office/drawing/2014/main" id="{42826828-0508-26CD-EB8C-F31C234C86F1}"/>
              </a:ext>
            </a:extLst>
          </p:cNvPr>
          <p:cNvCxnSpPr>
            <a:cxnSpLocks/>
          </p:cNvCxnSpPr>
          <p:nvPr/>
        </p:nvCxnSpPr>
        <p:spPr>
          <a:xfrm rot="5400000" flipH="1" flipV="1">
            <a:off x="1731917" y="1455666"/>
            <a:ext cx="2655610" cy="2341267"/>
          </a:xfrm>
          <a:prstGeom prst="curvedConnector3">
            <a:avLst/>
          </a:prstGeom>
          <a:ln>
            <a:solidFill>
              <a:srgbClr val="00B050"/>
            </a:solidFill>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037537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0245-8996-2FBF-16E1-A83FC7D7285A}"/>
              </a:ext>
            </a:extLst>
          </p:cNvPr>
          <p:cNvSpPr>
            <a:spLocks noGrp="1"/>
          </p:cNvSpPr>
          <p:nvPr>
            <p:ph type="title"/>
          </p:nvPr>
        </p:nvSpPr>
        <p:spPr/>
        <p:txBody>
          <a:bodyPr/>
          <a:lstStyle/>
          <a:p>
            <a:r>
              <a:rPr lang="en-SG"/>
              <a:t>Proxy Tab</a:t>
            </a:r>
          </a:p>
        </p:txBody>
      </p:sp>
      <p:sp>
        <p:nvSpPr>
          <p:cNvPr id="3" name="Text Placeholder 2">
            <a:extLst>
              <a:ext uri="{FF2B5EF4-FFF2-40B4-BE49-F238E27FC236}">
                <a16:creationId xmlns:a16="http://schemas.microsoft.com/office/drawing/2014/main" id="{CD574C0F-0E82-CC12-6B15-98078E79292C}"/>
              </a:ext>
            </a:extLst>
          </p:cNvPr>
          <p:cNvSpPr>
            <a:spLocks noGrp="1"/>
          </p:cNvSpPr>
          <p:nvPr>
            <p:ph type="body" idx="1"/>
          </p:nvPr>
        </p:nvSpPr>
        <p:spPr>
          <a:xfrm>
            <a:off x="720000" y="1188900"/>
            <a:ext cx="6082734" cy="1061931"/>
          </a:xfrm>
        </p:spPr>
        <p:txBody>
          <a:bodyPr/>
          <a:lstStyle/>
          <a:p>
            <a:pPr>
              <a:lnSpc>
                <a:spcPct val="150000"/>
              </a:lnSpc>
            </a:pPr>
            <a:endParaRPr lang="en-SG" sz="1200"/>
          </a:p>
          <a:p>
            <a:pPr>
              <a:lnSpc>
                <a:spcPct val="150000"/>
              </a:lnSpc>
            </a:pPr>
            <a:r>
              <a:rPr lang="en-SG" sz="1200"/>
              <a:t>Ensure to turn the </a:t>
            </a:r>
            <a:r>
              <a:rPr lang="en-SG" sz="1200" b="1">
                <a:solidFill>
                  <a:srgbClr val="92D050"/>
                </a:solidFill>
              </a:rPr>
              <a:t>‘Intercept is on’</a:t>
            </a:r>
          </a:p>
          <a:p>
            <a:pPr>
              <a:lnSpc>
                <a:spcPct val="150000"/>
              </a:lnSpc>
            </a:pPr>
            <a:r>
              <a:rPr lang="en-SG" sz="1200"/>
              <a:t>Recall that proxy allows you </a:t>
            </a:r>
            <a:r>
              <a:rPr lang="en-SG" sz="1200" b="1">
                <a:solidFill>
                  <a:schemeClr val="tx2"/>
                </a:solidFill>
              </a:rPr>
              <a:t>to intercept request</a:t>
            </a:r>
          </a:p>
        </p:txBody>
      </p:sp>
      <p:pic>
        <p:nvPicPr>
          <p:cNvPr id="5" name="Picture 4">
            <a:extLst>
              <a:ext uri="{FF2B5EF4-FFF2-40B4-BE49-F238E27FC236}">
                <a16:creationId xmlns:a16="http://schemas.microsoft.com/office/drawing/2014/main" id="{A2487569-BF10-9C7D-691A-1528665FBDA4}"/>
              </a:ext>
            </a:extLst>
          </p:cNvPr>
          <p:cNvPicPr>
            <a:picLocks noChangeAspect="1"/>
          </p:cNvPicPr>
          <p:nvPr/>
        </p:nvPicPr>
        <p:blipFill rotWithShape="1">
          <a:blip r:embed="rId3"/>
          <a:srcRect l="-38256" t="2694" r="35209" b="19018"/>
          <a:stretch/>
        </p:blipFill>
        <p:spPr>
          <a:xfrm>
            <a:off x="-3702201" y="2397641"/>
            <a:ext cx="12126201" cy="2134166"/>
          </a:xfrm>
          <a:prstGeom prst="rect">
            <a:avLst/>
          </a:prstGeom>
        </p:spPr>
      </p:pic>
      <p:sp>
        <p:nvSpPr>
          <p:cNvPr id="4" name="Rectangle 3">
            <a:extLst>
              <a:ext uri="{FF2B5EF4-FFF2-40B4-BE49-F238E27FC236}">
                <a16:creationId xmlns:a16="http://schemas.microsoft.com/office/drawing/2014/main" id="{851BFDA6-A284-649C-B012-F9B230C53A10}"/>
              </a:ext>
            </a:extLst>
          </p:cNvPr>
          <p:cNvSpPr/>
          <p:nvPr/>
        </p:nvSpPr>
        <p:spPr>
          <a:xfrm>
            <a:off x="633046" y="3285811"/>
            <a:ext cx="1326383" cy="411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A7C0752D-BD40-E6C7-75A7-434B6F3E8C12}"/>
              </a:ext>
            </a:extLst>
          </p:cNvPr>
          <p:cNvSpPr/>
          <p:nvPr/>
        </p:nvSpPr>
        <p:spPr>
          <a:xfrm>
            <a:off x="3438211" y="3850193"/>
            <a:ext cx="1326383" cy="411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31821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0245-8996-2FBF-16E1-A83FC7D7285A}"/>
              </a:ext>
            </a:extLst>
          </p:cNvPr>
          <p:cNvSpPr>
            <a:spLocks noGrp="1"/>
          </p:cNvSpPr>
          <p:nvPr>
            <p:ph type="title"/>
          </p:nvPr>
        </p:nvSpPr>
        <p:spPr/>
        <p:txBody>
          <a:bodyPr/>
          <a:lstStyle/>
          <a:p>
            <a:r>
              <a:rPr lang="en-SG"/>
              <a:t>Proxy Tab</a:t>
            </a:r>
          </a:p>
        </p:txBody>
      </p:sp>
      <p:sp>
        <p:nvSpPr>
          <p:cNvPr id="3" name="Text Placeholder 2">
            <a:extLst>
              <a:ext uri="{FF2B5EF4-FFF2-40B4-BE49-F238E27FC236}">
                <a16:creationId xmlns:a16="http://schemas.microsoft.com/office/drawing/2014/main" id="{CD574C0F-0E82-CC12-6B15-98078E79292C}"/>
              </a:ext>
            </a:extLst>
          </p:cNvPr>
          <p:cNvSpPr>
            <a:spLocks noGrp="1"/>
          </p:cNvSpPr>
          <p:nvPr>
            <p:ph type="body" idx="1"/>
          </p:nvPr>
        </p:nvSpPr>
        <p:spPr>
          <a:xfrm>
            <a:off x="720000" y="1188900"/>
            <a:ext cx="6786119" cy="1382850"/>
          </a:xfrm>
        </p:spPr>
        <p:txBody>
          <a:bodyPr/>
          <a:lstStyle/>
          <a:p>
            <a:r>
              <a:rPr lang="en-SG" sz="1100"/>
              <a:t>Once done, click </a:t>
            </a:r>
            <a:r>
              <a:rPr lang="en-SG" sz="1100" b="1">
                <a:solidFill>
                  <a:schemeClr val="tx2"/>
                </a:solidFill>
              </a:rPr>
              <a:t>forward </a:t>
            </a:r>
            <a:r>
              <a:rPr lang="en-SG" sz="1100"/>
              <a:t> </a:t>
            </a:r>
          </a:p>
          <a:p>
            <a:r>
              <a:rPr lang="en-SG" sz="1100"/>
              <a:t>If we don’t the page wont load</a:t>
            </a:r>
          </a:p>
        </p:txBody>
      </p:sp>
      <p:grpSp>
        <p:nvGrpSpPr>
          <p:cNvPr id="5" name="Group 4">
            <a:extLst>
              <a:ext uri="{FF2B5EF4-FFF2-40B4-BE49-F238E27FC236}">
                <a16:creationId xmlns:a16="http://schemas.microsoft.com/office/drawing/2014/main" id="{02A81650-48B3-804F-FEB0-F9987E9AE95B}"/>
              </a:ext>
            </a:extLst>
          </p:cNvPr>
          <p:cNvGrpSpPr/>
          <p:nvPr/>
        </p:nvGrpSpPr>
        <p:grpSpPr>
          <a:xfrm>
            <a:off x="98037" y="2461217"/>
            <a:ext cx="8947925" cy="2261507"/>
            <a:chOff x="346800" y="3041400"/>
            <a:chExt cx="8077200" cy="1562100"/>
          </a:xfrm>
        </p:grpSpPr>
        <p:pic>
          <p:nvPicPr>
            <p:cNvPr id="2050" name="Picture 2" descr="Graphical user interface, text, application, letter, email&#10;&#10;Description automatically generated">
              <a:extLst>
                <a:ext uri="{FF2B5EF4-FFF2-40B4-BE49-F238E27FC236}">
                  <a16:creationId xmlns:a16="http://schemas.microsoft.com/office/drawing/2014/main" id="{D08118F5-9DDE-B5BB-8C89-218BCF95A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00" y="3041400"/>
              <a:ext cx="8077200" cy="1562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560870F-9B23-978B-AAF6-449A3E522F06}"/>
                </a:ext>
              </a:extLst>
            </p:cNvPr>
            <p:cNvSpPr/>
            <p:nvPr/>
          </p:nvSpPr>
          <p:spPr>
            <a:xfrm>
              <a:off x="473947" y="3041400"/>
              <a:ext cx="1326383" cy="411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7" name="Group 6">
            <a:extLst>
              <a:ext uri="{FF2B5EF4-FFF2-40B4-BE49-F238E27FC236}">
                <a16:creationId xmlns:a16="http://schemas.microsoft.com/office/drawing/2014/main" id="{E9C0D478-2A4A-2ECC-970B-EB170751AFAA}"/>
              </a:ext>
            </a:extLst>
          </p:cNvPr>
          <p:cNvGrpSpPr/>
          <p:nvPr/>
        </p:nvGrpSpPr>
        <p:grpSpPr>
          <a:xfrm>
            <a:off x="4742822" y="3153734"/>
            <a:ext cx="2994409" cy="1152686"/>
            <a:chOff x="4742822" y="3153734"/>
            <a:chExt cx="2994409" cy="1152686"/>
          </a:xfrm>
        </p:grpSpPr>
        <p:pic>
          <p:nvPicPr>
            <p:cNvPr id="14" name="Picture 13">
              <a:extLst>
                <a:ext uri="{FF2B5EF4-FFF2-40B4-BE49-F238E27FC236}">
                  <a16:creationId xmlns:a16="http://schemas.microsoft.com/office/drawing/2014/main" id="{78BC257D-E10E-C426-95F8-B9175058001A}"/>
                </a:ext>
              </a:extLst>
            </p:cNvPr>
            <p:cNvPicPr>
              <a:picLocks noChangeAspect="1"/>
            </p:cNvPicPr>
            <p:nvPr/>
          </p:nvPicPr>
          <p:blipFill>
            <a:blip r:embed="rId4"/>
            <a:stretch>
              <a:fillRect/>
            </a:stretch>
          </p:blipFill>
          <p:spPr>
            <a:xfrm>
              <a:off x="4916432" y="3153734"/>
              <a:ext cx="2695951" cy="1152686"/>
            </a:xfrm>
            <a:prstGeom prst="rect">
              <a:avLst/>
            </a:prstGeom>
          </p:spPr>
        </p:pic>
        <p:sp>
          <p:nvSpPr>
            <p:cNvPr id="6" name="Rectangle 5">
              <a:extLst>
                <a:ext uri="{FF2B5EF4-FFF2-40B4-BE49-F238E27FC236}">
                  <a16:creationId xmlns:a16="http://schemas.microsoft.com/office/drawing/2014/main" id="{6C74A42F-E896-BA86-2934-FF4C9D6998EF}"/>
                </a:ext>
              </a:extLst>
            </p:cNvPr>
            <p:cNvSpPr/>
            <p:nvPr/>
          </p:nvSpPr>
          <p:spPr>
            <a:xfrm>
              <a:off x="4742822" y="3818374"/>
              <a:ext cx="2994409" cy="32154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1" name="Group 10">
            <a:extLst>
              <a:ext uri="{FF2B5EF4-FFF2-40B4-BE49-F238E27FC236}">
                <a16:creationId xmlns:a16="http://schemas.microsoft.com/office/drawing/2014/main" id="{5863C0CF-46B5-4475-7984-E1B81DE17324}"/>
              </a:ext>
            </a:extLst>
          </p:cNvPr>
          <p:cNvGrpSpPr/>
          <p:nvPr/>
        </p:nvGrpSpPr>
        <p:grpSpPr>
          <a:xfrm>
            <a:off x="4456015" y="310243"/>
            <a:ext cx="4572638" cy="2029108"/>
            <a:chOff x="4456015" y="310243"/>
            <a:chExt cx="4572638" cy="2029108"/>
          </a:xfrm>
        </p:grpSpPr>
        <p:pic>
          <p:nvPicPr>
            <p:cNvPr id="9" name="Picture 8">
              <a:extLst>
                <a:ext uri="{FF2B5EF4-FFF2-40B4-BE49-F238E27FC236}">
                  <a16:creationId xmlns:a16="http://schemas.microsoft.com/office/drawing/2014/main" id="{7867D7CF-1B75-6E66-7F35-AB92B2BB0401}"/>
                </a:ext>
              </a:extLst>
            </p:cNvPr>
            <p:cNvPicPr>
              <a:picLocks noChangeAspect="1"/>
            </p:cNvPicPr>
            <p:nvPr/>
          </p:nvPicPr>
          <p:blipFill>
            <a:blip r:embed="rId5"/>
            <a:stretch>
              <a:fillRect/>
            </a:stretch>
          </p:blipFill>
          <p:spPr>
            <a:xfrm>
              <a:off x="4456015" y="310243"/>
              <a:ext cx="4572638" cy="2029108"/>
            </a:xfrm>
            <a:prstGeom prst="rect">
              <a:avLst/>
            </a:prstGeom>
          </p:spPr>
        </p:pic>
        <p:sp>
          <p:nvSpPr>
            <p:cNvPr id="10" name="Rectangle 9">
              <a:extLst>
                <a:ext uri="{FF2B5EF4-FFF2-40B4-BE49-F238E27FC236}">
                  <a16:creationId xmlns:a16="http://schemas.microsoft.com/office/drawing/2014/main" id="{15E46757-B43F-7CC3-273A-EA866072A760}"/>
                </a:ext>
              </a:extLst>
            </p:cNvPr>
            <p:cNvSpPr/>
            <p:nvPr/>
          </p:nvSpPr>
          <p:spPr>
            <a:xfrm>
              <a:off x="4456015" y="1694684"/>
              <a:ext cx="1326383" cy="411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43171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54"/>
          <p:cNvSpPr txBox="1">
            <a:spLocks noGrp="1"/>
          </p:cNvSpPr>
          <p:nvPr>
            <p:ph type="title"/>
          </p:nvPr>
        </p:nvSpPr>
        <p:spPr>
          <a:xfrm>
            <a:off x="2045100" y="1412400"/>
            <a:ext cx="59784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 to Web</a:t>
            </a:r>
            <a:endParaRPr/>
          </a:p>
        </p:txBody>
      </p:sp>
      <p:sp>
        <p:nvSpPr>
          <p:cNvPr id="906" name="Google Shape;906;p54"/>
          <p:cNvSpPr txBox="1">
            <a:spLocks noGrp="1"/>
          </p:cNvSpPr>
          <p:nvPr>
            <p:ph type="title" idx="2"/>
          </p:nvPr>
        </p:nvSpPr>
        <p:spPr>
          <a:xfrm>
            <a:off x="1120500" y="1412391"/>
            <a:ext cx="8364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907" name="Google Shape;907;p54"/>
          <p:cNvSpPr txBox="1">
            <a:spLocks noGrp="1"/>
          </p:cNvSpPr>
          <p:nvPr>
            <p:ph type="subTitle" idx="1"/>
          </p:nvPr>
        </p:nvSpPr>
        <p:spPr>
          <a:xfrm>
            <a:off x="2045100" y="1780118"/>
            <a:ext cx="5978400" cy="26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WWW</a:t>
            </a:r>
            <a:endParaRPr/>
          </a:p>
        </p:txBody>
      </p:sp>
      <p:sp>
        <p:nvSpPr>
          <p:cNvPr id="908" name="Google Shape;908;p54"/>
          <p:cNvSpPr txBox="1">
            <a:spLocks noGrp="1"/>
          </p:cNvSpPr>
          <p:nvPr>
            <p:ph type="title" idx="6"/>
          </p:nvPr>
        </p:nvSpPr>
        <p:spPr>
          <a:xfrm>
            <a:off x="2045100" y="2959030"/>
            <a:ext cx="59784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/Web Tool</a:t>
            </a:r>
            <a:endParaRPr/>
          </a:p>
        </p:txBody>
      </p:sp>
      <p:sp>
        <p:nvSpPr>
          <p:cNvPr id="909" name="Google Shape;909;p54"/>
          <p:cNvSpPr txBox="1">
            <a:spLocks noGrp="1"/>
          </p:cNvSpPr>
          <p:nvPr>
            <p:ph type="title" idx="7"/>
          </p:nvPr>
        </p:nvSpPr>
        <p:spPr>
          <a:xfrm>
            <a:off x="1120500" y="2959015"/>
            <a:ext cx="8364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910" name="Google Shape;910;p54"/>
          <p:cNvSpPr txBox="1">
            <a:spLocks noGrp="1"/>
          </p:cNvSpPr>
          <p:nvPr>
            <p:ph type="subTitle" idx="8"/>
          </p:nvPr>
        </p:nvSpPr>
        <p:spPr>
          <a:xfrm>
            <a:off x="2045100" y="3326841"/>
            <a:ext cx="5978400" cy="26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Introducing Burp Suite</a:t>
            </a:r>
            <a:endParaRPr/>
          </a:p>
        </p:txBody>
      </p:sp>
      <p:sp>
        <p:nvSpPr>
          <p:cNvPr id="911" name="Google Shape;911;p54"/>
          <p:cNvSpPr/>
          <p:nvPr/>
        </p:nvSpPr>
        <p:spPr>
          <a:xfrm>
            <a:off x="1747671" y="1838442"/>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txBody>
          <a:bodyPr/>
          <a:lstStyle/>
          <a:p>
            <a:endParaRPr lang="en-SG"/>
          </a:p>
        </p:txBody>
      </p:sp>
      <p:sp>
        <p:nvSpPr>
          <p:cNvPr id="912" name="Google Shape;912;p54"/>
          <p:cNvSpPr/>
          <p:nvPr/>
        </p:nvSpPr>
        <p:spPr>
          <a:xfrm>
            <a:off x="1747671" y="3385167"/>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txBody>
          <a:bodyPr/>
          <a:lstStyle/>
          <a:p>
            <a:endParaRPr lang="en-SG"/>
          </a:p>
        </p:txBody>
      </p:sp>
      <p:sp>
        <p:nvSpPr>
          <p:cNvPr id="913" name="Google Shape;913;p54"/>
          <p:cNvSpPr txBox="1">
            <a:spLocks noGrp="1"/>
          </p:cNvSpPr>
          <p:nvPr>
            <p:ph type="title" idx="3"/>
          </p:nvPr>
        </p:nvSpPr>
        <p:spPr>
          <a:xfrm>
            <a:off x="2045100" y="2185666"/>
            <a:ext cx="59784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/More Theory</a:t>
            </a:r>
            <a:endParaRPr/>
          </a:p>
        </p:txBody>
      </p:sp>
      <p:sp>
        <p:nvSpPr>
          <p:cNvPr id="914" name="Google Shape;914;p54"/>
          <p:cNvSpPr txBox="1">
            <a:spLocks noGrp="1"/>
          </p:cNvSpPr>
          <p:nvPr>
            <p:ph type="title" idx="4"/>
          </p:nvPr>
        </p:nvSpPr>
        <p:spPr>
          <a:xfrm>
            <a:off x="1120500" y="2185666"/>
            <a:ext cx="8364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916" name="Google Shape;916;p54"/>
          <p:cNvSpPr txBox="1">
            <a:spLocks noGrp="1"/>
          </p:cNvSpPr>
          <p:nvPr>
            <p:ph type="title" idx="9"/>
          </p:nvPr>
        </p:nvSpPr>
        <p:spPr>
          <a:xfrm>
            <a:off x="2045100" y="3746516"/>
            <a:ext cx="59784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/CTF</a:t>
            </a:r>
            <a:endParaRPr/>
          </a:p>
        </p:txBody>
      </p:sp>
      <p:sp>
        <p:nvSpPr>
          <p:cNvPr id="917" name="Google Shape;917;p54"/>
          <p:cNvSpPr txBox="1">
            <a:spLocks noGrp="1"/>
          </p:cNvSpPr>
          <p:nvPr>
            <p:ph type="title" idx="13"/>
          </p:nvPr>
        </p:nvSpPr>
        <p:spPr>
          <a:xfrm>
            <a:off x="1120500" y="3746513"/>
            <a:ext cx="8364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918" name="Google Shape;918;p54"/>
          <p:cNvSpPr txBox="1">
            <a:spLocks noGrp="1"/>
          </p:cNvSpPr>
          <p:nvPr>
            <p:ph type="subTitle" idx="14"/>
          </p:nvPr>
        </p:nvSpPr>
        <p:spPr>
          <a:xfrm>
            <a:off x="2045100" y="4114335"/>
            <a:ext cx="5978400" cy="26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Test your knowledge!</a:t>
            </a:r>
            <a:endParaRPr/>
          </a:p>
        </p:txBody>
      </p:sp>
      <p:sp>
        <p:nvSpPr>
          <p:cNvPr id="919" name="Google Shape;919;p54"/>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grpSp>
        <p:nvGrpSpPr>
          <p:cNvPr id="920" name="Google Shape;920;p54"/>
          <p:cNvGrpSpPr/>
          <p:nvPr/>
        </p:nvGrpSpPr>
        <p:grpSpPr>
          <a:xfrm>
            <a:off x="299286" y="189025"/>
            <a:ext cx="133205" cy="119344"/>
            <a:chOff x="222150" y="185025"/>
            <a:chExt cx="170100" cy="152400"/>
          </a:xfrm>
        </p:grpSpPr>
        <p:cxnSp>
          <p:nvCxnSpPr>
            <p:cNvPr id="921" name="Google Shape;921;p54"/>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22" name="Google Shape;922;p54"/>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23" name="Google Shape;923;p54"/>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924" name="Google Shape;924;p54"/>
          <p:cNvGrpSpPr/>
          <p:nvPr/>
        </p:nvGrpSpPr>
        <p:grpSpPr>
          <a:xfrm>
            <a:off x="286625" y="3999999"/>
            <a:ext cx="145867" cy="958251"/>
            <a:chOff x="286625" y="3923799"/>
            <a:chExt cx="145867" cy="958251"/>
          </a:xfrm>
        </p:grpSpPr>
        <p:sp>
          <p:nvSpPr>
            <p:cNvPr id="925" name="Google Shape;925;p54"/>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6" name="Google Shape;926;p54"/>
            <p:cNvGrpSpPr/>
            <p:nvPr/>
          </p:nvGrpSpPr>
          <p:grpSpPr>
            <a:xfrm>
              <a:off x="298112" y="4342643"/>
              <a:ext cx="110182" cy="126862"/>
              <a:chOff x="281100" y="2027800"/>
              <a:chExt cx="140700" cy="162000"/>
            </a:xfrm>
          </p:grpSpPr>
          <p:sp>
            <p:nvSpPr>
              <p:cNvPr id="927" name="Google Shape;927;p54"/>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 name="Google Shape;928;p54"/>
              <p:cNvGrpSpPr/>
              <p:nvPr/>
            </p:nvGrpSpPr>
            <p:grpSpPr>
              <a:xfrm>
                <a:off x="308875" y="2088450"/>
                <a:ext cx="85200" cy="40700"/>
                <a:chOff x="308875" y="2087000"/>
                <a:chExt cx="85200" cy="40700"/>
              </a:xfrm>
            </p:grpSpPr>
            <p:cxnSp>
              <p:nvCxnSpPr>
                <p:cNvPr id="929" name="Google Shape;929;p54"/>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930" name="Google Shape;930;p54"/>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31" name="Google Shape;931;p54"/>
            <p:cNvGrpSpPr/>
            <p:nvPr/>
          </p:nvGrpSpPr>
          <p:grpSpPr>
            <a:xfrm>
              <a:off x="286625" y="3923799"/>
              <a:ext cx="133200" cy="133200"/>
              <a:chOff x="286625" y="3648899"/>
              <a:chExt cx="133200" cy="133200"/>
            </a:xfrm>
          </p:grpSpPr>
          <p:sp>
            <p:nvSpPr>
              <p:cNvPr id="932" name="Google Shape;932;p54"/>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4"/>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34" name="Google Shape;934;p54">
            <a:hlinkClick r:id="rId3" action="ppaction://hlinksldjump"/>
          </p:cNvPr>
          <p:cNvSpPr txBox="1">
            <a:spLocks noGrp="1"/>
          </p:cNvSpPr>
          <p:nvPr>
            <p:ph type="subTitle" id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WORKSHOP.HTML</a:t>
            </a:r>
            <a:endParaRPr sz="1000">
              <a:solidFill>
                <a:schemeClr val="dk2"/>
              </a:solidFill>
              <a:latin typeface="Oswald"/>
              <a:ea typeface="Oswald"/>
              <a:cs typeface="Oswald"/>
              <a:sym typeface="Oswald"/>
            </a:endParaRPr>
          </a:p>
        </p:txBody>
      </p:sp>
      <p:sp>
        <p:nvSpPr>
          <p:cNvPr id="935" name="Google Shape;935;p54"/>
          <p:cNvSpPr/>
          <p:nvPr/>
        </p:nvSpPr>
        <p:spPr>
          <a:xfrm>
            <a:off x="1747671" y="2611805"/>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txBody>
          <a:bodyPr/>
          <a:lstStyle/>
          <a:p>
            <a:endParaRPr lang="en-SG"/>
          </a:p>
        </p:txBody>
      </p:sp>
      <p:sp>
        <p:nvSpPr>
          <p:cNvPr id="936" name="Google Shape;936;p54">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4">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4">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4">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54"/>
          <p:cNvGrpSpPr/>
          <p:nvPr/>
        </p:nvGrpSpPr>
        <p:grpSpPr>
          <a:xfrm>
            <a:off x="7819199" y="752550"/>
            <a:ext cx="604800" cy="147600"/>
            <a:chOff x="7688649" y="828750"/>
            <a:chExt cx="604800" cy="147600"/>
          </a:xfrm>
        </p:grpSpPr>
        <p:sp>
          <p:nvSpPr>
            <p:cNvPr id="941" name="Google Shape;941;p54"/>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4"/>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4"/>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4" name="Google Shape;944;p54"/>
          <p:cNvSpPr/>
          <p:nvPr/>
        </p:nvSpPr>
        <p:spPr>
          <a:xfrm>
            <a:off x="1747671" y="4158517"/>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txBody>
          <a:bodyPr/>
          <a:lstStyle/>
          <a:p>
            <a:endParaRPr lang="en-SG"/>
          </a:p>
        </p:txBody>
      </p:sp>
      <p:sp>
        <p:nvSpPr>
          <p:cNvPr id="3" name="Subtitle 2">
            <a:extLst>
              <a:ext uri="{FF2B5EF4-FFF2-40B4-BE49-F238E27FC236}">
                <a16:creationId xmlns:a16="http://schemas.microsoft.com/office/drawing/2014/main" id="{71475894-3224-53F0-29D6-2FB32AFAC8C3}"/>
              </a:ext>
            </a:extLst>
          </p:cNvPr>
          <p:cNvSpPr>
            <a:spLocks noGrp="1"/>
          </p:cNvSpPr>
          <p:nvPr>
            <p:ph type="subTitle" idx="5"/>
          </p:nvPr>
        </p:nvSpPr>
        <p:spPr/>
        <p:txBody>
          <a:bodyPr/>
          <a:lstStyle/>
          <a:p>
            <a:r>
              <a:rPr lang="en-SG"/>
              <a:t>URL, HTTP, Cookies, JWT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05"/>
                                        </p:tgtEl>
                                        <p:attrNameLst>
                                          <p:attrName>style.visibility</p:attrName>
                                        </p:attrNameLst>
                                      </p:cBhvr>
                                      <p:to>
                                        <p:strVal val="visible"/>
                                      </p:to>
                                    </p:set>
                                    <p:animEffect transition="in" filter="fade">
                                      <p:cBhvr>
                                        <p:cTn id="7" dur="1000"/>
                                        <p:tgtEl>
                                          <p:spTgt spid="905"/>
                                        </p:tgtEl>
                                      </p:cBhvr>
                                    </p:animEffect>
                                  </p:childTnLst>
                                </p:cTn>
                              </p:par>
                              <p:par>
                                <p:cTn id="8" presetID="10" presetClass="entr" presetSubtype="0" fill="hold" nodeType="withEffect">
                                  <p:stCondLst>
                                    <p:cond delay="0"/>
                                  </p:stCondLst>
                                  <p:childTnLst>
                                    <p:set>
                                      <p:cBhvr>
                                        <p:cTn id="9" dur="1" fill="hold">
                                          <p:stCondLst>
                                            <p:cond delay="0"/>
                                          </p:stCondLst>
                                        </p:cTn>
                                        <p:tgtEl>
                                          <p:spTgt spid="906"/>
                                        </p:tgtEl>
                                        <p:attrNameLst>
                                          <p:attrName>style.visibility</p:attrName>
                                        </p:attrNameLst>
                                      </p:cBhvr>
                                      <p:to>
                                        <p:strVal val="visible"/>
                                      </p:to>
                                    </p:set>
                                    <p:animEffect transition="in" filter="fade">
                                      <p:cBhvr>
                                        <p:cTn id="10" dur="1000"/>
                                        <p:tgtEl>
                                          <p:spTgt spid="906"/>
                                        </p:tgtEl>
                                      </p:cBhvr>
                                    </p:animEffect>
                                  </p:childTnLst>
                                </p:cTn>
                              </p:par>
                              <p:par>
                                <p:cTn id="11" presetID="10" presetClass="entr" presetSubtype="0" fill="hold" nodeType="withEffect">
                                  <p:stCondLst>
                                    <p:cond delay="0"/>
                                  </p:stCondLst>
                                  <p:childTnLst>
                                    <p:set>
                                      <p:cBhvr>
                                        <p:cTn id="12" dur="1" fill="hold">
                                          <p:stCondLst>
                                            <p:cond delay="0"/>
                                          </p:stCondLst>
                                        </p:cTn>
                                        <p:tgtEl>
                                          <p:spTgt spid="907"/>
                                        </p:tgtEl>
                                        <p:attrNameLst>
                                          <p:attrName>style.visibility</p:attrName>
                                        </p:attrNameLst>
                                      </p:cBhvr>
                                      <p:to>
                                        <p:strVal val="visible"/>
                                      </p:to>
                                    </p:set>
                                    <p:animEffect transition="in" filter="fade">
                                      <p:cBhvr>
                                        <p:cTn id="13" dur="1000"/>
                                        <p:tgtEl>
                                          <p:spTgt spid="907"/>
                                        </p:tgtEl>
                                      </p:cBhvr>
                                    </p:animEffect>
                                  </p:childTnLst>
                                </p:cTn>
                              </p:par>
                              <p:par>
                                <p:cTn id="14" presetID="10" presetClass="entr" presetSubtype="0" fill="hold" nodeType="withEffect">
                                  <p:stCondLst>
                                    <p:cond delay="0"/>
                                  </p:stCondLst>
                                  <p:childTnLst>
                                    <p:set>
                                      <p:cBhvr>
                                        <p:cTn id="15" dur="1" fill="hold">
                                          <p:stCondLst>
                                            <p:cond delay="0"/>
                                          </p:stCondLst>
                                        </p:cTn>
                                        <p:tgtEl>
                                          <p:spTgt spid="911"/>
                                        </p:tgtEl>
                                        <p:attrNameLst>
                                          <p:attrName>style.visibility</p:attrName>
                                        </p:attrNameLst>
                                      </p:cBhvr>
                                      <p:to>
                                        <p:strVal val="visible"/>
                                      </p:to>
                                    </p:set>
                                    <p:animEffect transition="in" filter="fade">
                                      <p:cBhvr>
                                        <p:cTn id="16" dur="1000"/>
                                        <p:tgtEl>
                                          <p:spTgt spid="91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913"/>
                                        </p:tgtEl>
                                        <p:attrNameLst>
                                          <p:attrName>style.visibility</p:attrName>
                                        </p:attrNameLst>
                                      </p:cBhvr>
                                      <p:to>
                                        <p:strVal val="visible"/>
                                      </p:to>
                                    </p:set>
                                    <p:animEffect transition="in" filter="fade">
                                      <p:cBhvr>
                                        <p:cTn id="20" dur="1000"/>
                                        <p:tgtEl>
                                          <p:spTgt spid="913"/>
                                        </p:tgtEl>
                                      </p:cBhvr>
                                    </p:animEffect>
                                  </p:childTnLst>
                                </p:cTn>
                              </p:par>
                              <p:par>
                                <p:cTn id="21" presetID="10" presetClass="entr" presetSubtype="0" fill="hold" nodeType="withEffect">
                                  <p:stCondLst>
                                    <p:cond delay="0"/>
                                  </p:stCondLst>
                                  <p:childTnLst>
                                    <p:set>
                                      <p:cBhvr>
                                        <p:cTn id="22" dur="1" fill="hold">
                                          <p:stCondLst>
                                            <p:cond delay="0"/>
                                          </p:stCondLst>
                                        </p:cTn>
                                        <p:tgtEl>
                                          <p:spTgt spid="914"/>
                                        </p:tgtEl>
                                        <p:attrNameLst>
                                          <p:attrName>style.visibility</p:attrName>
                                        </p:attrNameLst>
                                      </p:cBhvr>
                                      <p:to>
                                        <p:strVal val="visible"/>
                                      </p:to>
                                    </p:set>
                                    <p:animEffect transition="in" filter="fade">
                                      <p:cBhvr>
                                        <p:cTn id="23" dur="1000"/>
                                        <p:tgtEl>
                                          <p:spTgt spid="914"/>
                                        </p:tgtEl>
                                      </p:cBhvr>
                                    </p:animEffect>
                                  </p:childTnLst>
                                </p:cTn>
                              </p:par>
                              <p:par>
                                <p:cTn id="24" presetID="10" presetClass="entr" presetSubtype="0" fill="hold" nodeType="withEffect">
                                  <p:stCondLst>
                                    <p:cond delay="0"/>
                                  </p:stCondLst>
                                  <p:childTnLst>
                                    <p:set>
                                      <p:cBhvr>
                                        <p:cTn id="25" dur="1" fill="hold">
                                          <p:stCondLst>
                                            <p:cond delay="0"/>
                                          </p:stCondLst>
                                        </p:cTn>
                                        <p:tgtEl>
                                          <p:spTgt spid="935"/>
                                        </p:tgtEl>
                                        <p:attrNameLst>
                                          <p:attrName>style.visibility</p:attrName>
                                        </p:attrNameLst>
                                      </p:cBhvr>
                                      <p:to>
                                        <p:strVal val="visible"/>
                                      </p:to>
                                    </p:set>
                                    <p:animEffect transition="in" filter="fade">
                                      <p:cBhvr>
                                        <p:cTn id="26" dur="1000"/>
                                        <p:tgtEl>
                                          <p:spTgt spid="935"/>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908"/>
                                        </p:tgtEl>
                                        <p:attrNameLst>
                                          <p:attrName>style.visibility</p:attrName>
                                        </p:attrNameLst>
                                      </p:cBhvr>
                                      <p:to>
                                        <p:strVal val="visible"/>
                                      </p:to>
                                    </p:set>
                                    <p:animEffect transition="in" filter="fade">
                                      <p:cBhvr>
                                        <p:cTn id="30" dur="1000"/>
                                        <p:tgtEl>
                                          <p:spTgt spid="908"/>
                                        </p:tgtEl>
                                      </p:cBhvr>
                                    </p:animEffect>
                                  </p:childTnLst>
                                </p:cTn>
                              </p:par>
                              <p:par>
                                <p:cTn id="31" presetID="10" presetClass="entr" presetSubtype="0" fill="hold" nodeType="withEffect">
                                  <p:stCondLst>
                                    <p:cond delay="0"/>
                                  </p:stCondLst>
                                  <p:childTnLst>
                                    <p:set>
                                      <p:cBhvr>
                                        <p:cTn id="32" dur="1" fill="hold">
                                          <p:stCondLst>
                                            <p:cond delay="0"/>
                                          </p:stCondLst>
                                        </p:cTn>
                                        <p:tgtEl>
                                          <p:spTgt spid="909"/>
                                        </p:tgtEl>
                                        <p:attrNameLst>
                                          <p:attrName>style.visibility</p:attrName>
                                        </p:attrNameLst>
                                      </p:cBhvr>
                                      <p:to>
                                        <p:strVal val="visible"/>
                                      </p:to>
                                    </p:set>
                                    <p:animEffect transition="in" filter="fade">
                                      <p:cBhvr>
                                        <p:cTn id="33" dur="1000"/>
                                        <p:tgtEl>
                                          <p:spTgt spid="909"/>
                                        </p:tgtEl>
                                      </p:cBhvr>
                                    </p:animEffect>
                                  </p:childTnLst>
                                </p:cTn>
                              </p:par>
                              <p:par>
                                <p:cTn id="34" presetID="10" presetClass="entr" presetSubtype="0" fill="hold" nodeType="withEffect">
                                  <p:stCondLst>
                                    <p:cond delay="0"/>
                                  </p:stCondLst>
                                  <p:childTnLst>
                                    <p:set>
                                      <p:cBhvr>
                                        <p:cTn id="35" dur="1" fill="hold">
                                          <p:stCondLst>
                                            <p:cond delay="0"/>
                                          </p:stCondLst>
                                        </p:cTn>
                                        <p:tgtEl>
                                          <p:spTgt spid="910"/>
                                        </p:tgtEl>
                                        <p:attrNameLst>
                                          <p:attrName>style.visibility</p:attrName>
                                        </p:attrNameLst>
                                      </p:cBhvr>
                                      <p:to>
                                        <p:strVal val="visible"/>
                                      </p:to>
                                    </p:set>
                                    <p:animEffect transition="in" filter="fade">
                                      <p:cBhvr>
                                        <p:cTn id="36" dur="1000"/>
                                        <p:tgtEl>
                                          <p:spTgt spid="910"/>
                                        </p:tgtEl>
                                      </p:cBhvr>
                                    </p:animEffect>
                                  </p:childTnLst>
                                </p:cTn>
                              </p:par>
                              <p:par>
                                <p:cTn id="37" presetID="10" presetClass="entr" presetSubtype="0" fill="hold" nodeType="withEffect">
                                  <p:stCondLst>
                                    <p:cond delay="0"/>
                                  </p:stCondLst>
                                  <p:childTnLst>
                                    <p:set>
                                      <p:cBhvr>
                                        <p:cTn id="38" dur="1" fill="hold">
                                          <p:stCondLst>
                                            <p:cond delay="0"/>
                                          </p:stCondLst>
                                        </p:cTn>
                                        <p:tgtEl>
                                          <p:spTgt spid="912"/>
                                        </p:tgtEl>
                                        <p:attrNameLst>
                                          <p:attrName>style.visibility</p:attrName>
                                        </p:attrNameLst>
                                      </p:cBhvr>
                                      <p:to>
                                        <p:strVal val="visible"/>
                                      </p:to>
                                    </p:set>
                                    <p:animEffect transition="in" filter="fade">
                                      <p:cBhvr>
                                        <p:cTn id="39" dur="1000"/>
                                        <p:tgtEl>
                                          <p:spTgt spid="912"/>
                                        </p:tgtEl>
                                      </p:cBhvr>
                                    </p:animEffect>
                                  </p:childTnLst>
                                </p:cTn>
                              </p:par>
                            </p:childTnLst>
                          </p:cTn>
                        </p:par>
                        <p:par>
                          <p:cTn id="40" fill="hold">
                            <p:stCondLst>
                              <p:cond delay="3000"/>
                            </p:stCondLst>
                            <p:childTnLst>
                              <p:par>
                                <p:cTn id="41" presetID="10" presetClass="entr" presetSubtype="0" fill="hold" nodeType="afterEffect">
                                  <p:stCondLst>
                                    <p:cond delay="0"/>
                                  </p:stCondLst>
                                  <p:childTnLst>
                                    <p:set>
                                      <p:cBhvr>
                                        <p:cTn id="42" dur="1" fill="hold">
                                          <p:stCondLst>
                                            <p:cond delay="0"/>
                                          </p:stCondLst>
                                        </p:cTn>
                                        <p:tgtEl>
                                          <p:spTgt spid="916"/>
                                        </p:tgtEl>
                                        <p:attrNameLst>
                                          <p:attrName>style.visibility</p:attrName>
                                        </p:attrNameLst>
                                      </p:cBhvr>
                                      <p:to>
                                        <p:strVal val="visible"/>
                                      </p:to>
                                    </p:set>
                                    <p:animEffect transition="in" filter="fade">
                                      <p:cBhvr>
                                        <p:cTn id="43" dur="1000"/>
                                        <p:tgtEl>
                                          <p:spTgt spid="916"/>
                                        </p:tgtEl>
                                      </p:cBhvr>
                                    </p:animEffect>
                                  </p:childTnLst>
                                </p:cTn>
                              </p:par>
                              <p:par>
                                <p:cTn id="44" presetID="10" presetClass="entr" presetSubtype="0" fill="hold" nodeType="withEffect">
                                  <p:stCondLst>
                                    <p:cond delay="0"/>
                                  </p:stCondLst>
                                  <p:childTnLst>
                                    <p:set>
                                      <p:cBhvr>
                                        <p:cTn id="45" dur="1" fill="hold">
                                          <p:stCondLst>
                                            <p:cond delay="0"/>
                                          </p:stCondLst>
                                        </p:cTn>
                                        <p:tgtEl>
                                          <p:spTgt spid="917"/>
                                        </p:tgtEl>
                                        <p:attrNameLst>
                                          <p:attrName>style.visibility</p:attrName>
                                        </p:attrNameLst>
                                      </p:cBhvr>
                                      <p:to>
                                        <p:strVal val="visible"/>
                                      </p:to>
                                    </p:set>
                                    <p:animEffect transition="in" filter="fade">
                                      <p:cBhvr>
                                        <p:cTn id="46" dur="1000"/>
                                        <p:tgtEl>
                                          <p:spTgt spid="917"/>
                                        </p:tgtEl>
                                      </p:cBhvr>
                                    </p:animEffect>
                                  </p:childTnLst>
                                </p:cTn>
                              </p:par>
                              <p:par>
                                <p:cTn id="47" presetID="10" presetClass="entr" presetSubtype="0" fill="hold" nodeType="withEffect">
                                  <p:stCondLst>
                                    <p:cond delay="0"/>
                                  </p:stCondLst>
                                  <p:childTnLst>
                                    <p:set>
                                      <p:cBhvr>
                                        <p:cTn id="48" dur="1" fill="hold">
                                          <p:stCondLst>
                                            <p:cond delay="0"/>
                                          </p:stCondLst>
                                        </p:cTn>
                                        <p:tgtEl>
                                          <p:spTgt spid="918"/>
                                        </p:tgtEl>
                                        <p:attrNameLst>
                                          <p:attrName>style.visibility</p:attrName>
                                        </p:attrNameLst>
                                      </p:cBhvr>
                                      <p:to>
                                        <p:strVal val="visible"/>
                                      </p:to>
                                    </p:set>
                                    <p:animEffect transition="in" filter="fade">
                                      <p:cBhvr>
                                        <p:cTn id="49" dur="1000"/>
                                        <p:tgtEl>
                                          <p:spTgt spid="918"/>
                                        </p:tgtEl>
                                      </p:cBhvr>
                                    </p:animEffect>
                                  </p:childTnLst>
                                </p:cTn>
                              </p:par>
                              <p:par>
                                <p:cTn id="50" presetID="10" presetClass="entr" presetSubtype="0" fill="hold" nodeType="withEffect">
                                  <p:stCondLst>
                                    <p:cond delay="0"/>
                                  </p:stCondLst>
                                  <p:childTnLst>
                                    <p:set>
                                      <p:cBhvr>
                                        <p:cTn id="51" dur="1" fill="hold">
                                          <p:stCondLst>
                                            <p:cond delay="0"/>
                                          </p:stCondLst>
                                        </p:cTn>
                                        <p:tgtEl>
                                          <p:spTgt spid="944"/>
                                        </p:tgtEl>
                                        <p:attrNameLst>
                                          <p:attrName>style.visibility</p:attrName>
                                        </p:attrNameLst>
                                      </p:cBhvr>
                                      <p:to>
                                        <p:strVal val="visible"/>
                                      </p:to>
                                    </p:set>
                                    <p:animEffect transition="in" filter="fade">
                                      <p:cBhvr>
                                        <p:cTn id="52" dur="1000"/>
                                        <p:tgtEl>
                                          <p:spTgt spid="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0245-8996-2FBF-16E1-A83FC7D7285A}"/>
              </a:ext>
            </a:extLst>
          </p:cNvPr>
          <p:cNvSpPr>
            <a:spLocks noGrp="1"/>
          </p:cNvSpPr>
          <p:nvPr>
            <p:ph type="title"/>
          </p:nvPr>
        </p:nvSpPr>
        <p:spPr/>
        <p:txBody>
          <a:bodyPr/>
          <a:lstStyle/>
          <a:p>
            <a:r>
              <a:rPr lang="en-SG"/>
              <a:t>Proxy Tab</a:t>
            </a:r>
          </a:p>
        </p:txBody>
      </p:sp>
      <p:sp>
        <p:nvSpPr>
          <p:cNvPr id="3" name="Text Placeholder 2">
            <a:extLst>
              <a:ext uri="{FF2B5EF4-FFF2-40B4-BE49-F238E27FC236}">
                <a16:creationId xmlns:a16="http://schemas.microsoft.com/office/drawing/2014/main" id="{CD574C0F-0E82-CC12-6B15-98078E79292C}"/>
              </a:ext>
            </a:extLst>
          </p:cNvPr>
          <p:cNvSpPr>
            <a:spLocks noGrp="1"/>
          </p:cNvSpPr>
          <p:nvPr>
            <p:ph type="body" idx="1"/>
          </p:nvPr>
        </p:nvSpPr>
        <p:spPr>
          <a:xfrm>
            <a:off x="720000" y="1188900"/>
            <a:ext cx="6786119" cy="1382850"/>
          </a:xfrm>
        </p:spPr>
        <p:txBody>
          <a:bodyPr/>
          <a:lstStyle/>
          <a:p>
            <a:r>
              <a:rPr lang="en-SG" sz="1100"/>
              <a:t>Once done, click </a:t>
            </a:r>
            <a:r>
              <a:rPr lang="en-SG" sz="1100" b="1">
                <a:solidFill>
                  <a:schemeClr val="tx2"/>
                </a:solidFill>
              </a:rPr>
              <a:t>forward </a:t>
            </a:r>
            <a:r>
              <a:rPr lang="en-SG" sz="1100"/>
              <a:t> </a:t>
            </a:r>
          </a:p>
          <a:p>
            <a:r>
              <a:rPr lang="en-SG" sz="1100"/>
              <a:t>If we don’t the page wont load</a:t>
            </a:r>
          </a:p>
        </p:txBody>
      </p:sp>
      <p:grpSp>
        <p:nvGrpSpPr>
          <p:cNvPr id="5" name="Group 4">
            <a:extLst>
              <a:ext uri="{FF2B5EF4-FFF2-40B4-BE49-F238E27FC236}">
                <a16:creationId xmlns:a16="http://schemas.microsoft.com/office/drawing/2014/main" id="{02A81650-48B3-804F-FEB0-F9987E9AE95B}"/>
              </a:ext>
            </a:extLst>
          </p:cNvPr>
          <p:cNvGrpSpPr/>
          <p:nvPr/>
        </p:nvGrpSpPr>
        <p:grpSpPr>
          <a:xfrm>
            <a:off x="98037" y="2461217"/>
            <a:ext cx="8947925" cy="2261507"/>
            <a:chOff x="346800" y="3041400"/>
            <a:chExt cx="8077200" cy="1562100"/>
          </a:xfrm>
        </p:grpSpPr>
        <p:pic>
          <p:nvPicPr>
            <p:cNvPr id="2050" name="Picture 2" descr="Graphical user interface, text, application, letter, email&#10;&#10;Description automatically generated">
              <a:extLst>
                <a:ext uri="{FF2B5EF4-FFF2-40B4-BE49-F238E27FC236}">
                  <a16:creationId xmlns:a16="http://schemas.microsoft.com/office/drawing/2014/main" id="{D08118F5-9DDE-B5BB-8C89-218BCF95A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00" y="3041400"/>
              <a:ext cx="8077200" cy="1562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560870F-9B23-978B-AAF6-449A3E522F06}"/>
                </a:ext>
              </a:extLst>
            </p:cNvPr>
            <p:cNvSpPr/>
            <p:nvPr/>
          </p:nvSpPr>
          <p:spPr>
            <a:xfrm>
              <a:off x="473947" y="3041400"/>
              <a:ext cx="1326383" cy="411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1" name="Group 10">
            <a:extLst>
              <a:ext uri="{FF2B5EF4-FFF2-40B4-BE49-F238E27FC236}">
                <a16:creationId xmlns:a16="http://schemas.microsoft.com/office/drawing/2014/main" id="{5863C0CF-46B5-4475-7984-E1B81DE17324}"/>
              </a:ext>
            </a:extLst>
          </p:cNvPr>
          <p:cNvGrpSpPr/>
          <p:nvPr/>
        </p:nvGrpSpPr>
        <p:grpSpPr>
          <a:xfrm>
            <a:off x="4456015" y="310243"/>
            <a:ext cx="4572638" cy="2029108"/>
            <a:chOff x="4456015" y="310243"/>
            <a:chExt cx="4572638" cy="2029108"/>
          </a:xfrm>
        </p:grpSpPr>
        <p:pic>
          <p:nvPicPr>
            <p:cNvPr id="9" name="Picture 8">
              <a:extLst>
                <a:ext uri="{FF2B5EF4-FFF2-40B4-BE49-F238E27FC236}">
                  <a16:creationId xmlns:a16="http://schemas.microsoft.com/office/drawing/2014/main" id="{7867D7CF-1B75-6E66-7F35-AB92B2BB0401}"/>
                </a:ext>
              </a:extLst>
            </p:cNvPr>
            <p:cNvPicPr>
              <a:picLocks noChangeAspect="1"/>
            </p:cNvPicPr>
            <p:nvPr/>
          </p:nvPicPr>
          <p:blipFill>
            <a:blip r:embed="rId4"/>
            <a:stretch>
              <a:fillRect/>
            </a:stretch>
          </p:blipFill>
          <p:spPr>
            <a:xfrm>
              <a:off x="4456015" y="310243"/>
              <a:ext cx="4572638" cy="2029108"/>
            </a:xfrm>
            <a:prstGeom prst="rect">
              <a:avLst/>
            </a:prstGeom>
          </p:spPr>
        </p:pic>
        <p:sp>
          <p:nvSpPr>
            <p:cNvPr id="10" name="Rectangle 9">
              <a:extLst>
                <a:ext uri="{FF2B5EF4-FFF2-40B4-BE49-F238E27FC236}">
                  <a16:creationId xmlns:a16="http://schemas.microsoft.com/office/drawing/2014/main" id="{15E46757-B43F-7CC3-273A-EA866072A760}"/>
                </a:ext>
              </a:extLst>
            </p:cNvPr>
            <p:cNvSpPr/>
            <p:nvPr/>
          </p:nvSpPr>
          <p:spPr>
            <a:xfrm>
              <a:off x="4456015" y="1694684"/>
              <a:ext cx="1326383" cy="411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39433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0245-8996-2FBF-16E1-A83FC7D7285A}"/>
              </a:ext>
            </a:extLst>
          </p:cNvPr>
          <p:cNvSpPr>
            <a:spLocks noGrp="1"/>
          </p:cNvSpPr>
          <p:nvPr>
            <p:ph type="title"/>
          </p:nvPr>
        </p:nvSpPr>
        <p:spPr/>
        <p:txBody>
          <a:bodyPr/>
          <a:lstStyle/>
          <a:p>
            <a:r>
              <a:rPr lang="en-SG"/>
              <a:t>What is happening- Proxy?</a:t>
            </a:r>
          </a:p>
        </p:txBody>
      </p:sp>
      <p:sp>
        <p:nvSpPr>
          <p:cNvPr id="3" name="Text Placeholder 2">
            <a:extLst>
              <a:ext uri="{FF2B5EF4-FFF2-40B4-BE49-F238E27FC236}">
                <a16:creationId xmlns:a16="http://schemas.microsoft.com/office/drawing/2014/main" id="{CD574C0F-0E82-CC12-6B15-98078E79292C}"/>
              </a:ext>
            </a:extLst>
          </p:cNvPr>
          <p:cNvSpPr>
            <a:spLocks noGrp="1"/>
          </p:cNvSpPr>
          <p:nvPr>
            <p:ph type="body" idx="1"/>
          </p:nvPr>
        </p:nvSpPr>
        <p:spPr>
          <a:xfrm>
            <a:off x="720000" y="1634920"/>
            <a:ext cx="4154905" cy="2644950"/>
          </a:xfrm>
        </p:spPr>
        <p:txBody>
          <a:bodyPr/>
          <a:lstStyle/>
          <a:p>
            <a:pPr>
              <a:lnSpc>
                <a:spcPct val="150000"/>
              </a:lnSpc>
            </a:pPr>
            <a:r>
              <a:rPr lang="en-SG" sz="1050"/>
              <a:t>Navigate to web page in browser</a:t>
            </a:r>
          </a:p>
          <a:p>
            <a:pPr>
              <a:lnSpc>
                <a:spcPct val="150000"/>
              </a:lnSpc>
            </a:pPr>
            <a:r>
              <a:rPr lang="en-SG" sz="1050"/>
              <a:t>Browser sends </a:t>
            </a:r>
            <a:r>
              <a:rPr lang="en-SG" sz="1050" b="1">
                <a:solidFill>
                  <a:srgbClr val="FFFF00"/>
                </a:solidFill>
              </a:rPr>
              <a:t>the HTTP/S request</a:t>
            </a:r>
            <a:r>
              <a:rPr lang="en-SG" sz="1050"/>
              <a:t>. </a:t>
            </a:r>
          </a:p>
          <a:p>
            <a:pPr>
              <a:lnSpc>
                <a:spcPct val="150000"/>
              </a:lnSpc>
            </a:pPr>
            <a:r>
              <a:rPr lang="en-SG" sz="1050"/>
              <a:t>Since </a:t>
            </a:r>
            <a:r>
              <a:rPr lang="en-SG" sz="1050" b="1">
                <a:solidFill>
                  <a:schemeClr val="accent2">
                    <a:lumMod val="60000"/>
                    <a:lumOff val="40000"/>
                  </a:schemeClr>
                </a:solidFill>
              </a:rPr>
              <a:t>proxy is on</a:t>
            </a:r>
            <a:r>
              <a:rPr lang="en-SG" sz="1050"/>
              <a:t>, request sent to Burp.</a:t>
            </a:r>
          </a:p>
          <a:p>
            <a:pPr>
              <a:lnSpc>
                <a:spcPct val="150000"/>
              </a:lnSpc>
            </a:pPr>
            <a:r>
              <a:rPr lang="en-SG" sz="1050"/>
              <a:t>Burp suite =? firewall, </a:t>
            </a:r>
          </a:p>
          <a:p>
            <a:pPr lvl="1">
              <a:lnSpc>
                <a:spcPct val="150000"/>
              </a:lnSpc>
            </a:pPr>
            <a:r>
              <a:rPr lang="en-SG" sz="1050"/>
              <a:t>Either </a:t>
            </a:r>
            <a:r>
              <a:rPr lang="en-SG" sz="1050" b="1">
                <a:solidFill>
                  <a:schemeClr val="tx2"/>
                </a:solidFill>
              </a:rPr>
              <a:t>forward</a:t>
            </a:r>
            <a:r>
              <a:rPr lang="en-SG" sz="1050"/>
              <a:t> your packet/</a:t>
            </a:r>
            <a:r>
              <a:rPr lang="en-SG" sz="1050" b="1">
                <a:solidFill>
                  <a:schemeClr val="accent2">
                    <a:lumMod val="60000"/>
                    <a:lumOff val="40000"/>
                  </a:schemeClr>
                </a:solidFill>
              </a:rPr>
              <a:t>deny</a:t>
            </a:r>
            <a:r>
              <a:rPr lang="en-SG" sz="1050"/>
              <a:t> it. </a:t>
            </a:r>
          </a:p>
          <a:p>
            <a:pPr lvl="1">
              <a:lnSpc>
                <a:spcPct val="150000"/>
              </a:lnSpc>
            </a:pPr>
            <a:r>
              <a:rPr lang="en-SG" sz="1050"/>
              <a:t>You can also see the logs (</a:t>
            </a:r>
            <a:r>
              <a:rPr lang="en-SG" sz="1050" b="1">
                <a:solidFill>
                  <a:srgbClr val="00B050"/>
                </a:solidFill>
              </a:rPr>
              <a:t>HTTP History tab</a:t>
            </a:r>
            <a:r>
              <a:rPr lang="en-SG" sz="1050"/>
              <a:t>)</a:t>
            </a:r>
          </a:p>
        </p:txBody>
      </p:sp>
      <p:pic>
        <p:nvPicPr>
          <p:cNvPr id="12" name="Picture 11">
            <a:extLst>
              <a:ext uri="{FF2B5EF4-FFF2-40B4-BE49-F238E27FC236}">
                <a16:creationId xmlns:a16="http://schemas.microsoft.com/office/drawing/2014/main" id="{A6E11C36-F93A-8F20-98E7-8165A0DE6D68}"/>
              </a:ext>
            </a:extLst>
          </p:cNvPr>
          <p:cNvPicPr>
            <a:picLocks noChangeAspect="1"/>
          </p:cNvPicPr>
          <p:nvPr/>
        </p:nvPicPr>
        <p:blipFill>
          <a:blip r:embed="rId3"/>
          <a:stretch>
            <a:fillRect/>
          </a:stretch>
        </p:blipFill>
        <p:spPr>
          <a:xfrm>
            <a:off x="2120391" y="1168130"/>
            <a:ext cx="1819529" cy="933580"/>
          </a:xfrm>
          <a:prstGeom prst="rect">
            <a:avLst/>
          </a:prstGeom>
        </p:spPr>
      </p:pic>
      <p:pic>
        <p:nvPicPr>
          <p:cNvPr id="5122" name="Picture 2" descr="Burp Suite - All You Need to Know about The Popular Toolkit">
            <a:extLst>
              <a:ext uri="{FF2B5EF4-FFF2-40B4-BE49-F238E27FC236}">
                <a16:creationId xmlns:a16="http://schemas.microsoft.com/office/drawing/2014/main" id="{61DFC43B-9830-BD27-3806-1713B61A5F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4905" y="1634920"/>
            <a:ext cx="4105728" cy="214837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Google Chrome - Wikipedia">
            <a:extLst>
              <a:ext uri="{FF2B5EF4-FFF2-40B4-BE49-F238E27FC236}">
                <a16:creationId xmlns:a16="http://schemas.microsoft.com/office/drawing/2014/main" id="{18B65DBB-4845-4B33-F1C0-E2501251FE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5514" y="2366211"/>
            <a:ext cx="278730" cy="27873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51703E6-36FF-D460-9BF3-952827B54526}"/>
              </a:ext>
            </a:extLst>
          </p:cNvPr>
          <p:cNvSpPr txBox="1"/>
          <p:nvPr/>
        </p:nvSpPr>
        <p:spPr>
          <a:xfrm>
            <a:off x="3448879" y="3858787"/>
            <a:ext cx="4572000" cy="832151"/>
          </a:xfrm>
          <a:prstGeom prst="rect">
            <a:avLst/>
          </a:prstGeom>
          <a:noFill/>
        </p:spPr>
        <p:txBody>
          <a:bodyPr wrap="square">
            <a:spAutoFit/>
          </a:bodyPr>
          <a:lstStyle/>
          <a:p>
            <a:pPr>
              <a:lnSpc>
                <a:spcPct val="150000"/>
              </a:lnSpc>
            </a:pPr>
            <a:r>
              <a:rPr lang="en-SG" sz="1100">
                <a:solidFill>
                  <a:schemeClr val="bg1"/>
                </a:solidFill>
                <a:latin typeface="Fira Code" panose="020B0809050000020004" pitchFamily="49" charset="0"/>
                <a:ea typeface="Fira Code" panose="020B0809050000020004" pitchFamily="49" charset="0"/>
                <a:cs typeface="Fira Code" panose="020B0809050000020004" pitchFamily="49" charset="0"/>
              </a:rPr>
              <a:t>- If </a:t>
            </a:r>
            <a:r>
              <a:rPr lang="en-SG" sz="1100" b="1">
                <a:solidFill>
                  <a:srgbClr val="92D050"/>
                </a:solidFill>
                <a:latin typeface="Fira Code" panose="020B0809050000020004" pitchFamily="49" charset="0"/>
                <a:ea typeface="Fira Code" panose="020B0809050000020004" pitchFamily="49" charset="0"/>
                <a:cs typeface="Fira Code" panose="020B0809050000020004" pitchFamily="49" charset="0"/>
              </a:rPr>
              <a:t>forward</a:t>
            </a:r>
            <a:r>
              <a:rPr lang="en-SG" sz="1100">
                <a:solidFill>
                  <a:schemeClr val="bg1"/>
                </a:solidFill>
                <a:latin typeface="Fira Code" panose="020B0809050000020004" pitchFamily="49" charset="0"/>
                <a:ea typeface="Fira Code" panose="020B0809050000020004" pitchFamily="49" charset="0"/>
                <a:cs typeface="Fira Code" panose="020B0809050000020004" pitchFamily="49" charset="0"/>
              </a:rPr>
              <a:t>, page </a:t>
            </a:r>
            <a:r>
              <a:rPr lang="en-SG" sz="1100" b="1">
                <a:solidFill>
                  <a:srgbClr val="92D050"/>
                </a:solidFill>
                <a:latin typeface="Fira Code" panose="020B0809050000020004" pitchFamily="49" charset="0"/>
                <a:ea typeface="Fira Code" panose="020B0809050000020004" pitchFamily="49" charset="0"/>
                <a:cs typeface="Fira Code" panose="020B0809050000020004" pitchFamily="49" charset="0"/>
              </a:rPr>
              <a:t>load</a:t>
            </a:r>
            <a:r>
              <a:rPr lang="en-SG" sz="1100">
                <a:solidFill>
                  <a:schemeClr val="bg1"/>
                </a:solidFill>
                <a:latin typeface="Fira Code" panose="020B0809050000020004" pitchFamily="49" charset="0"/>
                <a:ea typeface="Fira Code" panose="020B0809050000020004" pitchFamily="49" charset="0"/>
                <a:cs typeface="Fira Code" panose="020B0809050000020004" pitchFamily="49" charset="0"/>
              </a:rPr>
              <a:t>. Once you forward, the web server will process it &amp; </a:t>
            </a:r>
            <a:r>
              <a:rPr lang="en-SG" sz="1100" b="1">
                <a:solidFill>
                  <a:srgbClr val="FFFF00"/>
                </a:solidFill>
                <a:latin typeface="Fira Code" panose="020B0809050000020004" pitchFamily="49" charset="0"/>
                <a:ea typeface="Fira Code" panose="020B0809050000020004" pitchFamily="49" charset="0"/>
                <a:cs typeface="Fira Code" panose="020B0809050000020004" pitchFamily="49" charset="0"/>
              </a:rPr>
              <a:t>sends back a response</a:t>
            </a:r>
            <a:r>
              <a:rPr lang="en-SG" sz="1100">
                <a:solidFill>
                  <a:schemeClr val="bg1"/>
                </a:solidFill>
                <a:latin typeface="Fira Code" panose="020B0809050000020004" pitchFamily="49" charset="0"/>
                <a:ea typeface="Fira Code" panose="020B0809050000020004" pitchFamily="49" charset="0"/>
                <a:cs typeface="Fira Code" panose="020B0809050000020004" pitchFamily="49" charset="0"/>
              </a:rPr>
              <a:t>. </a:t>
            </a:r>
          </a:p>
          <a:p>
            <a:pPr>
              <a:lnSpc>
                <a:spcPct val="150000"/>
              </a:lnSpc>
            </a:pPr>
            <a:r>
              <a:rPr lang="en-SG" sz="110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n-SG" sz="1100" b="1">
                <a:solidFill>
                  <a:schemeClr val="accent2">
                    <a:lumMod val="60000"/>
                    <a:lumOff val="40000"/>
                  </a:schemeClr>
                </a:solidFill>
                <a:latin typeface="Fira Code" panose="020B0809050000020004" pitchFamily="49" charset="0"/>
                <a:ea typeface="Fira Code" panose="020B0809050000020004" pitchFamily="49" charset="0"/>
                <a:cs typeface="Fira Code" panose="020B0809050000020004" pitchFamily="49" charset="0"/>
              </a:rPr>
              <a:t>But</a:t>
            </a:r>
            <a:r>
              <a:rPr lang="en-SG" sz="1100">
                <a:solidFill>
                  <a:schemeClr val="bg1"/>
                </a:solidFill>
                <a:latin typeface="Fira Code" panose="020B0809050000020004" pitchFamily="49" charset="0"/>
                <a:ea typeface="Fira Code" panose="020B0809050000020004" pitchFamily="49" charset="0"/>
                <a:cs typeface="Fira Code" panose="020B0809050000020004" pitchFamily="49" charset="0"/>
              </a:rPr>
              <a:t> if you don’t want to send the request, </a:t>
            </a:r>
            <a:r>
              <a:rPr lang="en-SG" sz="1100" b="1">
                <a:solidFill>
                  <a:schemeClr val="accent2">
                    <a:lumMod val="60000"/>
                    <a:lumOff val="40000"/>
                  </a:schemeClr>
                </a:solidFill>
                <a:latin typeface="Fira Code" panose="020B0809050000020004" pitchFamily="49" charset="0"/>
                <a:ea typeface="Fira Code" panose="020B0809050000020004" pitchFamily="49" charset="0"/>
                <a:cs typeface="Fira Code" panose="020B0809050000020004" pitchFamily="49" charset="0"/>
              </a:rPr>
              <a:t>drop</a:t>
            </a:r>
            <a:r>
              <a:rPr lang="en-SG" sz="1100">
                <a:solidFill>
                  <a:schemeClr val="bg1"/>
                </a:solidFill>
                <a:latin typeface="Fira Code" panose="020B0809050000020004" pitchFamily="49" charset="0"/>
                <a:ea typeface="Fira Code" panose="020B0809050000020004" pitchFamily="49" charset="0"/>
                <a:cs typeface="Fira Code" panose="020B0809050000020004" pitchFamily="49" charset="0"/>
              </a:rPr>
              <a:t> it</a:t>
            </a:r>
          </a:p>
        </p:txBody>
      </p:sp>
      <p:pic>
        <p:nvPicPr>
          <p:cNvPr id="18" name="Picture 17">
            <a:extLst>
              <a:ext uri="{FF2B5EF4-FFF2-40B4-BE49-F238E27FC236}">
                <a16:creationId xmlns:a16="http://schemas.microsoft.com/office/drawing/2014/main" id="{D3ED727D-8DFA-04CC-7ABF-FC3C0362C99A}"/>
              </a:ext>
            </a:extLst>
          </p:cNvPr>
          <p:cNvPicPr>
            <a:picLocks noChangeAspect="1"/>
          </p:cNvPicPr>
          <p:nvPr/>
        </p:nvPicPr>
        <p:blipFill>
          <a:blip r:embed="rId6"/>
          <a:stretch>
            <a:fillRect/>
          </a:stretch>
        </p:blipFill>
        <p:spPr>
          <a:xfrm>
            <a:off x="1832700" y="1463759"/>
            <a:ext cx="6591300" cy="2083634"/>
          </a:xfrm>
          <a:prstGeom prst="rect">
            <a:avLst/>
          </a:prstGeom>
        </p:spPr>
      </p:pic>
    </p:spTree>
    <p:extLst>
      <p:ext uri="{BB962C8B-B14F-4D97-AF65-F5344CB8AC3E}">
        <p14:creationId xmlns:p14="http://schemas.microsoft.com/office/powerpoint/2010/main" val="101852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0245-8996-2FBF-16E1-A83FC7D7285A}"/>
              </a:ext>
            </a:extLst>
          </p:cNvPr>
          <p:cNvSpPr>
            <a:spLocks noGrp="1"/>
          </p:cNvSpPr>
          <p:nvPr>
            <p:ph type="title"/>
          </p:nvPr>
        </p:nvSpPr>
        <p:spPr/>
        <p:txBody>
          <a:bodyPr/>
          <a:lstStyle/>
          <a:p>
            <a:r>
              <a:rPr lang="en-SG"/>
              <a:t>Natas - demo</a:t>
            </a:r>
          </a:p>
        </p:txBody>
      </p:sp>
      <p:sp>
        <p:nvSpPr>
          <p:cNvPr id="3" name="Text Placeholder 2">
            <a:extLst>
              <a:ext uri="{FF2B5EF4-FFF2-40B4-BE49-F238E27FC236}">
                <a16:creationId xmlns:a16="http://schemas.microsoft.com/office/drawing/2014/main" id="{CD574C0F-0E82-CC12-6B15-98078E79292C}"/>
              </a:ext>
            </a:extLst>
          </p:cNvPr>
          <p:cNvSpPr>
            <a:spLocks noGrp="1"/>
          </p:cNvSpPr>
          <p:nvPr>
            <p:ph type="body" idx="1"/>
          </p:nvPr>
        </p:nvSpPr>
        <p:spPr>
          <a:xfrm>
            <a:off x="720000" y="1399212"/>
            <a:ext cx="3599337" cy="3380100"/>
          </a:xfrm>
        </p:spPr>
        <p:txBody>
          <a:bodyPr/>
          <a:lstStyle/>
          <a:p>
            <a:pPr>
              <a:lnSpc>
                <a:spcPct val="150000"/>
              </a:lnSpc>
            </a:pPr>
            <a:r>
              <a:rPr lang="en-SG" sz="1200">
                <a:hlinkClick r:id="rId3"/>
              </a:rPr>
              <a:t>https://overthewire.org/wargames/natas/</a:t>
            </a:r>
            <a:endParaRPr lang="en-SG" sz="1200"/>
          </a:p>
          <a:p>
            <a:pPr>
              <a:lnSpc>
                <a:spcPct val="150000"/>
              </a:lnSpc>
            </a:pPr>
            <a:r>
              <a:rPr lang="en-SG" sz="1200"/>
              <a:t>Good place for beginners to start from.</a:t>
            </a:r>
          </a:p>
          <a:p>
            <a:pPr>
              <a:lnSpc>
                <a:spcPct val="150000"/>
              </a:lnSpc>
            </a:pPr>
            <a:r>
              <a:rPr lang="en-SG" sz="1200"/>
              <a:t>Multiple levels of web security challenges.</a:t>
            </a:r>
          </a:p>
          <a:p>
            <a:pPr>
              <a:lnSpc>
                <a:spcPct val="150000"/>
              </a:lnSpc>
            </a:pPr>
            <a:r>
              <a:rPr lang="en-SG" sz="1200"/>
              <a:t>In this example, we will be showing you a challenge relating with burp suite.</a:t>
            </a:r>
          </a:p>
          <a:p>
            <a:pPr marL="158750" indent="0">
              <a:lnSpc>
                <a:spcPct val="150000"/>
              </a:lnSpc>
              <a:buNone/>
            </a:pPr>
            <a:endParaRPr lang="en-SG" sz="1200"/>
          </a:p>
          <a:p>
            <a:pPr>
              <a:lnSpc>
                <a:spcPct val="150000"/>
              </a:lnSpc>
            </a:pPr>
            <a:endParaRPr lang="en-SG" sz="1200"/>
          </a:p>
        </p:txBody>
      </p:sp>
      <p:pic>
        <p:nvPicPr>
          <p:cNvPr id="7" name="Picture 6">
            <a:extLst>
              <a:ext uri="{FF2B5EF4-FFF2-40B4-BE49-F238E27FC236}">
                <a16:creationId xmlns:a16="http://schemas.microsoft.com/office/drawing/2014/main" id="{8923171F-C30C-FD6F-B7B8-BFAC35A3EDC7}"/>
              </a:ext>
            </a:extLst>
          </p:cNvPr>
          <p:cNvPicPr>
            <a:picLocks noChangeAspect="1"/>
          </p:cNvPicPr>
          <p:nvPr/>
        </p:nvPicPr>
        <p:blipFill>
          <a:blip r:embed="rId4"/>
          <a:stretch>
            <a:fillRect/>
          </a:stretch>
        </p:blipFill>
        <p:spPr>
          <a:xfrm>
            <a:off x="4572000" y="1550439"/>
            <a:ext cx="4219368" cy="2646126"/>
          </a:xfrm>
          <a:prstGeom prst="rect">
            <a:avLst/>
          </a:prstGeom>
        </p:spPr>
      </p:pic>
    </p:spTree>
    <p:extLst>
      <p:ext uri="{BB962C8B-B14F-4D97-AF65-F5344CB8AC3E}">
        <p14:creationId xmlns:p14="http://schemas.microsoft.com/office/powerpoint/2010/main" val="1055533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0245-8996-2FBF-16E1-A83FC7D7285A}"/>
              </a:ext>
            </a:extLst>
          </p:cNvPr>
          <p:cNvSpPr>
            <a:spLocks noGrp="1"/>
          </p:cNvSpPr>
          <p:nvPr>
            <p:ph type="title"/>
          </p:nvPr>
        </p:nvSpPr>
        <p:spPr/>
        <p:txBody>
          <a:bodyPr/>
          <a:lstStyle/>
          <a:p>
            <a:r>
              <a:rPr lang="en-SG"/>
              <a:t>Natas Demo</a:t>
            </a:r>
          </a:p>
        </p:txBody>
      </p:sp>
      <p:sp>
        <p:nvSpPr>
          <p:cNvPr id="3" name="Text Placeholder 2">
            <a:extLst>
              <a:ext uri="{FF2B5EF4-FFF2-40B4-BE49-F238E27FC236}">
                <a16:creationId xmlns:a16="http://schemas.microsoft.com/office/drawing/2014/main" id="{CD574C0F-0E82-CC12-6B15-98078E79292C}"/>
              </a:ext>
            </a:extLst>
          </p:cNvPr>
          <p:cNvSpPr>
            <a:spLocks noGrp="1"/>
          </p:cNvSpPr>
          <p:nvPr>
            <p:ph type="body" idx="1"/>
          </p:nvPr>
        </p:nvSpPr>
        <p:spPr>
          <a:xfrm>
            <a:off x="720000" y="2471358"/>
            <a:ext cx="6311736" cy="2097641"/>
          </a:xfrm>
        </p:spPr>
        <p:txBody>
          <a:bodyPr/>
          <a:lstStyle/>
          <a:p>
            <a:pPr marL="158750" indent="0">
              <a:buNone/>
            </a:pPr>
            <a:r>
              <a:rPr lang="en-SG"/>
              <a:t>GET /</a:t>
            </a:r>
            <a:r>
              <a:rPr lang="en-SG" err="1"/>
              <a:t>index.php</a:t>
            </a:r>
            <a:r>
              <a:rPr lang="en-SG"/>
              <a:t> HTTP/1.1​</a:t>
            </a:r>
          </a:p>
          <a:p>
            <a:pPr marL="158750" indent="0">
              <a:buNone/>
            </a:pPr>
            <a:r>
              <a:rPr lang="en-SG"/>
              <a:t>Host: natas4.natas.labs.overthewire.org​</a:t>
            </a:r>
          </a:p>
          <a:p>
            <a:pPr marL="158750" indent="0">
              <a:buNone/>
            </a:pPr>
            <a:r>
              <a:rPr lang="en-SG"/>
              <a:t>Authorization: Basic bmF0YXM0Olo5dGtSa1dtcHQ5UXI3WHJSNWpXUmtnT1U5MDFzd0Va​</a:t>
            </a:r>
          </a:p>
          <a:p>
            <a:pPr marL="158750" indent="0">
              <a:buNone/>
            </a:pPr>
            <a:r>
              <a:rPr lang="en-SG"/>
              <a:t>…​</a:t>
            </a:r>
          </a:p>
          <a:p>
            <a:pPr marL="158750" indent="0">
              <a:buNone/>
            </a:pPr>
            <a:r>
              <a:rPr lang="en-SG"/>
              <a:t>…​</a:t>
            </a:r>
          </a:p>
          <a:p>
            <a:pPr marL="158750" indent="0">
              <a:buNone/>
            </a:pPr>
            <a:r>
              <a:rPr lang="en-SG"/>
              <a:t>…​</a:t>
            </a:r>
          </a:p>
          <a:p>
            <a:pPr marL="158750" indent="0">
              <a:buNone/>
            </a:pPr>
            <a:r>
              <a:rPr lang="en-SG"/>
              <a:t>…​</a:t>
            </a:r>
          </a:p>
          <a:p>
            <a:pPr marL="158750" indent="0">
              <a:buNone/>
            </a:pPr>
            <a:r>
              <a:rPr lang="en-SG" b="1" err="1">
                <a:solidFill>
                  <a:schemeClr val="tx2"/>
                </a:solidFill>
              </a:rPr>
              <a:t>Referer</a:t>
            </a:r>
            <a:r>
              <a:rPr lang="en-SG" b="1">
                <a:solidFill>
                  <a:schemeClr val="tx2"/>
                </a:solidFill>
              </a:rPr>
              <a:t>: http://natas4.natas.labs.overthewire.org/index.php​</a:t>
            </a:r>
          </a:p>
          <a:p>
            <a:pPr marL="158750" indent="0">
              <a:buNone/>
            </a:pPr>
            <a:r>
              <a:rPr lang="en-SG"/>
              <a:t>Accept-Encoding: </a:t>
            </a:r>
            <a:r>
              <a:rPr lang="en-SG" err="1"/>
              <a:t>gzip</a:t>
            </a:r>
            <a:r>
              <a:rPr lang="en-SG"/>
              <a:t>, deflate​</a:t>
            </a:r>
          </a:p>
          <a:p>
            <a:pPr marL="158750" indent="0">
              <a:buNone/>
            </a:pPr>
            <a:r>
              <a:rPr lang="en-SG"/>
              <a:t>Accept-Language: </a:t>
            </a:r>
            <a:r>
              <a:rPr lang="en-SG" err="1"/>
              <a:t>en-GB,en-US;q</a:t>
            </a:r>
            <a:r>
              <a:rPr lang="en-SG"/>
              <a:t>=0.9,en;q=0.8​</a:t>
            </a:r>
          </a:p>
          <a:p>
            <a:pPr marL="158750" indent="0">
              <a:buNone/>
            </a:pPr>
            <a:r>
              <a:rPr lang="en-SG"/>
              <a:t>Connection: close</a:t>
            </a:r>
          </a:p>
        </p:txBody>
      </p:sp>
      <p:pic>
        <p:nvPicPr>
          <p:cNvPr id="5" name="Picture 4">
            <a:extLst>
              <a:ext uri="{FF2B5EF4-FFF2-40B4-BE49-F238E27FC236}">
                <a16:creationId xmlns:a16="http://schemas.microsoft.com/office/drawing/2014/main" id="{C2946BAE-E0E7-43BE-B5FE-8599BE02BA25}"/>
              </a:ext>
            </a:extLst>
          </p:cNvPr>
          <p:cNvPicPr>
            <a:picLocks noChangeAspect="1"/>
          </p:cNvPicPr>
          <p:nvPr/>
        </p:nvPicPr>
        <p:blipFill>
          <a:blip r:embed="rId3"/>
          <a:stretch>
            <a:fillRect/>
          </a:stretch>
        </p:blipFill>
        <p:spPr>
          <a:xfrm>
            <a:off x="2763008" y="462596"/>
            <a:ext cx="6701503" cy="2008762"/>
          </a:xfrm>
          <a:prstGeom prst="rect">
            <a:avLst/>
          </a:prstGeom>
        </p:spPr>
      </p:pic>
      <p:sp>
        <p:nvSpPr>
          <p:cNvPr id="6" name="TextBox 5">
            <a:extLst>
              <a:ext uri="{FF2B5EF4-FFF2-40B4-BE49-F238E27FC236}">
                <a16:creationId xmlns:a16="http://schemas.microsoft.com/office/drawing/2014/main" id="{B9A11444-EE78-9AA3-22E3-127D54763D7B}"/>
              </a:ext>
            </a:extLst>
          </p:cNvPr>
          <p:cNvSpPr txBox="1"/>
          <p:nvPr/>
        </p:nvSpPr>
        <p:spPr>
          <a:xfrm>
            <a:off x="5080718" y="4216515"/>
            <a:ext cx="3167405" cy="553998"/>
          </a:xfrm>
          <a:prstGeom prst="rect">
            <a:avLst/>
          </a:prstGeom>
          <a:noFill/>
        </p:spPr>
        <p:txBody>
          <a:bodyPr wrap="square">
            <a:spAutoFit/>
          </a:bodyPr>
          <a:lstStyle/>
          <a:p>
            <a:r>
              <a:rPr lang="en-SG" sz="1000" err="1">
                <a:solidFill>
                  <a:schemeClr val="bg1"/>
                </a:solidFill>
                <a:latin typeface="Fira Code" panose="020B0809050000020004" pitchFamily="49" charset="0"/>
                <a:ea typeface="Fira Code" panose="020B0809050000020004" pitchFamily="49" charset="0"/>
                <a:cs typeface="Fira Code" panose="020B0809050000020004" pitchFamily="49" charset="0"/>
              </a:rPr>
              <a:t>Referer</a:t>
            </a:r>
            <a:r>
              <a:rPr lang="en-SG" sz="1000">
                <a:solidFill>
                  <a:schemeClr val="bg1"/>
                </a:solidFill>
                <a:latin typeface="Fira Code" panose="020B0809050000020004" pitchFamily="49" charset="0"/>
                <a:ea typeface="Fira Code" panose="020B0809050000020004" pitchFamily="49" charset="0"/>
                <a:cs typeface="Fira Code" panose="020B0809050000020004" pitchFamily="49" charset="0"/>
              </a:rPr>
              <a:t> - </a:t>
            </a:r>
            <a:r>
              <a:rPr lang="en-US" sz="1000">
                <a:solidFill>
                  <a:schemeClr val="bg1"/>
                </a:solidFill>
                <a:latin typeface="Fira Code" panose="020B0809050000020004" pitchFamily="49" charset="0"/>
                <a:ea typeface="Fira Code" panose="020B0809050000020004" pitchFamily="49" charset="0"/>
                <a:cs typeface="Fira Code" panose="020B0809050000020004" pitchFamily="49" charset="0"/>
              </a:rPr>
              <a:t>Essentially, it tells the web server from which webpage the request originated.</a:t>
            </a:r>
          </a:p>
        </p:txBody>
      </p:sp>
    </p:spTree>
    <p:extLst>
      <p:ext uri="{BB962C8B-B14F-4D97-AF65-F5344CB8AC3E}">
        <p14:creationId xmlns:p14="http://schemas.microsoft.com/office/powerpoint/2010/main" val="253178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0245-8996-2FBF-16E1-A83FC7D7285A}"/>
              </a:ext>
            </a:extLst>
          </p:cNvPr>
          <p:cNvSpPr>
            <a:spLocks noGrp="1"/>
          </p:cNvSpPr>
          <p:nvPr>
            <p:ph type="title"/>
          </p:nvPr>
        </p:nvSpPr>
        <p:spPr/>
        <p:txBody>
          <a:bodyPr/>
          <a:lstStyle/>
          <a:p>
            <a:r>
              <a:rPr lang="en-SG"/>
              <a:t>Natas Demo</a:t>
            </a:r>
          </a:p>
        </p:txBody>
      </p:sp>
      <p:sp>
        <p:nvSpPr>
          <p:cNvPr id="3" name="Text Placeholder 2">
            <a:extLst>
              <a:ext uri="{FF2B5EF4-FFF2-40B4-BE49-F238E27FC236}">
                <a16:creationId xmlns:a16="http://schemas.microsoft.com/office/drawing/2014/main" id="{CD574C0F-0E82-CC12-6B15-98078E79292C}"/>
              </a:ext>
            </a:extLst>
          </p:cNvPr>
          <p:cNvSpPr>
            <a:spLocks noGrp="1"/>
          </p:cNvSpPr>
          <p:nvPr>
            <p:ph type="body" idx="1"/>
          </p:nvPr>
        </p:nvSpPr>
        <p:spPr>
          <a:xfrm>
            <a:off x="720000" y="826350"/>
            <a:ext cx="7573608" cy="2002356"/>
          </a:xfrm>
        </p:spPr>
        <p:txBody>
          <a:bodyPr/>
          <a:lstStyle/>
          <a:p>
            <a:pPr>
              <a:lnSpc>
                <a:spcPct val="150000"/>
              </a:lnSpc>
            </a:pPr>
            <a:r>
              <a:rPr lang="en-SG" sz="1100">
                <a:hlinkClick r:id="rId2"/>
              </a:rPr>
              <a:t>http://natas5.natas.labs.overthewire.org/</a:t>
            </a:r>
            <a:r>
              <a:rPr lang="en-SG" sz="1100"/>
              <a:t>, replace the link in the </a:t>
            </a:r>
            <a:r>
              <a:rPr lang="en-SG" sz="1100" err="1"/>
              <a:t>referer</a:t>
            </a:r>
            <a:r>
              <a:rPr lang="en-SG" sz="1100"/>
              <a:t> to this</a:t>
            </a:r>
          </a:p>
          <a:p>
            <a:pPr>
              <a:lnSpc>
                <a:spcPct val="150000"/>
              </a:lnSpc>
            </a:pPr>
            <a:r>
              <a:rPr lang="en-SG" sz="1100"/>
              <a:t>Now the password is shown to move on</a:t>
            </a:r>
          </a:p>
        </p:txBody>
      </p:sp>
      <p:pic>
        <p:nvPicPr>
          <p:cNvPr id="5" name="Picture 4">
            <a:extLst>
              <a:ext uri="{FF2B5EF4-FFF2-40B4-BE49-F238E27FC236}">
                <a16:creationId xmlns:a16="http://schemas.microsoft.com/office/drawing/2014/main" id="{9AD8E614-944C-C3DB-20E3-BD71728CEB12}"/>
              </a:ext>
            </a:extLst>
          </p:cNvPr>
          <p:cNvPicPr>
            <a:picLocks noChangeAspect="1"/>
          </p:cNvPicPr>
          <p:nvPr/>
        </p:nvPicPr>
        <p:blipFill>
          <a:blip r:embed="rId3"/>
          <a:stretch>
            <a:fillRect/>
          </a:stretch>
        </p:blipFill>
        <p:spPr>
          <a:xfrm>
            <a:off x="1152958" y="2441273"/>
            <a:ext cx="6820610" cy="1903426"/>
          </a:xfrm>
          <a:prstGeom prst="rect">
            <a:avLst/>
          </a:prstGeom>
        </p:spPr>
      </p:pic>
    </p:spTree>
    <p:extLst>
      <p:ext uri="{BB962C8B-B14F-4D97-AF65-F5344CB8AC3E}">
        <p14:creationId xmlns:p14="http://schemas.microsoft.com/office/powerpoint/2010/main" val="2703550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grpSp>
        <p:nvGrpSpPr>
          <p:cNvPr id="1101" name="Google Shape;1101;p57"/>
          <p:cNvGrpSpPr/>
          <p:nvPr/>
        </p:nvGrpSpPr>
        <p:grpSpPr>
          <a:xfrm>
            <a:off x="299286" y="189025"/>
            <a:ext cx="133205" cy="119344"/>
            <a:chOff x="222150" y="185025"/>
            <a:chExt cx="170100" cy="152400"/>
          </a:xfrm>
        </p:grpSpPr>
        <p:cxnSp>
          <p:nvCxnSpPr>
            <p:cNvPr id="1102" name="Google Shape;1102;p5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103" name="Google Shape;1103;p5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104" name="Google Shape;1104;p5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105" name="Google Shape;1105;p57"/>
          <p:cNvGrpSpPr/>
          <p:nvPr/>
        </p:nvGrpSpPr>
        <p:grpSpPr>
          <a:xfrm>
            <a:off x="286625" y="3999999"/>
            <a:ext cx="145867" cy="958251"/>
            <a:chOff x="286625" y="3923799"/>
            <a:chExt cx="145867" cy="958251"/>
          </a:xfrm>
        </p:grpSpPr>
        <p:sp>
          <p:nvSpPr>
            <p:cNvPr id="1106" name="Google Shape;1106;p5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7" name="Google Shape;1107;p57"/>
            <p:cNvGrpSpPr/>
            <p:nvPr/>
          </p:nvGrpSpPr>
          <p:grpSpPr>
            <a:xfrm>
              <a:off x="298112" y="4342643"/>
              <a:ext cx="110182" cy="126862"/>
              <a:chOff x="281100" y="2027800"/>
              <a:chExt cx="140700" cy="162000"/>
            </a:xfrm>
          </p:grpSpPr>
          <p:sp>
            <p:nvSpPr>
              <p:cNvPr id="1108" name="Google Shape;1108;p5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9" name="Google Shape;1109;p57"/>
              <p:cNvGrpSpPr/>
              <p:nvPr/>
            </p:nvGrpSpPr>
            <p:grpSpPr>
              <a:xfrm>
                <a:off x="308875" y="2088450"/>
                <a:ext cx="85200" cy="40700"/>
                <a:chOff x="308875" y="2087000"/>
                <a:chExt cx="85200" cy="40700"/>
              </a:xfrm>
            </p:grpSpPr>
            <p:cxnSp>
              <p:nvCxnSpPr>
                <p:cNvPr id="1110" name="Google Shape;1110;p5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111" name="Google Shape;1111;p5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112" name="Google Shape;1112;p57"/>
            <p:cNvGrpSpPr/>
            <p:nvPr/>
          </p:nvGrpSpPr>
          <p:grpSpPr>
            <a:xfrm>
              <a:off x="286625" y="3923799"/>
              <a:ext cx="133200" cy="133200"/>
              <a:chOff x="286625" y="3648899"/>
              <a:chExt cx="133200" cy="133200"/>
            </a:xfrm>
          </p:grpSpPr>
          <p:sp>
            <p:nvSpPr>
              <p:cNvPr id="1113" name="Google Shape;1113;p5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15" name="Google Shape;1115;p57">
            <a:hlinkClick r:id="rId3" action="ppaction://hlinksldjump"/>
          </p:cNvPr>
          <p:cNvSpPr txBox="1">
            <a:spLocks noGrp="1"/>
          </p:cNvSpPr>
          <p:nvPr>
            <p:ph type="subTitle" id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WORKSHOP.HTML</a:t>
            </a:r>
            <a:endParaRPr sz="1000">
              <a:solidFill>
                <a:schemeClr val="dk2"/>
              </a:solidFill>
              <a:latin typeface="Oswald"/>
              <a:ea typeface="Oswald"/>
              <a:cs typeface="Oswald"/>
              <a:sym typeface="Oswald"/>
            </a:endParaRPr>
          </a:p>
        </p:txBody>
      </p:sp>
      <p:sp>
        <p:nvSpPr>
          <p:cNvPr id="1116" name="Google Shape;1116;p57"/>
          <p:cNvSpPr txBox="1">
            <a:spLocks noGrp="1"/>
          </p:cNvSpPr>
          <p:nvPr>
            <p:ph type="title"/>
          </p:nvPr>
        </p:nvSpPr>
        <p:spPr>
          <a:xfrm>
            <a:off x="2670710" y="2036904"/>
            <a:ext cx="4093589"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a:t>Mini CTF</a:t>
            </a:r>
            <a:endParaRPr/>
          </a:p>
        </p:txBody>
      </p:sp>
      <p:sp>
        <p:nvSpPr>
          <p:cNvPr id="1117" name="Google Shape;1117;p57"/>
          <p:cNvSpPr txBox="1">
            <a:spLocks noGrp="1"/>
          </p:cNvSpPr>
          <p:nvPr>
            <p:ph type="title" idx="2"/>
          </p:nvPr>
        </p:nvSpPr>
        <p:spPr>
          <a:xfrm>
            <a:off x="3761196" y="1098298"/>
            <a:ext cx="1621608" cy="79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118" name="Google Shape;1118;p57"/>
          <p:cNvSpPr txBox="1">
            <a:spLocks noGrp="1"/>
          </p:cNvSpPr>
          <p:nvPr>
            <p:ph type="subTitle" idx="1"/>
          </p:nvPr>
        </p:nvSpPr>
        <p:spPr>
          <a:xfrm>
            <a:off x="2841735" y="3051862"/>
            <a:ext cx="3591717" cy="79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 to Burp Suite</a:t>
            </a:r>
            <a:endParaRPr/>
          </a:p>
        </p:txBody>
      </p:sp>
      <p:sp>
        <p:nvSpPr>
          <p:cNvPr id="1119" name="Google Shape;1119;p57">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0" name="Google Shape;1120;p57">
            <a:hlinkClick r:id="" action="ppaction://hlinkshowjump?jump=nextslide"/>
          </p:cNvPr>
          <p:cNvCxnSpPr/>
          <p:nvPr/>
        </p:nvCxnSpPr>
        <p:spPr>
          <a:xfrm>
            <a:off x="7980729" y="3474911"/>
            <a:ext cx="792600" cy="0"/>
          </a:xfrm>
          <a:prstGeom prst="straightConnector1">
            <a:avLst/>
          </a:prstGeom>
          <a:noFill/>
          <a:ln w="9525" cap="flat" cmpd="sng">
            <a:solidFill>
              <a:schemeClr val="dk2"/>
            </a:solidFill>
            <a:prstDash val="solid"/>
            <a:round/>
            <a:headEnd type="none" w="med" len="med"/>
            <a:tailEnd type="stealth" w="med" len="med"/>
          </a:ln>
        </p:spPr>
      </p:cxnSp>
      <p:sp>
        <p:nvSpPr>
          <p:cNvPr id="1121" name="Google Shape;1121;p57">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7">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7">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4" name="Google Shape;1124;p57"/>
          <p:cNvGrpSpPr/>
          <p:nvPr/>
        </p:nvGrpSpPr>
        <p:grpSpPr>
          <a:xfrm rot="10800000">
            <a:off x="9869344" y="2791960"/>
            <a:ext cx="145800" cy="517100"/>
            <a:chOff x="5691750" y="2376338"/>
            <a:chExt cx="145800" cy="517100"/>
          </a:xfrm>
        </p:grpSpPr>
        <p:sp>
          <p:nvSpPr>
            <p:cNvPr id="1125" name="Google Shape;1125;p57"/>
            <p:cNvSpPr/>
            <p:nvPr/>
          </p:nvSpPr>
          <p:spPr>
            <a:xfrm rot="10800000">
              <a:off x="5691750" y="23763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6" name="Google Shape;1126;p57"/>
            <p:cNvGrpSpPr/>
            <p:nvPr/>
          </p:nvGrpSpPr>
          <p:grpSpPr>
            <a:xfrm>
              <a:off x="5691750" y="2571738"/>
              <a:ext cx="145800" cy="321700"/>
              <a:chOff x="5691750" y="2571738"/>
              <a:chExt cx="145800" cy="321700"/>
            </a:xfrm>
          </p:grpSpPr>
          <p:sp>
            <p:nvSpPr>
              <p:cNvPr id="1127" name="Google Shape;1127;p57"/>
              <p:cNvSpPr/>
              <p:nvPr/>
            </p:nvSpPr>
            <p:spPr>
              <a:xfrm rot="10800000">
                <a:off x="5691750" y="25717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7"/>
              <p:cNvSpPr/>
              <p:nvPr/>
            </p:nvSpPr>
            <p:spPr>
              <a:xfrm rot="10800000">
                <a:off x="5691750" y="27671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9" name="Google Shape;1129;p57"/>
          <p:cNvGrpSpPr/>
          <p:nvPr/>
        </p:nvGrpSpPr>
        <p:grpSpPr>
          <a:xfrm>
            <a:off x="934303" y="1099170"/>
            <a:ext cx="1445400" cy="2767200"/>
            <a:chOff x="1251400" y="1099325"/>
            <a:chExt cx="1445400" cy="2767200"/>
          </a:xfrm>
        </p:grpSpPr>
        <p:sp>
          <p:nvSpPr>
            <p:cNvPr id="1130" name="Google Shape;1130;p57"/>
            <p:cNvSpPr/>
            <p:nvPr/>
          </p:nvSpPr>
          <p:spPr>
            <a:xfrm>
              <a:off x="1251400" y="1099325"/>
              <a:ext cx="1445400" cy="2767200"/>
            </a:xfrm>
            <a:prstGeom prst="roundRect">
              <a:avLst>
                <a:gd name="adj" fmla="val 5301"/>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7"/>
            <p:cNvSpPr/>
            <p:nvPr/>
          </p:nvSpPr>
          <p:spPr>
            <a:xfrm>
              <a:off x="1306150" y="1377735"/>
              <a:ext cx="1335900" cy="22467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7"/>
            <p:cNvSpPr/>
            <p:nvPr/>
          </p:nvSpPr>
          <p:spPr>
            <a:xfrm>
              <a:off x="1396696" y="1472575"/>
              <a:ext cx="1156800" cy="5172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7"/>
            <p:cNvSpPr/>
            <p:nvPr/>
          </p:nvSpPr>
          <p:spPr>
            <a:xfrm>
              <a:off x="1489508" y="1623667"/>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7"/>
            <p:cNvSpPr/>
            <p:nvPr/>
          </p:nvSpPr>
          <p:spPr>
            <a:xfrm>
              <a:off x="1394700" y="2111750"/>
              <a:ext cx="1156800" cy="13872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7"/>
            <p:cNvSpPr/>
            <p:nvPr/>
          </p:nvSpPr>
          <p:spPr>
            <a:xfrm>
              <a:off x="1805690" y="1685266"/>
              <a:ext cx="640200" cy="91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7"/>
            <p:cNvSpPr/>
            <p:nvPr/>
          </p:nvSpPr>
          <p:spPr>
            <a:xfrm>
              <a:off x="1805690" y="1685275"/>
              <a:ext cx="456900" cy="91800"/>
            </a:xfrm>
            <a:prstGeom prst="roundRect">
              <a:avLst>
                <a:gd name="adj" fmla="val 50000"/>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7"/>
            <p:cNvSpPr/>
            <p:nvPr/>
          </p:nvSpPr>
          <p:spPr>
            <a:xfrm rot="-5400000">
              <a:off x="109149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7"/>
            <p:cNvSpPr/>
            <p:nvPr/>
          </p:nvSpPr>
          <p:spPr>
            <a:xfrm rot="-5400000">
              <a:off x="1235652" y="2907549"/>
              <a:ext cx="7194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7"/>
            <p:cNvSpPr/>
            <p:nvPr/>
          </p:nvSpPr>
          <p:spPr>
            <a:xfrm rot="-5400000">
              <a:off x="1288941"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7"/>
            <p:cNvSpPr/>
            <p:nvPr/>
          </p:nvSpPr>
          <p:spPr>
            <a:xfrm rot="-5400000">
              <a:off x="1516191" y="2990649"/>
              <a:ext cx="5532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7"/>
            <p:cNvSpPr/>
            <p:nvPr/>
          </p:nvSpPr>
          <p:spPr>
            <a:xfrm rot="-5400000">
              <a:off x="148823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7"/>
            <p:cNvSpPr/>
            <p:nvPr/>
          </p:nvSpPr>
          <p:spPr>
            <a:xfrm rot="-5400000">
              <a:off x="1802333" y="3077499"/>
              <a:ext cx="3795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7"/>
            <p:cNvSpPr/>
            <p:nvPr/>
          </p:nvSpPr>
          <p:spPr>
            <a:xfrm rot="-5400000">
              <a:off x="168660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7"/>
            <p:cNvSpPr/>
            <p:nvPr/>
          </p:nvSpPr>
          <p:spPr>
            <a:xfrm rot="-5400000">
              <a:off x="1787103" y="2863899"/>
              <a:ext cx="8067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7"/>
            <p:cNvSpPr/>
            <p:nvPr/>
          </p:nvSpPr>
          <p:spPr>
            <a:xfrm rot="-5400000">
              <a:off x="188497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7"/>
            <p:cNvSpPr/>
            <p:nvPr/>
          </p:nvSpPr>
          <p:spPr>
            <a:xfrm rot="-5400000">
              <a:off x="1973923" y="2852349"/>
              <a:ext cx="8298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7"/>
            <p:cNvSpPr/>
            <p:nvPr/>
          </p:nvSpPr>
          <p:spPr>
            <a:xfrm>
              <a:off x="1736187" y="1182137"/>
              <a:ext cx="79572" cy="79606"/>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7"/>
            <p:cNvSpPr/>
            <p:nvPr/>
          </p:nvSpPr>
          <p:spPr>
            <a:xfrm>
              <a:off x="1882604" y="3674531"/>
              <a:ext cx="133224" cy="133316"/>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3DB0FD"/>
                </a:gs>
                <a:gs pos="100000">
                  <a:srgbClr val="308EF7"/>
                </a:gs>
              </a:gsLst>
              <a:lin ang="2698631"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7"/>
            <p:cNvSpPr/>
            <p:nvPr/>
          </p:nvSpPr>
          <p:spPr>
            <a:xfrm>
              <a:off x="1936013" y="1206042"/>
              <a:ext cx="276000" cy="31800"/>
            </a:xfrm>
            <a:prstGeom prst="roundRect">
              <a:avLst>
                <a:gd name="adj" fmla="val 50000"/>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57"/>
          <p:cNvGrpSpPr/>
          <p:nvPr/>
        </p:nvGrpSpPr>
        <p:grpSpPr>
          <a:xfrm>
            <a:off x="6871029" y="1098298"/>
            <a:ext cx="1707762" cy="2282375"/>
            <a:chOff x="6346250" y="1633750"/>
            <a:chExt cx="1707762" cy="2282375"/>
          </a:xfrm>
        </p:grpSpPr>
        <p:grpSp>
          <p:nvGrpSpPr>
            <p:cNvPr id="1151" name="Google Shape;1151;p57"/>
            <p:cNvGrpSpPr/>
            <p:nvPr/>
          </p:nvGrpSpPr>
          <p:grpSpPr>
            <a:xfrm>
              <a:off x="6592500" y="3399025"/>
              <a:ext cx="145800" cy="517100"/>
              <a:chOff x="5691750" y="2376338"/>
              <a:chExt cx="145800" cy="517100"/>
            </a:xfrm>
          </p:grpSpPr>
          <p:sp>
            <p:nvSpPr>
              <p:cNvPr id="1152" name="Google Shape;1152;p57"/>
              <p:cNvSpPr/>
              <p:nvPr/>
            </p:nvSpPr>
            <p:spPr>
              <a:xfrm rot="10800000">
                <a:off x="5691750" y="23763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3" name="Google Shape;1153;p57"/>
              <p:cNvGrpSpPr/>
              <p:nvPr/>
            </p:nvGrpSpPr>
            <p:grpSpPr>
              <a:xfrm>
                <a:off x="5691750" y="2571738"/>
                <a:ext cx="145800" cy="321700"/>
                <a:chOff x="5691750" y="2571738"/>
                <a:chExt cx="145800" cy="321700"/>
              </a:xfrm>
            </p:grpSpPr>
            <p:sp>
              <p:nvSpPr>
                <p:cNvPr id="1154" name="Google Shape;1154;p57"/>
                <p:cNvSpPr/>
                <p:nvPr/>
              </p:nvSpPr>
              <p:spPr>
                <a:xfrm rot="10800000">
                  <a:off x="5691750" y="25717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7"/>
                <p:cNvSpPr/>
                <p:nvPr/>
              </p:nvSpPr>
              <p:spPr>
                <a:xfrm rot="10800000">
                  <a:off x="5691750" y="27671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6" name="Google Shape;1156;p57"/>
            <p:cNvGrpSpPr/>
            <p:nvPr/>
          </p:nvGrpSpPr>
          <p:grpSpPr>
            <a:xfrm rot="5400000">
              <a:off x="7641600" y="1448100"/>
              <a:ext cx="145800" cy="517100"/>
              <a:chOff x="5691750" y="2376338"/>
              <a:chExt cx="145800" cy="517100"/>
            </a:xfrm>
          </p:grpSpPr>
          <p:sp>
            <p:nvSpPr>
              <p:cNvPr id="1157" name="Google Shape;1157;p57"/>
              <p:cNvSpPr/>
              <p:nvPr/>
            </p:nvSpPr>
            <p:spPr>
              <a:xfrm rot="10800000">
                <a:off x="5691750" y="23763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8" name="Google Shape;1158;p57"/>
              <p:cNvGrpSpPr/>
              <p:nvPr/>
            </p:nvGrpSpPr>
            <p:grpSpPr>
              <a:xfrm>
                <a:off x="5691750" y="2571738"/>
                <a:ext cx="145800" cy="321700"/>
                <a:chOff x="5691750" y="2571738"/>
                <a:chExt cx="145800" cy="321700"/>
              </a:xfrm>
            </p:grpSpPr>
            <p:sp>
              <p:nvSpPr>
                <p:cNvPr id="1159" name="Google Shape;1159;p57"/>
                <p:cNvSpPr/>
                <p:nvPr/>
              </p:nvSpPr>
              <p:spPr>
                <a:xfrm rot="10800000">
                  <a:off x="5691750" y="25717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7"/>
                <p:cNvSpPr/>
                <p:nvPr/>
              </p:nvSpPr>
              <p:spPr>
                <a:xfrm rot="10800000">
                  <a:off x="5691750" y="27671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1" name="Google Shape;1161;p57"/>
            <p:cNvGrpSpPr/>
            <p:nvPr/>
          </p:nvGrpSpPr>
          <p:grpSpPr>
            <a:xfrm>
              <a:off x="6346250" y="2102125"/>
              <a:ext cx="1707762" cy="719400"/>
              <a:chOff x="6346250" y="2102125"/>
              <a:chExt cx="1707762" cy="719400"/>
            </a:xfrm>
          </p:grpSpPr>
          <p:sp>
            <p:nvSpPr>
              <p:cNvPr id="1162" name="Google Shape;1162;p57"/>
              <p:cNvSpPr/>
              <p:nvPr/>
            </p:nvSpPr>
            <p:spPr>
              <a:xfrm>
                <a:off x="6346250" y="2102125"/>
                <a:ext cx="719400" cy="719400"/>
              </a:xfrm>
              <a:prstGeom prst="blockArc">
                <a:avLst>
                  <a:gd name="adj1" fmla="val 16541852"/>
                  <a:gd name="adj2" fmla="val 16420801"/>
                  <a:gd name="adj3" fmla="val 597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7"/>
              <p:cNvSpPr/>
              <p:nvPr/>
            </p:nvSpPr>
            <p:spPr>
              <a:xfrm>
                <a:off x="6475324" y="2231111"/>
                <a:ext cx="461242" cy="461437"/>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7"/>
              <p:cNvSpPr/>
              <p:nvPr/>
            </p:nvSpPr>
            <p:spPr>
              <a:xfrm>
                <a:off x="7188200" y="2625474"/>
                <a:ext cx="125803" cy="125856"/>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7"/>
              <p:cNvSpPr/>
              <p:nvPr/>
            </p:nvSpPr>
            <p:spPr>
              <a:xfrm>
                <a:off x="6346250" y="2102125"/>
                <a:ext cx="719400" cy="719400"/>
              </a:xfrm>
              <a:prstGeom prst="blockArc">
                <a:avLst>
                  <a:gd name="adj1" fmla="val 16135655"/>
                  <a:gd name="adj2" fmla="val 8050865"/>
                  <a:gd name="adj3" fmla="val 6217"/>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7"/>
              <p:cNvSpPr/>
              <p:nvPr/>
            </p:nvSpPr>
            <p:spPr>
              <a:xfrm>
                <a:off x="6346250" y="2102125"/>
                <a:ext cx="719400" cy="719400"/>
              </a:xfrm>
              <a:prstGeom prst="blockArc">
                <a:avLst>
                  <a:gd name="adj1" fmla="val 16135655"/>
                  <a:gd name="adj2" fmla="val 1663353"/>
                  <a:gd name="adj3" fmla="val 6702"/>
                </a:avLst>
              </a:pr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7"/>
              <p:cNvSpPr/>
              <p:nvPr/>
            </p:nvSpPr>
            <p:spPr>
              <a:xfrm>
                <a:off x="7188200" y="2252938"/>
                <a:ext cx="417000" cy="627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7"/>
              <p:cNvSpPr/>
              <p:nvPr/>
            </p:nvSpPr>
            <p:spPr>
              <a:xfrm>
                <a:off x="7188200" y="2440063"/>
                <a:ext cx="865800" cy="627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7"/>
              <p:cNvSpPr/>
              <p:nvPr/>
            </p:nvSpPr>
            <p:spPr>
              <a:xfrm>
                <a:off x="7373202" y="2625474"/>
                <a:ext cx="125803" cy="125856"/>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7"/>
              <p:cNvSpPr/>
              <p:nvPr/>
            </p:nvSpPr>
            <p:spPr>
              <a:xfrm>
                <a:off x="7558204" y="2625474"/>
                <a:ext cx="125803" cy="125856"/>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7"/>
              <p:cNvSpPr/>
              <p:nvPr/>
            </p:nvSpPr>
            <p:spPr>
              <a:xfrm>
                <a:off x="7743207" y="2221374"/>
                <a:ext cx="125803" cy="125856"/>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E57C85"/>
                  </a:gs>
                  <a:gs pos="100000">
                    <a:schemeClr val="accent6"/>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7"/>
              <p:cNvSpPr/>
              <p:nvPr/>
            </p:nvSpPr>
            <p:spPr>
              <a:xfrm>
                <a:off x="7928209" y="2221374"/>
                <a:ext cx="125803" cy="125856"/>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E57C85"/>
                  </a:gs>
                  <a:gs pos="100000">
                    <a:schemeClr val="accent6"/>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17"/>
                                        </p:tgtEl>
                                        <p:attrNameLst>
                                          <p:attrName>style.visibility</p:attrName>
                                        </p:attrNameLst>
                                      </p:cBhvr>
                                      <p:to>
                                        <p:strVal val="visible"/>
                                      </p:to>
                                    </p:set>
                                    <p:animEffect transition="in" filter="fade">
                                      <p:cBhvr>
                                        <p:cTn id="7" dur="1000"/>
                                        <p:tgtEl>
                                          <p:spTgt spid="11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116"/>
                                        </p:tgtEl>
                                        <p:attrNameLst>
                                          <p:attrName>style.visibility</p:attrName>
                                        </p:attrNameLst>
                                      </p:cBhvr>
                                      <p:to>
                                        <p:strVal val="visible"/>
                                      </p:to>
                                    </p:set>
                                    <p:animEffect transition="in" filter="fade">
                                      <p:cBhvr>
                                        <p:cTn id="11" dur="1000"/>
                                        <p:tgtEl>
                                          <p:spTgt spid="1116"/>
                                        </p:tgtEl>
                                      </p:cBhvr>
                                    </p:animEffect>
                                  </p:childTnLst>
                                </p:cTn>
                              </p:par>
                              <p:par>
                                <p:cTn id="12" presetID="10" presetClass="entr" presetSubtype="0" fill="hold" nodeType="withEffect">
                                  <p:stCondLst>
                                    <p:cond delay="0"/>
                                  </p:stCondLst>
                                  <p:childTnLst>
                                    <p:set>
                                      <p:cBhvr>
                                        <p:cTn id="13" dur="1" fill="hold">
                                          <p:stCondLst>
                                            <p:cond delay="0"/>
                                          </p:stCondLst>
                                        </p:cTn>
                                        <p:tgtEl>
                                          <p:spTgt spid="1118"/>
                                        </p:tgtEl>
                                        <p:attrNameLst>
                                          <p:attrName>style.visibility</p:attrName>
                                        </p:attrNameLst>
                                      </p:cBhvr>
                                      <p:to>
                                        <p:strVal val="visible"/>
                                      </p:to>
                                    </p:set>
                                    <p:animEffect transition="in" filter="fade">
                                      <p:cBhvr>
                                        <p:cTn id="14" dur="1000"/>
                                        <p:tgtEl>
                                          <p:spTgt spid="1118"/>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1150"/>
                                        </p:tgtEl>
                                        <p:attrNameLst>
                                          <p:attrName>style.visibility</p:attrName>
                                        </p:attrNameLst>
                                      </p:cBhvr>
                                      <p:to>
                                        <p:strVal val="visible"/>
                                      </p:to>
                                    </p:set>
                                    <p:animEffect transition="in" filter="fade">
                                      <p:cBhvr>
                                        <p:cTn id="18" dur="1000"/>
                                        <p:tgtEl>
                                          <p:spTgt spid="1150"/>
                                        </p:tgtEl>
                                      </p:cBhvr>
                                    </p:animEffect>
                                  </p:childTnLst>
                                </p:cTn>
                              </p:par>
                              <p:par>
                                <p:cTn id="19" presetID="10" presetClass="entr" presetSubtype="0" fill="hold" nodeType="withEffect">
                                  <p:stCondLst>
                                    <p:cond delay="0"/>
                                  </p:stCondLst>
                                  <p:childTnLst>
                                    <p:set>
                                      <p:cBhvr>
                                        <p:cTn id="20" dur="1" fill="hold">
                                          <p:stCondLst>
                                            <p:cond delay="0"/>
                                          </p:stCondLst>
                                        </p:cTn>
                                        <p:tgtEl>
                                          <p:spTgt spid="1129"/>
                                        </p:tgtEl>
                                        <p:attrNameLst>
                                          <p:attrName>style.visibility</p:attrName>
                                        </p:attrNameLst>
                                      </p:cBhvr>
                                      <p:to>
                                        <p:strVal val="visible"/>
                                      </p:to>
                                    </p:set>
                                    <p:animEffect transition="in" filter="fade">
                                      <p:cBhvr>
                                        <p:cTn id="21" dur="1000"/>
                                        <p:tgtEl>
                                          <p:spTgt spid="1129"/>
                                        </p:tgtEl>
                                      </p:cBhvr>
                                    </p:animEffect>
                                  </p:childTnLst>
                                </p:cTn>
                              </p:par>
                            </p:childTnLst>
                          </p:cTn>
                        </p:par>
                        <p:par>
                          <p:cTn id="22" fill="hold">
                            <p:stCondLst>
                              <p:cond delay="3000"/>
                            </p:stCondLst>
                            <p:childTnLst>
                              <p:par>
                                <p:cTn id="23" presetID="10" presetClass="entr" presetSubtype="0" fill="hold" nodeType="afterEffect">
                                  <p:stCondLst>
                                    <p:cond delay="0"/>
                                  </p:stCondLst>
                                  <p:childTnLst>
                                    <p:set>
                                      <p:cBhvr>
                                        <p:cTn id="24" dur="1" fill="hold">
                                          <p:stCondLst>
                                            <p:cond delay="0"/>
                                          </p:stCondLst>
                                        </p:cTn>
                                        <p:tgtEl>
                                          <p:spTgt spid="1120"/>
                                        </p:tgtEl>
                                        <p:attrNameLst>
                                          <p:attrName>style.visibility</p:attrName>
                                        </p:attrNameLst>
                                      </p:cBhvr>
                                      <p:to>
                                        <p:strVal val="visible"/>
                                      </p:to>
                                    </p:set>
                                    <p:animEffect transition="in" filter="fade">
                                      <p:cBhvr>
                                        <p:cTn id="25" dur="1000"/>
                                        <p:tgtEl>
                                          <p:spTgt spid="1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76;p51">
            <a:extLst>
              <a:ext uri="{FF2B5EF4-FFF2-40B4-BE49-F238E27FC236}">
                <a16:creationId xmlns:a16="http://schemas.microsoft.com/office/drawing/2014/main" id="{75BFB9AD-FF8A-59F6-0282-A0204373D55B}"/>
              </a:ext>
            </a:extLst>
          </p:cNvPr>
          <p:cNvSpPr txBox="1">
            <a:spLocks noGrp="1"/>
          </p:cNvSpPr>
          <p:nvPr/>
        </p:nvSpPr>
        <p:spPr>
          <a:xfrm>
            <a:off x="3526854" y="1306587"/>
            <a:ext cx="4591592" cy="31006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swald"/>
              <a:buNone/>
              <a:defRPr sz="96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pPr marL="0" lvl="0" indent="0" algn="ctr" rtl="0">
              <a:spcBef>
                <a:spcPts val="0"/>
              </a:spcBef>
              <a:spcAft>
                <a:spcPts val="0"/>
              </a:spcAft>
              <a:buNone/>
            </a:pPr>
            <a:r>
              <a:rPr lang="en-SG" sz="6600"/>
              <a:t>Thank you for your feedback!!</a:t>
            </a:r>
            <a:endParaRPr sz="6600"/>
          </a:p>
        </p:txBody>
      </p:sp>
    </p:spTree>
    <p:extLst>
      <p:ext uri="{BB962C8B-B14F-4D97-AF65-F5344CB8AC3E}">
        <p14:creationId xmlns:p14="http://schemas.microsoft.com/office/powerpoint/2010/main" val="535041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26DE7610-C9AB-880D-D357-D24419DB9659}"/>
              </a:ext>
            </a:extLst>
          </p:cNvPr>
          <p:cNvSpPr>
            <a:spLocks noGrp="1"/>
          </p:cNvSpPr>
          <p:nvPr/>
        </p:nvSpPr>
        <p:spPr>
          <a:xfrm>
            <a:off x="1796250" y="1764587"/>
            <a:ext cx="5551500" cy="20952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swald"/>
              <a:buNone/>
              <a:defRPr sz="96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SG"/>
              <a:t>Thank you!!!</a:t>
            </a:r>
            <a:endParaRPr lang="en-US"/>
          </a:p>
        </p:txBody>
      </p:sp>
    </p:spTree>
    <p:extLst>
      <p:ext uri="{BB962C8B-B14F-4D97-AF65-F5344CB8AC3E}">
        <p14:creationId xmlns:p14="http://schemas.microsoft.com/office/powerpoint/2010/main" val="3441606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949" name="Google Shape;949;p55"/>
          <p:cNvGrpSpPr/>
          <p:nvPr/>
        </p:nvGrpSpPr>
        <p:grpSpPr>
          <a:xfrm>
            <a:off x="299286" y="189025"/>
            <a:ext cx="133205" cy="119344"/>
            <a:chOff x="222150" y="185025"/>
            <a:chExt cx="170100" cy="152400"/>
          </a:xfrm>
        </p:grpSpPr>
        <p:cxnSp>
          <p:nvCxnSpPr>
            <p:cNvPr id="950" name="Google Shape;950;p5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51" name="Google Shape;951;p5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52" name="Google Shape;952;p5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953" name="Google Shape;953;p55"/>
          <p:cNvGrpSpPr/>
          <p:nvPr/>
        </p:nvGrpSpPr>
        <p:grpSpPr>
          <a:xfrm>
            <a:off x="286625" y="3999999"/>
            <a:ext cx="145867" cy="958251"/>
            <a:chOff x="286625" y="3923799"/>
            <a:chExt cx="145867" cy="958251"/>
          </a:xfrm>
        </p:grpSpPr>
        <p:sp>
          <p:nvSpPr>
            <p:cNvPr id="954" name="Google Shape;954;p5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5" name="Google Shape;955;p55"/>
            <p:cNvGrpSpPr/>
            <p:nvPr/>
          </p:nvGrpSpPr>
          <p:grpSpPr>
            <a:xfrm>
              <a:off x="298112" y="4342643"/>
              <a:ext cx="110182" cy="126862"/>
              <a:chOff x="281100" y="2027800"/>
              <a:chExt cx="140700" cy="162000"/>
            </a:xfrm>
          </p:grpSpPr>
          <p:sp>
            <p:nvSpPr>
              <p:cNvPr id="956" name="Google Shape;956;p5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7" name="Google Shape;957;p55"/>
              <p:cNvGrpSpPr/>
              <p:nvPr/>
            </p:nvGrpSpPr>
            <p:grpSpPr>
              <a:xfrm>
                <a:off x="308875" y="2088450"/>
                <a:ext cx="85200" cy="40700"/>
                <a:chOff x="308875" y="2087000"/>
                <a:chExt cx="85200" cy="40700"/>
              </a:xfrm>
            </p:grpSpPr>
            <p:cxnSp>
              <p:nvCxnSpPr>
                <p:cNvPr id="958" name="Google Shape;958;p5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959" name="Google Shape;959;p5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60" name="Google Shape;960;p55"/>
            <p:cNvGrpSpPr/>
            <p:nvPr/>
          </p:nvGrpSpPr>
          <p:grpSpPr>
            <a:xfrm>
              <a:off x="286625" y="3923799"/>
              <a:ext cx="133200" cy="133200"/>
              <a:chOff x="286625" y="3648899"/>
              <a:chExt cx="133200" cy="133200"/>
            </a:xfrm>
          </p:grpSpPr>
          <p:sp>
            <p:nvSpPr>
              <p:cNvPr id="961" name="Google Shape;961;p5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63" name="Google Shape;963;p55">
            <a:hlinkClick r:id="rId3" action="ppaction://hlinksldjump"/>
          </p:cNvPr>
          <p:cNvSpPr txBox="1">
            <a:spLocks noGrp="1"/>
          </p:cNvSpPr>
          <p:nvPr>
            <p:ph type="subTitle" id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WORKSHOP.HTML</a:t>
            </a:r>
            <a:endParaRPr sz="1000">
              <a:solidFill>
                <a:schemeClr val="dk2"/>
              </a:solidFill>
              <a:latin typeface="Oswald"/>
              <a:ea typeface="Oswald"/>
              <a:cs typeface="Oswald"/>
              <a:sym typeface="Oswald"/>
            </a:endParaRPr>
          </a:p>
        </p:txBody>
      </p:sp>
      <p:sp>
        <p:nvSpPr>
          <p:cNvPr id="964" name="Google Shape;964;p55"/>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 To Web</a:t>
            </a:r>
            <a:endParaRPr/>
          </a:p>
        </p:txBody>
      </p:sp>
      <p:sp>
        <p:nvSpPr>
          <p:cNvPr id="965" name="Google Shape;965;p55"/>
          <p:cNvSpPr txBox="1">
            <a:spLocks noGrp="1"/>
          </p:cNvSpPr>
          <p:nvPr>
            <p:ph type="title" idx="2"/>
          </p:nvPr>
        </p:nvSpPr>
        <p:spPr>
          <a:xfrm>
            <a:off x="948600" y="1052000"/>
            <a:ext cx="16254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966" name="Google Shape;966;p55"/>
          <p:cNvSpPr txBox="1">
            <a:spLocks noGrp="1"/>
          </p:cNvSpPr>
          <p:nvPr>
            <p:ph type="subTitle" idx="1"/>
          </p:nvPr>
        </p:nvSpPr>
        <p:spPr>
          <a:xfrm>
            <a:off x="948600" y="3392900"/>
            <a:ext cx="3652200" cy="71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What is WWW</a:t>
            </a:r>
            <a:endParaRPr sz="2000"/>
          </a:p>
        </p:txBody>
      </p:sp>
      <p:sp>
        <p:nvSpPr>
          <p:cNvPr id="967" name="Google Shape;967;p55">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8" name="Google Shape;968;p55">
            <a:hlinkClick r:id="" action="ppaction://hlinkshowjump?jump=nextslide"/>
          </p:cNvPr>
          <p:cNvCxnSpPr/>
          <p:nvPr/>
        </p:nvCxnSpPr>
        <p:spPr>
          <a:xfrm>
            <a:off x="4285625" y="3749588"/>
            <a:ext cx="792600" cy="0"/>
          </a:xfrm>
          <a:prstGeom prst="straightConnector1">
            <a:avLst/>
          </a:prstGeom>
          <a:noFill/>
          <a:ln w="9525" cap="flat" cmpd="sng">
            <a:solidFill>
              <a:schemeClr val="dk2"/>
            </a:solidFill>
            <a:prstDash val="solid"/>
            <a:round/>
            <a:headEnd type="none" w="med" len="med"/>
            <a:tailEnd type="stealth" w="med" len="med"/>
          </a:ln>
        </p:spPr>
      </p:cxnSp>
      <p:grpSp>
        <p:nvGrpSpPr>
          <p:cNvPr id="969" name="Google Shape;969;p55"/>
          <p:cNvGrpSpPr/>
          <p:nvPr/>
        </p:nvGrpSpPr>
        <p:grpSpPr>
          <a:xfrm>
            <a:off x="5380450" y="1070563"/>
            <a:ext cx="2867518" cy="3002387"/>
            <a:chOff x="5380450" y="1070563"/>
            <a:chExt cx="2867518" cy="3002387"/>
          </a:xfrm>
        </p:grpSpPr>
        <p:sp>
          <p:nvSpPr>
            <p:cNvPr id="970" name="Google Shape;970;p55"/>
            <p:cNvSpPr/>
            <p:nvPr/>
          </p:nvSpPr>
          <p:spPr>
            <a:xfrm>
              <a:off x="6164625" y="1344650"/>
              <a:ext cx="1334100" cy="2405100"/>
            </a:xfrm>
            <a:prstGeom prst="roundRect">
              <a:avLst>
                <a:gd name="adj" fmla="val 0"/>
              </a:avLst>
            </a:pr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5"/>
            <p:cNvSpPr/>
            <p:nvPr/>
          </p:nvSpPr>
          <p:spPr>
            <a:xfrm>
              <a:off x="6298575" y="1546875"/>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5"/>
            <p:cNvSpPr/>
            <p:nvPr/>
          </p:nvSpPr>
          <p:spPr>
            <a:xfrm>
              <a:off x="6298575" y="2078800"/>
              <a:ext cx="1066200" cy="9999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5"/>
            <p:cNvSpPr/>
            <p:nvPr/>
          </p:nvSpPr>
          <p:spPr>
            <a:xfrm>
              <a:off x="6298575" y="3140800"/>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5"/>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55"/>
            <p:cNvGrpSpPr/>
            <p:nvPr/>
          </p:nvGrpSpPr>
          <p:grpSpPr>
            <a:xfrm>
              <a:off x="5380450" y="1200275"/>
              <a:ext cx="1386600" cy="449700"/>
              <a:chOff x="5270675" y="1411375"/>
              <a:chExt cx="1386600" cy="449700"/>
            </a:xfrm>
          </p:grpSpPr>
          <p:sp>
            <p:nvSpPr>
              <p:cNvPr id="976" name="Google Shape;976;p55"/>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5"/>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5"/>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9" name="Google Shape;979;p55"/>
              <p:cNvGrpSpPr/>
              <p:nvPr/>
            </p:nvGrpSpPr>
            <p:grpSpPr>
              <a:xfrm>
                <a:off x="5794626" y="1542600"/>
                <a:ext cx="706512" cy="187247"/>
                <a:chOff x="5784976" y="732725"/>
                <a:chExt cx="706512" cy="187247"/>
              </a:xfrm>
            </p:grpSpPr>
            <p:sp>
              <p:nvSpPr>
                <p:cNvPr id="980" name="Google Shape;980;p55"/>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5"/>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5"/>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3" name="Google Shape;983;p55"/>
            <p:cNvGrpSpPr/>
            <p:nvPr/>
          </p:nvGrpSpPr>
          <p:grpSpPr>
            <a:xfrm>
              <a:off x="6533820" y="2611181"/>
              <a:ext cx="1714149" cy="744321"/>
              <a:chOff x="6709845" y="3859168"/>
              <a:chExt cx="1714149" cy="744321"/>
            </a:xfrm>
          </p:grpSpPr>
          <p:grpSp>
            <p:nvGrpSpPr>
              <p:cNvPr id="984" name="Google Shape;984;p55"/>
              <p:cNvGrpSpPr/>
              <p:nvPr/>
            </p:nvGrpSpPr>
            <p:grpSpPr>
              <a:xfrm>
                <a:off x="6709845" y="3859168"/>
                <a:ext cx="1714149" cy="744321"/>
                <a:chOff x="6709845" y="3859168"/>
                <a:chExt cx="1714149" cy="744321"/>
              </a:xfrm>
            </p:grpSpPr>
            <p:sp>
              <p:nvSpPr>
                <p:cNvPr id="985" name="Google Shape;985;p55"/>
                <p:cNvSpPr/>
                <p:nvPr/>
              </p:nvSpPr>
              <p:spPr>
                <a:xfrm>
                  <a:off x="6709845" y="3859168"/>
                  <a:ext cx="1714149" cy="744321"/>
                </a:xfrm>
                <a:custGeom>
                  <a:avLst/>
                  <a:gdLst/>
                  <a:ahLst/>
                  <a:cxnLst/>
                  <a:rect l="l" t="t" r="r" b="b"/>
                  <a:pathLst>
                    <a:path w="30618" h="13295" extrusionOk="0">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5"/>
                <p:cNvSpPr/>
                <p:nvPr/>
              </p:nvSpPr>
              <p:spPr>
                <a:xfrm>
                  <a:off x="6913802" y="4007811"/>
                  <a:ext cx="309765" cy="164260"/>
                </a:xfrm>
                <a:custGeom>
                  <a:avLst/>
                  <a:gdLst/>
                  <a:ahLst/>
                  <a:cxnLst/>
                  <a:rect l="l" t="t" r="r" b="b"/>
                  <a:pathLst>
                    <a:path w="5533" h="2934" extrusionOk="0">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5"/>
                <p:cNvSpPr/>
                <p:nvPr/>
              </p:nvSpPr>
              <p:spPr>
                <a:xfrm>
                  <a:off x="6899134" y="3993367"/>
                  <a:ext cx="193092" cy="193484"/>
                </a:xfrm>
                <a:custGeom>
                  <a:avLst/>
                  <a:gdLst/>
                  <a:ahLst/>
                  <a:cxnLst/>
                  <a:rect l="l" t="t" r="r" b="b"/>
                  <a:pathLst>
                    <a:path w="3449" h="3456" extrusionOk="0">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l="50000" t="50000" r="50000" b="50000"/>
                  </a:path>
                  <a:tileRect/>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5"/>
                <p:cNvSpPr/>
                <p:nvPr/>
              </p:nvSpPr>
              <p:spPr>
                <a:xfrm>
                  <a:off x="6927239" y="4021584"/>
                  <a:ext cx="136883" cy="136771"/>
                </a:xfrm>
                <a:custGeom>
                  <a:avLst/>
                  <a:gdLst/>
                  <a:ahLst/>
                  <a:cxnLst/>
                  <a:rect l="l" t="t" r="r" b="b"/>
                  <a:pathLst>
                    <a:path w="2445" h="2443" extrusionOk="0">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5"/>
                <p:cNvSpPr/>
                <p:nvPr/>
              </p:nvSpPr>
              <p:spPr>
                <a:xfrm>
                  <a:off x="6913802" y="4290541"/>
                  <a:ext cx="309765" cy="164316"/>
                </a:xfrm>
                <a:custGeom>
                  <a:avLst/>
                  <a:gdLst/>
                  <a:ahLst/>
                  <a:cxnLst/>
                  <a:rect l="l" t="t" r="r" b="b"/>
                  <a:pathLst>
                    <a:path w="5533" h="2935" extrusionOk="0">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5"/>
                <p:cNvSpPr/>
                <p:nvPr/>
              </p:nvSpPr>
              <p:spPr>
                <a:xfrm>
                  <a:off x="7041282" y="4276097"/>
                  <a:ext cx="193428" cy="193484"/>
                </a:xfrm>
                <a:custGeom>
                  <a:avLst/>
                  <a:gdLst/>
                  <a:ahLst/>
                  <a:cxnLst/>
                  <a:rect l="l" t="t" r="r" b="b"/>
                  <a:pathLst>
                    <a:path w="3455" h="3456" extrusionOk="0">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5"/>
                <p:cNvSpPr/>
                <p:nvPr/>
              </p:nvSpPr>
              <p:spPr>
                <a:xfrm>
                  <a:off x="7069779" y="4304314"/>
                  <a:ext cx="136491" cy="136771"/>
                </a:xfrm>
                <a:custGeom>
                  <a:avLst/>
                  <a:gdLst/>
                  <a:ahLst/>
                  <a:cxnLst/>
                  <a:rect l="l" t="t" r="r" b="b"/>
                  <a:pathLst>
                    <a:path w="2438" h="2443" extrusionOk="0">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5"/>
                <p:cNvSpPr/>
                <p:nvPr/>
              </p:nvSpPr>
              <p:spPr>
                <a:xfrm>
                  <a:off x="7455972" y="4025727"/>
                  <a:ext cx="115385" cy="114993"/>
                </a:xfrm>
                <a:custGeom>
                  <a:avLst/>
                  <a:gdLst/>
                  <a:ahLst/>
                  <a:cxnLst/>
                  <a:rect l="l" t="t" r="r" b="b"/>
                  <a:pathLst>
                    <a:path w="2061" h="2054" extrusionOk="0">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5"/>
                <p:cNvSpPr/>
                <p:nvPr/>
              </p:nvSpPr>
              <p:spPr>
                <a:xfrm>
                  <a:off x="7455972" y="4315231"/>
                  <a:ext cx="115385" cy="114993"/>
                </a:xfrm>
                <a:custGeom>
                  <a:avLst/>
                  <a:gdLst/>
                  <a:ahLst/>
                  <a:cxnLst/>
                  <a:rect l="l" t="t" r="r" b="b"/>
                  <a:pathLst>
                    <a:path w="2061" h="2054" extrusionOk="0">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55"/>
              <p:cNvGrpSpPr/>
              <p:nvPr/>
            </p:nvGrpSpPr>
            <p:grpSpPr>
              <a:xfrm>
                <a:off x="7629944" y="4025885"/>
                <a:ext cx="545407" cy="410286"/>
                <a:chOff x="7629944" y="4025885"/>
                <a:chExt cx="545407" cy="410286"/>
              </a:xfrm>
            </p:grpSpPr>
            <p:sp>
              <p:nvSpPr>
                <p:cNvPr id="995" name="Google Shape;995;p55"/>
                <p:cNvSpPr/>
                <p:nvPr/>
              </p:nvSpPr>
              <p:spPr>
                <a:xfrm>
                  <a:off x="7629952" y="4025885"/>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5"/>
                <p:cNvSpPr/>
                <p:nvPr/>
              </p:nvSpPr>
              <p:spPr>
                <a:xfrm>
                  <a:off x="7629952" y="4309442"/>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5"/>
                <p:cNvSpPr/>
                <p:nvPr/>
              </p:nvSpPr>
              <p:spPr>
                <a:xfrm>
                  <a:off x="7629944" y="4107719"/>
                  <a:ext cx="367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5"/>
                <p:cNvSpPr/>
                <p:nvPr/>
              </p:nvSpPr>
              <p:spPr>
                <a:xfrm>
                  <a:off x="7629945" y="4389971"/>
                  <a:ext cx="460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9" name="Google Shape;999;p55"/>
            <p:cNvGrpSpPr/>
            <p:nvPr/>
          </p:nvGrpSpPr>
          <p:grpSpPr>
            <a:xfrm>
              <a:off x="5573850" y="3355500"/>
              <a:ext cx="381600" cy="356700"/>
              <a:chOff x="1062200" y="3366813"/>
              <a:chExt cx="381600" cy="356700"/>
            </a:xfrm>
          </p:grpSpPr>
          <p:sp>
            <p:nvSpPr>
              <p:cNvPr id="1000" name="Google Shape;1000;p55"/>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1" name="Google Shape;1001;p55"/>
              <p:cNvGrpSpPr/>
              <p:nvPr/>
            </p:nvGrpSpPr>
            <p:grpSpPr>
              <a:xfrm>
                <a:off x="1138484" y="3433275"/>
                <a:ext cx="229200" cy="229200"/>
                <a:chOff x="955447" y="3891500"/>
                <a:chExt cx="229200" cy="229200"/>
              </a:xfrm>
            </p:grpSpPr>
            <p:sp>
              <p:nvSpPr>
                <p:cNvPr id="1002" name="Google Shape;1002;p55"/>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5"/>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4" name="Google Shape;1004;p55"/>
            <p:cNvGrpSpPr/>
            <p:nvPr/>
          </p:nvGrpSpPr>
          <p:grpSpPr>
            <a:xfrm rot="5400000">
              <a:off x="5462261" y="2839775"/>
              <a:ext cx="604800" cy="147600"/>
              <a:chOff x="7688649" y="828750"/>
              <a:chExt cx="604800" cy="147600"/>
            </a:xfrm>
          </p:grpSpPr>
          <p:sp>
            <p:nvSpPr>
              <p:cNvPr id="1005" name="Google Shape;1005;p5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8" name="Google Shape;1008;p55">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5">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5">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64"/>
                                        </p:tgtEl>
                                        <p:attrNameLst>
                                          <p:attrName>style.visibility</p:attrName>
                                        </p:attrNameLst>
                                      </p:cBhvr>
                                      <p:to>
                                        <p:strVal val="visible"/>
                                      </p:to>
                                    </p:set>
                                    <p:animEffect transition="in" filter="fade">
                                      <p:cBhvr>
                                        <p:cTn id="7" dur="1000"/>
                                        <p:tgtEl>
                                          <p:spTgt spid="964"/>
                                        </p:tgtEl>
                                      </p:cBhvr>
                                    </p:animEffect>
                                  </p:childTnLst>
                                </p:cTn>
                              </p:par>
                              <p:par>
                                <p:cTn id="8" presetID="10" presetClass="entr" presetSubtype="0" fill="hold" nodeType="withEffect">
                                  <p:stCondLst>
                                    <p:cond delay="0"/>
                                  </p:stCondLst>
                                  <p:childTnLst>
                                    <p:set>
                                      <p:cBhvr>
                                        <p:cTn id="9" dur="1" fill="hold">
                                          <p:stCondLst>
                                            <p:cond delay="0"/>
                                          </p:stCondLst>
                                        </p:cTn>
                                        <p:tgtEl>
                                          <p:spTgt spid="965"/>
                                        </p:tgtEl>
                                        <p:attrNameLst>
                                          <p:attrName>style.visibility</p:attrName>
                                        </p:attrNameLst>
                                      </p:cBhvr>
                                      <p:to>
                                        <p:strVal val="visible"/>
                                      </p:to>
                                    </p:set>
                                    <p:animEffect transition="in" filter="fade">
                                      <p:cBhvr>
                                        <p:cTn id="10" dur="1000"/>
                                        <p:tgtEl>
                                          <p:spTgt spid="965"/>
                                        </p:tgtEl>
                                      </p:cBhvr>
                                    </p:animEffect>
                                  </p:childTnLst>
                                </p:cTn>
                              </p:par>
                              <p:par>
                                <p:cTn id="11" presetID="10" presetClass="entr" presetSubtype="0" fill="hold" nodeType="withEffect">
                                  <p:stCondLst>
                                    <p:cond delay="0"/>
                                  </p:stCondLst>
                                  <p:childTnLst>
                                    <p:set>
                                      <p:cBhvr>
                                        <p:cTn id="12" dur="1" fill="hold">
                                          <p:stCondLst>
                                            <p:cond delay="0"/>
                                          </p:stCondLst>
                                        </p:cTn>
                                        <p:tgtEl>
                                          <p:spTgt spid="966"/>
                                        </p:tgtEl>
                                        <p:attrNameLst>
                                          <p:attrName>style.visibility</p:attrName>
                                        </p:attrNameLst>
                                      </p:cBhvr>
                                      <p:to>
                                        <p:strVal val="visible"/>
                                      </p:to>
                                    </p:set>
                                    <p:animEffect transition="in" filter="fade">
                                      <p:cBhvr>
                                        <p:cTn id="13" dur="1000"/>
                                        <p:tgtEl>
                                          <p:spTgt spid="966"/>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969"/>
                                        </p:tgtEl>
                                        <p:attrNameLst>
                                          <p:attrName>style.visibility</p:attrName>
                                        </p:attrNameLst>
                                      </p:cBhvr>
                                      <p:to>
                                        <p:strVal val="visible"/>
                                      </p:to>
                                    </p:set>
                                    <p:animEffect transition="in" filter="fade">
                                      <p:cBhvr>
                                        <p:cTn id="17" dur="1000"/>
                                        <p:tgtEl>
                                          <p:spTgt spid="969"/>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968"/>
                                        </p:tgtEl>
                                        <p:attrNameLst>
                                          <p:attrName>style.visibility</p:attrName>
                                        </p:attrNameLst>
                                      </p:cBhvr>
                                      <p:to>
                                        <p:strVal val="visible"/>
                                      </p:to>
                                    </p:set>
                                    <p:animEffect transition="in" filter="fade">
                                      <p:cBhvr>
                                        <p:cTn id="21" dur="1000"/>
                                        <p:tgtEl>
                                          <p:spTgt spid="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C81E-337A-8571-5865-FA7B7FF056CE}"/>
              </a:ext>
            </a:extLst>
          </p:cNvPr>
          <p:cNvSpPr>
            <a:spLocks noGrp="1"/>
          </p:cNvSpPr>
          <p:nvPr>
            <p:ph type="title"/>
          </p:nvPr>
        </p:nvSpPr>
        <p:spPr/>
        <p:txBody>
          <a:bodyPr/>
          <a:lstStyle/>
          <a:p>
            <a:r>
              <a:rPr lang="en-SG"/>
              <a:t>What is WWW?</a:t>
            </a:r>
          </a:p>
        </p:txBody>
      </p:sp>
      <p:sp>
        <p:nvSpPr>
          <p:cNvPr id="3" name="Text Placeholder 2">
            <a:extLst>
              <a:ext uri="{FF2B5EF4-FFF2-40B4-BE49-F238E27FC236}">
                <a16:creationId xmlns:a16="http://schemas.microsoft.com/office/drawing/2014/main" id="{2C39096A-ADB9-0D9F-235B-813EE5B02C91}"/>
              </a:ext>
            </a:extLst>
          </p:cNvPr>
          <p:cNvSpPr>
            <a:spLocks noGrp="1"/>
          </p:cNvSpPr>
          <p:nvPr>
            <p:ph type="body" idx="1"/>
          </p:nvPr>
        </p:nvSpPr>
        <p:spPr>
          <a:xfrm>
            <a:off x="644586" y="1584826"/>
            <a:ext cx="7704000" cy="3380100"/>
          </a:xfrm>
        </p:spPr>
        <p:txBody>
          <a:bodyPr/>
          <a:lstStyle/>
          <a:p>
            <a:pPr>
              <a:lnSpc>
                <a:spcPct val="150000"/>
              </a:lnSpc>
              <a:buFont typeface="Arial" panose="020B0604020202020204" pitchFamily="34" charset="0"/>
              <a:buChar char="•"/>
            </a:pPr>
            <a:r>
              <a:rPr lang="en-SG" sz="1200">
                <a:solidFill>
                  <a:srgbClr val="92D050"/>
                </a:solidFill>
              </a:rPr>
              <a:t>World Wide Web</a:t>
            </a:r>
            <a:r>
              <a:rPr lang="en-SG" sz="1200"/>
              <a:t> - </a:t>
            </a:r>
            <a:r>
              <a:rPr lang="en-US" sz="1200"/>
              <a:t>information system that is </a:t>
            </a:r>
            <a:r>
              <a:rPr lang="en-US" sz="1200">
                <a:solidFill>
                  <a:srgbClr val="92D050"/>
                </a:solidFill>
              </a:rPr>
              <a:t>available over the Internet </a:t>
            </a:r>
          </a:p>
          <a:p>
            <a:pPr lvl="1">
              <a:lnSpc>
                <a:spcPct val="150000"/>
              </a:lnSpc>
              <a:buFont typeface="Arial" panose="020B0604020202020204" pitchFamily="34" charset="0"/>
              <a:buChar char="•"/>
            </a:pPr>
            <a:r>
              <a:rPr lang="en-US" sz="1200"/>
              <a:t>Contains </a:t>
            </a:r>
            <a:r>
              <a:rPr lang="en-US" sz="1200">
                <a:solidFill>
                  <a:schemeClr val="accent3">
                    <a:lumMod val="60000"/>
                    <a:lumOff val="40000"/>
                  </a:schemeClr>
                </a:solidFill>
              </a:rPr>
              <a:t>documents &amp; other web resources </a:t>
            </a:r>
            <a:r>
              <a:rPr lang="en-US" sz="1200"/>
              <a:t>- found using URLs/hyperlinks.</a:t>
            </a:r>
          </a:p>
          <a:p>
            <a:pPr lvl="1">
              <a:lnSpc>
                <a:spcPct val="150000"/>
              </a:lnSpc>
              <a:buFont typeface="Arial" panose="020B0604020202020204" pitchFamily="34" charset="0"/>
              <a:buChar char="•"/>
            </a:pPr>
            <a:endParaRPr lang="en-US" sz="1200"/>
          </a:p>
          <a:p>
            <a:pPr>
              <a:lnSpc>
                <a:spcPct val="150000"/>
              </a:lnSpc>
              <a:buFont typeface="Arial" panose="020B0604020202020204" pitchFamily="34" charset="0"/>
              <a:buChar char="•"/>
            </a:pPr>
            <a:r>
              <a:rPr lang="en-SG" sz="1200"/>
              <a:t>It is </a:t>
            </a:r>
            <a:r>
              <a:rPr lang="en-SG" sz="1200">
                <a:solidFill>
                  <a:srgbClr val="FF0000"/>
                </a:solidFill>
              </a:rPr>
              <a:t>NOT</a:t>
            </a:r>
            <a:r>
              <a:rPr lang="en-SG" sz="1200"/>
              <a:t> the Internet</a:t>
            </a:r>
            <a:r>
              <a:rPr lang="en-SG" sz="1600">
                <a:solidFill>
                  <a:srgbClr val="FF0000"/>
                </a:solidFill>
              </a:rPr>
              <a:t>!!</a:t>
            </a:r>
          </a:p>
          <a:p>
            <a:pPr>
              <a:lnSpc>
                <a:spcPct val="150000"/>
              </a:lnSpc>
              <a:buFont typeface="Arial" panose="020B0604020202020204" pitchFamily="34" charset="0"/>
              <a:buChar char="•"/>
            </a:pPr>
            <a:endParaRPr lang="en-SG" sz="1600">
              <a:solidFill>
                <a:srgbClr val="FF0000"/>
              </a:solidFill>
            </a:endParaRPr>
          </a:p>
          <a:p>
            <a:pPr>
              <a:lnSpc>
                <a:spcPct val="150000"/>
              </a:lnSpc>
              <a:buFont typeface="Arial" panose="020B0604020202020204" pitchFamily="34" charset="0"/>
              <a:buChar char="•"/>
            </a:pPr>
            <a:r>
              <a:rPr lang="en-SG" sz="1200">
                <a:solidFill>
                  <a:schemeClr val="tx2"/>
                </a:solidFill>
              </a:rPr>
              <a:t>Internet</a:t>
            </a:r>
            <a:r>
              <a:rPr lang="en-SG" sz="1200"/>
              <a:t> - global network, helps connects millions of </a:t>
            </a:r>
            <a:r>
              <a:rPr lang="en-SG" sz="1200">
                <a:highlight>
                  <a:srgbClr val="808000"/>
                </a:highlight>
              </a:rPr>
              <a:t>private</a:t>
            </a:r>
            <a:r>
              <a:rPr lang="en-SG" sz="1200"/>
              <a:t>, </a:t>
            </a:r>
            <a:r>
              <a:rPr lang="en-SG" sz="1200">
                <a:highlight>
                  <a:srgbClr val="808000"/>
                </a:highlight>
              </a:rPr>
              <a:t>public</a:t>
            </a:r>
            <a:r>
              <a:rPr lang="en-SG" sz="1200"/>
              <a:t> and </a:t>
            </a:r>
            <a:r>
              <a:rPr lang="en-SG" sz="1200">
                <a:highlight>
                  <a:srgbClr val="808000"/>
                </a:highlight>
              </a:rPr>
              <a:t>government</a:t>
            </a:r>
            <a:r>
              <a:rPr lang="en-SG" sz="1200"/>
              <a:t> networks</a:t>
            </a:r>
          </a:p>
          <a:p>
            <a:pPr>
              <a:lnSpc>
                <a:spcPct val="150000"/>
              </a:lnSpc>
              <a:buFont typeface="Arial" panose="020B0604020202020204" pitchFamily="34" charset="0"/>
              <a:buChar char="•"/>
            </a:pPr>
            <a:endParaRPr lang="en-SG" sz="1200"/>
          </a:p>
          <a:p>
            <a:pPr>
              <a:buFont typeface="Arial" panose="020B0604020202020204" pitchFamily="34" charset="0"/>
              <a:buChar char="•"/>
            </a:pPr>
            <a:endParaRPr lang="en-SG" sz="1200"/>
          </a:p>
        </p:txBody>
      </p:sp>
      <p:pic>
        <p:nvPicPr>
          <p:cNvPr id="5" name="Picture 4">
            <a:extLst>
              <a:ext uri="{FF2B5EF4-FFF2-40B4-BE49-F238E27FC236}">
                <a16:creationId xmlns:a16="http://schemas.microsoft.com/office/drawing/2014/main" id="{E06E00B6-64C5-0C5F-61FE-9CD53813A9F7}"/>
              </a:ext>
            </a:extLst>
          </p:cNvPr>
          <p:cNvPicPr>
            <a:picLocks noChangeAspect="1"/>
          </p:cNvPicPr>
          <p:nvPr/>
        </p:nvPicPr>
        <p:blipFill>
          <a:blip r:embed="rId3"/>
          <a:stretch>
            <a:fillRect/>
          </a:stretch>
        </p:blipFill>
        <p:spPr>
          <a:xfrm>
            <a:off x="6130523" y="241007"/>
            <a:ext cx="2000202" cy="1743386"/>
          </a:xfrm>
          <a:prstGeom prst="rect">
            <a:avLst/>
          </a:prstGeom>
        </p:spPr>
      </p:pic>
    </p:spTree>
    <p:extLst>
      <p:ext uri="{BB962C8B-B14F-4D97-AF65-F5344CB8AC3E}">
        <p14:creationId xmlns:p14="http://schemas.microsoft.com/office/powerpoint/2010/main" val="3583437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C81E-337A-8571-5865-FA7B7FF056CE}"/>
              </a:ext>
            </a:extLst>
          </p:cNvPr>
          <p:cNvSpPr>
            <a:spLocks noGrp="1"/>
          </p:cNvSpPr>
          <p:nvPr>
            <p:ph type="title"/>
          </p:nvPr>
        </p:nvSpPr>
        <p:spPr/>
        <p:txBody>
          <a:bodyPr/>
          <a:lstStyle/>
          <a:p>
            <a:r>
              <a:rPr lang="en-SG"/>
              <a:t>Key Components of WWW</a:t>
            </a:r>
          </a:p>
        </p:txBody>
      </p:sp>
      <p:sp>
        <p:nvSpPr>
          <p:cNvPr id="3" name="Text Placeholder 2">
            <a:extLst>
              <a:ext uri="{FF2B5EF4-FFF2-40B4-BE49-F238E27FC236}">
                <a16:creationId xmlns:a16="http://schemas.microsoft.com/office/drawing/2014/main" id="{2C39096A-ADB9-0D9F-235B-813EE5B02C91}"/>
              </a:ext>
            </a:extLst>
          </p:cNvPr>
          <p:cNvSpPr>
            <a:spLocks noGrp="1"/>
          </p:cNvSpPr>
          <p:nvPr>
            <p:ph type="body" idx="1"/>
          </p:nvPr>
        </p:nvSpPr>
        <p:spPr/>
        <p:txBody>
          <a:bodyPr/>
          <a:lstStyle/>
          <a:p>
            <a:pPr marL="158750" indent="0">
              <a:lnSpc>
                <a:spcPct val="150000"/>
              </a:lnSpc>
              <a:buNone/>
            </a:pPr>
            <a:r>
              <a:rPr lang="en-US" sz="1200" b="1"/>
              <a:t>Consists of</a:t>
            </a:r>
            <a:r>
              <a:rPr lang="en-US" sz="1200"/>
              <a:t>:</a:t>
            </a:r>
          </a:p>
          <a:p>
            <a:pPr marL="330200" indent="-171450">
              <a:lnSpc>
                <a:spcPct val="150000"/>
              </a:lnSpc>
              <a:buFont typeface="Arial" panose="020B0604020202020204" pitchFamily="34" charset="0"/>
              <a:buChar char="•"/>
            </a:pPr>
            <a:r>
              <a:rPr lang="en-US" sz="1200" b="1">
                <a:solidFill>
                  <a:schemeClr val="accent3">
                    <a:lumMod val="60000"/>
                    <a:lumOff val="40000"/>
                  </a:schemeClr>
                </a:solidFill>
              </a:rPr>
              <a:t>Web Pages </a:t>
            </a:r>
            <a:r>
              <a:rPr lang="en-US" sz="1200"/>
              <a:t>- As you know, it is formatted in HTML</a:t>
            </a:r>
          </a:p>
          <a:p>
            <a:pPr marL="787400" lvl="1" indent="-171450">
              <a:lnSpc>
                <a:spcPct val="150000"/>
              </a:lnSpc>
              <a:buFont typeface="Arial" panose="020B0604020202020204" pitchFamily="34" charset="0"/>
              <a:buChar char="•"/>
            </a:pPr>
            <a:r>
              <a:rPr lang="en-US" sz="1200"/>
              <a:t>contain text, images, videos and other stuff</a:t>
            </a:r>
          </a:p>
          <a:p>
            <a:pPr>
              <a:lnSpc>
                <a:spcPct val="150000"/>
              </a:lnSpc>
              <a:buFont typeface="Arial" panose="020B0604020202020204" pitchFamily="34" charset="0"/>
              <a:buChar char="•"/>
            </a:pPr>
            <a:endParaRPr lang="en-SG" sz="1200"/>
          </a:p>
          <a:p>
            <a:pPr marL="330200" indent="-171450">
              <a:lnSpc>
                <a:spcPct val="150000"/>
              </a:lnSpc>
              <a:buFont typeface="Arial" panose="020B0604020202020204" pitchFamily="34" charset="0"/>
              <a:buChar char="•"/>
            </a:pPr>
            <a:r>
              <a:rPr lang="en-SG" sz="1200" b="1">
                <a:solidFill>
                  <a:schemeClr val="tx2"/>
                </a:solidFill>
              </a:rPr>
              <a:t>Web Browsers </a:t>
            </a:r>
            <a:r>
              <a:rPr lang="en-SG" sz="1200"/>
              <a:t>– software applications</a:t>
            </a:r>
          </a:p>
          <a:p>
            <a:pPr marL="787400" lvl="1" indent="-171450">
              <a:lnSpc>
                <a:spcPct val="150000"/>
              </a:lnSpc>
              <a:buFont typeface="Arial" panose="020B0604020202020204" pitchFamily="34" charset="0"/>
              <a:buChar char="•"/>
            </a:pPr>
            <a:r>
              <a:rPr lang="en-SG" sz="1200"/>
              <a:t> Google Chrome, Firefox, Safari</a:t>
            </a:r>
          </a:p>
          <a:p>
            <a:pPr marL="330200" indent="-171450">
              <a:lnSpc>
                <a:spcPct val="150000"/>
              </a:lnSpc>
              <a:buFont typeface="Arial" panose="020B0604020202020204" pitchFamily="34" charset="0"/>
              <a:buChar char="•"/>
            </a:pPr>
            <a:endParaRPr lang="en-SG" sz="1200"/>
          </a:p>
          <a:p>
            <a:pPr marL="330200" indent="-171450">
              <a:lnSpc>
                <a:spcPct val="150000"/>
              </a:lnSpc>
              <a:buFont typeface="Arial" panose="020B0604020202020204" pitchFamily="34" charset="0"/>
              <a:buChar char="•"/>
            </a:pPr>
            <a:r>
              <a:rPr lang="en-SG" sz="1200" b="1">
                <a:solidFill>
                  <a:srgbClr val="92D050"/>
                </a:solidFill>
              </a:rPr>
              <a:t>Web servers </a:t>
            </a:r>
            <a:r>
              <a:rPr lang="en-SG" sz="1200"/>
              <a:t>– They store web pages &amp; serve them to users when requested.</a:t>
            </a:r>
          </a:p>
          <a:p>
            <a:pPr marL="787400" lvl="1" indent="-171450">
              <a:lnSpc>
                <a:spcPct val="150000"/>
              </a:lnSpc>
              <a:buFont typeface="Arial" panose="020B0604020202020204" pitchFamily="34" charset="0"/>
              <a:buChar char="•"/>
            </a:pPr>
            <a:r>
              <a:rPr lang="en-SG" sz="1200"/>
              <a:t>Nginx and Apache.</a:t>
            </a:r>
          </a:p>
          <a:p>
            <a:pPr>
              <a:lnSpc>
                <a:spcPct val="150000"/>
              </a:lnSpc>
            </a:pPr>
            <a:endParaRPr lang="en-SG" sz="1200"/>
          </a:p>
        </p:txBody>
      </p:sp>
      <p:pic>
        <p:nvPicPr>
          <p:cNvPr id="8" name="Graphic 7" descr="Earth globe: Africa and Europe with solid fill">
            <a:extLst>
              <a:ext uri="{FF2B5EF4-FFF2-40B4-BE49-F238E27FC236}">
                <a16:creationId xmlns:a16="http://schemas.microsoft.com/office/drawing/2014/main" id="{373CADFB-55DE-D099-9971-AFDEE4BF67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9233" y="107103"/>
            <a:ext cx="2163594" cy="2163594"/>
          </a:xfrm>
          <a:prstGeom prst="rect">
            <a:avLst/>
          </a:prstGeom>
        </p:spPr>
      </p:pic>
      <p:pic>
        <p:nvPicPr>
          <p:cNvPr id="3074" name="Picture 2" descr="Google Chrome - Wikipedia">
            <a:extLst>
              <a:ext uri="{FF2B5EF4-FFF2-40B4-BE49-F238E27FC236}">
                <a16:creationId xmlns:a16="http://schemas.microsoft.com/office/drawing/2014/main" id="{FF8F5F29-0336-D86D-2D28-A41477CBAD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0880" y="2655022"/>
            <a:ext cx="509144" cy="50914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irefox - Wikipedia">
            <a:extLst>
              <a:ext uri="{FF2B5EF4-FFF2-40B4-BE49-F238E27FC236}">
                <a16:creationId xmlns:a16="http://schemas.microsoft.com/office/drawing/2014/main" id="{8A8EC393-453B-FC67-1376-2196399ADB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0765" y="2635099"/>
            <a:ext cx="509144" cy="52906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a:extLst>
              <a:ext uri="{FF2B5EF4-FFF2-40B4-BE49-F238E27FC236}">
                <a16:creationId xmlns:a16="http://schemas.microsoft.com/office/drawing/2014/main" id="{9036AD80-BAE5-D4D4-16F5-BA3E7241C98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3082" name="Picture 10" descr="Microsoft Edge · GitHub">
            <a:extLst>
              <a:ext uri="{FF2B5EF4-FFF2-40B4-BE49-F238E27FC236}">
                <a16:creationId xmlns:a16="http://schemas.microsoft.com/office/drawing/2014/main" id="{451F1811-A5E5-FD5B-12D5-9937174022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0650" y="2635099"/>
            <a:ext cx="529067" cy="5290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6725636-306B-7C1C-35CE-C2BB561B1A2E}"/>
              </a:ext>
            </a:extLst>
          </p:cNvPr>
          <p:cNvPicPr>
            <a:picLocks noChangeAspect="1"/>
          </p:cNvPicPr>
          <p:nvPr/>
        </p:nvPicPr>
        <p:blipFill>
          <a:blip r:embed="rId8"/>
          <a:stretch>
            <a:fillRect/>
          </a:stretch>
        </p:blipFill>
        <p:spPr>
          <a:xfrm>
            <a:off x="6099233" y="3826190"/>
            <a:ext cx="1752600" cy="667494"/>
          </a:xfrm>
          <a:prstGeom prst="rect">
            <a:avLst/>
          </a:prstGeom>
        </p:spPr>
      </p:pic>
      <p:pic>
        <p:nvPicPr>
          <p:cNvPr id="3086" name="Picture 14" descr="nginx · GitHub">
            <a:extLst>
              <a:ext uri="{FF2B5EF4-FFF2-40B4-BE49-F238E27FC236}">
                <a16:creationId xmlns:a16="http://schemas.microsoft.com/office/drawing/2014/main" id="{916A3BDF-6F3D-9460-71B9-46EB03DA5F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93564" y="3705782"/>
            <a:ext cx="906018" cy="906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74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C81E-337A-8571-5865-FA7B7FF056CE}"/>
              </a:ext>
            </a:extLst>
          </p:cNvPr>
          <p:cNvSpPr>
            <a:spLocks noGrp="1"/>
          </p:cNvSpPr>
          <p:nvPr>
            <p:ph type="title"/>
          </p:nvPr>
        </p:nvSpPr>
        <p:spPr/>
        <p:txBody>
          <a:bodyPr/>
          <a:lstStyle/>
          <a:p>
            <a:r>
              <a:rPr lang="en-SG"/>
              <a:t>WWW - Function</a:t>
            </a:r>
          </a:p>
        </p:txBody>
      </p:sp>
      <p:sp>
        <p:nvSpPr>
          <p:cNvPr id="3" name="Text Placeholder 2">
            <a:extLst>
              <a:ext uri="{FF2B5EF4-FFF2-40B4-BE49-F238E27FC236}">
                <a16:creationId xmlns:a16="http://schemas.microsoft.com/office/drawing/2014/main" id="{2C39096A-ADB9-0D9F-235B-813EE5B02C91}"/>
              </a:ext>
            </a:extLst>
          </p:cNvPr>
          <p:cNvSpPr>
            <a:spLocks noGrp="1"/>
          </p:cNvSpPr>
          <p:nvPr>
            <p:ph type="body" idx="1"/>
          </p:nvPr>
        </p:nvSpPr>
        <p:spPr>
          <a:xfrm>
            <a:off x="720000" y="1349493"/>
            <a:ext cx="7704000" cy="3380100"/>
          </a:xfrm>
        </p:spPr>
        <p:txBody>
          <a:bodyPr/>
          <a:lstStyle/>
          <a:p>
            <a:pPr>
              <a:lnSpc>
                <a:spcPct val="150000"/>
              </a:lnSpc>
            </a:pPr>
            <a:r>
              <a:rPr lang="en-SG" sz="1200" b="1"/>
              <a:t>WWW</a:t>
            </a:r>
            <a:r>
              <a:rPr lang="en-SG" sz="1200"/>
              <a:t> allow users to </a:t>
            </a:r>
            <a:r>
              <a:rPr lang="en-SG" sz="1200">
                <a:solidFill>
                  <a:schemeClr val="tx2"/>
                </a:solidFill>
              </a:rPr>
              <a:t>access &amp; interact </a:t>
            </a:r>
            <a:r>
              <a:rPr lang="en-SG" sz="1200"/>
              <a:t>with the information on the </a:t>
            </a:r>
            <a:r>
              <a:rPr lang="en-SG" sz="1200">
                <a:solidFill>
                  <a:schemeClr val="tx2"/>
                </a:solidFill>
              </a:rPr>
              <a:t>internet</a:t>
            </a:r>
            <a:r>
              <a:rPr lang="en-SG" sz="1200"/>
              <a:t> </a:t>
            </a:r>
            <a:r>
              <a:rPr lang="en-SG" sz="1200">
                <a:solidFill>
                  <a:schemeClr val="tx2"/>
                </a:solidFill>
              </a:rPr>
              <a:t>through web pages</a:t>
            </a:r>
            <a:r>
              <a:rPr lang="en-SG" sz="1200"/>
              <a:t>.</a:t>
            </a:r>
          </a:p>
          <a:p>
            <a:pPr>
              <a:lnSpc>
                <a:spcPct val="150000"/>
              </a:lnSpc>
            </a:pPr>
            <a:endParaRPr lang="en-SG" sz="1200"/>
          </a:p>
          <a:p>
            <a:pPr>
              <a:lnSpc>
                <a:spcPct val="150000"/>
              </a:lnSpc>
            </a:pPr>
            <a:r>
              <a:rPr lang="en-SG" sz="1200" err="1"/>
              <a:t>E.g</a:t>
            </a:r>
            <a:r>
              <a:rPr lang="en-SG" sz="1200"/>
              <a:t>: </a:t>
            </a:r>
            <a:r>
              <a:rPr lang="en-SG" sz="1200">
                <a:solidFill>
                  <a:schemeClr val="accent3"/>
                </a:solidFill>
              </a:rPr>
              <a:t>watching YouTube </a:t>
            </a:r>
            <a:r>
              <a:rPr lang="en-SG" sz="1200"/>
              <a:t>videos on chrome, </a:t>
            </a:r>
            <a:r>
              <a:rPr lang="en-SG" sz="1200">
                <a:solidFill>
                  <a:srgbClr val="92D050"/>
                </a:solidFill>
              </a:rPr>
              <a:t>searching information </a:t>
            </a:r>
            <a:r>
              <a:rPr lang="en-SG" sz="1200"/>
              <a:t>on the internet, </a:t>
            </a:r>
            <a:r>
              <a:rPr lang="en-SG" sz="1200" b="1" u="sng"/>
              <a:t>used by majority of the people every day</a:t>
            </a:r>
            <a:r>
              <a:rPr lang="en-SG" sz="1200"/>
              <a:t>. </a:t>
            </a:r>
          </a:p>
          <a:p>
            <a:pPr lvl="1">
              <a:lnSpc>
                <a:spcPct val="150000"/>
              </a:lnSpc>
            </a:pPr>
            <a:r>
              <a:rPr lang="en-SG" sz="1200"/>
              <a:t>Ordering food, chat with friend, share news</a:t>
            </a:r>
            <a:endParaRPr lang="en-US" sz="1200"/>
          </a:p>
          <a:p>
            <a:pPr marL="158750" indent="0">
              <a:lnSpc>
                <a:spcPct val="150000"/>
              </a:lnSpc>
              <a:buNone/>
            </a:pPr>
            <a:endParaRPr lang="en-SG" sz="1200"/>
          </a:p>
          <a:p>
            <a:pPr marL="330200" indent="-171450">
              <a:lnSpc>
                <a:spcPct val="150000"/>
              </a:lnSpc>
              <a:buFont typeface="Arial" panose="020B0604020202020204" pitchFamily="34" charset="0"/>
              <a:buChar char="•"/>
            </a:pPr>
            <a:r>
              <a:rPr lang="en-SG" sz="1200" b="1"/>
              <a:t>Browsers</a:t>
            </a:r>
            <a:r>
              <a:rPr lang="en-SG" sz="1200"/>
              <a:t> = </a:t>
            </a:r>
            <a:r>
              <a:rPr lang="en-SG" sz="1200" b="1"/>
              <a:t>translator</a:t>
            </a:r>
            <a:r>
              <a:rPr lang="en-SG" sz="1200"/>
              <a:t>, </a:t>
            </a:r>
          </a:p>
          <a:p>
            <a:pPr marL="787400" lvl="1" indent="-171450">
              <a:lnSpc>
                <a:spcPct val="150000"/>
              </a:lnSpc>
              <a:buFont typeface="Arial" panose="020B0604020202020204" pitchFamily="34" charset="0"/>
              <a:buChar char="•"/>
            </a:pPr>
            <a:r>
              <a:rPr lang="en-SG" sz="1200"/>
              <a:t>The website contains the </a:t>
            </a:r>
            <a:r>
              <a:rPr lang="en-SG" sz="1200">
                <a:solidFill>
                  <a:srgbClr val="92D050"/>
                </a:solidFill>
              </a:rPr>
              <a:t>computer languages</a:t>
            </a:r>
            <a:r>
              <a:rPr lang="en-SG" sz="1200"/>
              <a:t>, which </a:t>
            </a:r>
            <a:r>
              <a:rPr lang="en-SG" sz="1200">
                <a:solidFill>
                  <a:schemeClr val="accent2">
                    <a:lumMod val="60000"/>
                    <a:lumOff val="40000"/>
                  </a:schemeClr>
                </a:solidFill>
              </a:rPr>
              <a:t>most don’t </a:t>
            </a:r>
            <a:r>
              <a:rPr lang="en-SG" sz="1200"/>
              <a:t>understand</a:t>
            </a:r>
            <a:r>
              <a:rPr lang="en-SG" sz="1600"/>
              <a:t>.</a:t>
            </a:r>
            <a:endParaRPr lang="en-SG" sz="1200"/>
          </a:p>
          <a:p>
            <a:endParaRPr lang="en-SG" sz="1200"/>
          </a:p>
          <a:p>
            <a:endParaRPr lang="en-SG" sz="1200"/>
          </a:p>
        </p:txBody>
      </p:sp>
      <p:sp>
        <p:nvSpPr>
          <p:cNvPr id="4" name="AutoShape 2" descr="HTML - Wikipedia">
            <a:extLst>
              <a:ext uri="{FF2B5EF4-FFF2-40B4-BE49-F238E27FC236}">
                <a16:creationId xmlns:a16="http://schemas.microsoft.com/office/drawing/2014/main" id="{3BEA48D8-F854-5347-8CE9-395B141B6CE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4100" name="Picture 4" descr="Html 5 - Free social media icons">
            <a:extLst>
              <a:ext uri="{FF2B5EF4-FFF2-40B4-BE49-F238E27FC236}">
                <a16:creationId xmlns:a16="http://schemas.microsoft.com/office/drawing/2014/main" id="{DD376FC2-7555-4D84-74E1-6D3192D2C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615" y="3982036"/>
            <a:ext cx="680131" cy="6801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DB6117D-26A0-13F2-A6C2-B174AE912DCE}"/>
              </a:ext>
            </a:extLst>
          </p:cNvPr>
          <p:cNvPicPr>
            <a:picLocks noChangeAspect="1"/>
          </p:cNvPicPr>
          <p:nvPr/>
        </p:nvPicPr>
        <p:blipFill rotWithShape="1">
          <a:blip r:embed="rId4"/>
          <a:srcRect l="12856" t="8047" r="12692" b="8047"/>
          <a:stretch/>
        </p:blipFill>
        <p:spPr>
          <a:xfrm>
            <a:off x="5173571" y="3982035"/>
            <a:ext cx="680131" cy="681337"/>
          </a:xfrm>
          <a:prstGeom prst="rect">
            <a:avLst/>
          </a:prstGeom>
        </p:spPr>
      </p:pic>
      <p:pic>
        <p:nvPicPr>
          <p:cNvPr id="7" name="Picture 6">
            <a:extLst>
              <a:ext uri="{FF2B5EF4-FFF2-40B4-BE49-F238E27FC236}">
                <a16:creationId xmlns:a16="http://schemas.microsoft.com/office/drawing/2014/main" id="{FDF27D55-1312-5A58-A659-E28ABA2D91E9}"/>
              </a:ext>
            </a:extLst>
          </p:cNvPr>
          <p:cNvPicPr>
            <a:picLocks noChangeAspect="1"/>
          </p:cNvPicPr>
          <p:nvPr/>
        </p:nvPicPr>
        <p:blipFill>
          <a:blip r:embed="rId5"/>
          <a:stretch>
            <a:fillRect/>
          </a:stretch>
        </p:blipFill>
        <p:spPr>
          <a:xfrm>
            <a:off x="3575899" y="3982037"/>
            <a:ext cx="593891" cy="680132"/>
          </a:xfrm>
          <a:prstGeom prst="rect">
            <a:avLst/>
          </a:prstGeom>
        </p:spPr>
      </p:pic>
      <p:sp>
        <p:nvSpPr>
          <p:cNvPr id="11" name="TextBox 10">
            <a:extLst>
              <a:ext uri="{FF2B5EF4-FFF2-40B4-BE49-F238E27FC236}">
                <a16:creationId xmlns:a16="http://schemas.microsoft.com/office/drawing/2014/main" id="{ECE2D78C-1514-863D-A231-CE42AD78DE8D}"/>
              </a:ext>
            </a:extLst>
          </p:cNvPr>
          <p:cNvSpPr txBox="1"/>
          <p:nvPr/>
        </p:nvSpPr>
        <p:spPr>
          <a:xfrm>
            <a:off x="3639530" y="4686322"/>
            <a:ext cx="466627" cy="276999"/>
          </a:xfrm>
          <a:prstGeom prst="rect">
            <a:avLst/>
          </a:prstGeom>
          <a:noFill/>
        </p:spPr>
        <p:txBody>
          <a:bodyPr wrap="square">
            <a:spAutoFit/>
          </a:bodyPr>
          <a:lstStyle/>
          <a:p>
            <a:r>
              <a:rPr lang="en-SG" sz="1200">
                <a:solidFill>
                  <a:schemeClr val="bg1"/>
                </a:solidFill>
                <a:latin typeface="Fira Code" panose="020B0809050000020004" pitchFamily="49" charset="0"/>
                <a:ea typeface="Fira Code" panose="020B0809050000020004" pitchFamily="49" charset="0"/>
                <a:cs typeface="Fira Code" panose="020B0809050000020004" pitchFamily="49" charset="0"/>
              </a:rPr>
              <a:t>CSS</a:t>
            </a:r>
          </a:p>
        </p:txBody>
      </p:sp>
      <p:sp>
        <p:nvSpPr>
          <p:cNvPr id="12" name="TextBox 11">
            <a:extLst>
              <a:ext uri="{FF2B5EF4-FFF2-40B4-BE49-F238E27FC236}">
                <a16:creationId xmlns:a16="http://schemas.microsoft.com/office/drawing/2014/main" id="{836FDCB4-BF59-FB75-3A3C-1B161D34127E}"/>
              </a:ext>
            </a:extLst>
          </p:cNvPr>
          <p:cNvSpPr txBox="1"/>
          <p:nvPr/>
        </p:nvSpPr>
        <p:spPr>
          <a:xfrm>
            <a:off x="5040026" y="4662118"/>
            <a:ext cx="1219816" cy="276999"/>
          </a:xfrm>
          <a:prstGeom prst="rect">
            <a:avLst/>
          </a:prstGeom>
          <a:noFill/>
        </p:spPr>
        <p:txBody>
          <a:bodyPr wrap="square">
            <a:spAutoFit/>
          </a:bodyPr>
          <a:lstStyle/>
          <a:p>
            <a:r>
              <a:rPr lang="en-SG" sz="1200">
                <a:solidFill>
                  <a:schemeClr val="bg1"/>
                </a:solidFill>
                <a:latin typeface="Fira Code" panose="020B0809050000020004" pitchFamily="49" charset="0"/>
                <a:ea typeface="Fira Code" panose="020B0809050000020004" pitchFamily="49" charset="0"/>
                <a:cs typeface="Fira Code" panose="020B0809050000020004" pitchFamily="49" charset="0"/>
              </a:rPr>
              <a:t>JavaScript</a:t>
            </a:r>
          </a:p>
        </p:txBody>
      </p:sp>
      <p:sp>
        <p:nvSpPr>
          <p:cNvPr id="13" name="TextBox 12">
            <a:extLst>
              <a:ext uri="{FF2B5EF4-FFF2-40B4-BE49-F238E27FC236}">
                <a16:creationId xmlns:a16="http://schemas.microsoft.com/office/drawing/2014/main" id="{8DA18D86-6764-B126-3611-A5BC34C44B31}"/>
              </a:ext>
            </a:extLst>
          </p:cNvPr>
          <p:cNvSpPr txBox="1"/>
          <p:nvPr/>
        </p:nvSpPr>
        <p:spPr>
          <a:xfrm>
            <a:off x="4359895" y="4689387"/>
            <a:ext cx="680131" cy="276999"/>
          </a:xfrm>
          <a:prstGeom prst="rect">
            <a:avLst/>
          </a:prstGeom>
          <a:noFill/>
        </p:spPr>
        <p:txBody>
          <a:bodyPr wrap="square">
            <a:spAutoFit/>
          </a:bodyPr>
          <a:lstStyle/>
          <a:p>
            <a:r>
              <a:rPr lang="en-SG" sz="1200">
                <a:solidFill>
                  <a:schemeClr val="bg1"/>
                </a:solidFill>
                <a:latin typeface="Fira Code" panose="020B0809050000020004" pitchFamily="49" charset="0"/>
                <a:ea typeface="Fira Code" panose="020B0809050000020004" pitchFamily="49" charset="0"/>
                <a:cs typeface="Fira Code" panose="020B0809050000020004" pitchFamily="49" charset="0"/>
              </a:rPr>
              <a:t>HTML</a:t>
            </a:r>
          </a:p>
        </p:txBody>
      </p:sp>
    </p:spTree>
    <p:extLst>
      <p:ext uri="{BB962C8B-B14F-4D97-AF65-F5344CB8AC3E}">
        <p14:creationId xmlns:p14="http://schemas.microsoft.com/office/powerpoint/2010/main" val="403517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BA84-83CF-B480-5229-3645C0E739CE}"/>
              </a:ext>
            </a:extLst>
          </p:cNvPr>
          <p:cNvSpPr>
            <a:spLocks noGrp="1"/>
          </p:cNvSpPr>
          <p:nvPr>
            <p:ph type="title"/>
          </p:nvPr>
        </p:nvSpPr>
        <p:spPr/>
        <p:txBody>
          <a:bodyPr/>
          <a:lstStyle/>
          <a:p>
            <a:r>
              <a:rPr lang="en-SG"/>
              <a:t>URL</a:t>
            </a:r>
          </a:p>
        </p:txBody>
      </p:sp>
      <p:sp>
        <p:nvSpPr>
          <p:cNvPr id="3" name="Text Placeholder 2">
            <a:extLst>
              <a:ext uri="{FF2B5EF4-FFF2-40B4-BE49-F238E27FC236}">
                <a16:creationId xmlns:a16="http://schemas.microsoft.com/office/drawing/2014/main" id="{251CE4F1-2D53-07DA-271D-9AE528051599}"/>
              </a:ext>
            </a:extLst>
          </p:cNvPr>
          <p:cNvSpPr>
            <a:spLocks noGrp="1"/>
          </p:cNvSpPr>
          <p:nvPr>
            <p:ph type="body" idx="1"/>
          </p:nvPr>
        </p:nvSpPr>
        <p:spPr/>
        <p:txBody>
          <a:bodyPr spcFirstLastPara="1" wrap="square" lIns="91425" tIns="91425" rIns="91425" bIns="91425" anchor="t" anchorCtr="0">
            <a:noAutofit/>
          </a:bodyPr>
          <a:lstStyle/>
          <a:p>
            <a:r>
              <a:rPr lang="en-SG" sz="1200">
                <a:solidFill>
                  <a:srgbClr val="FFFFFF"/>
                </a:solidFill>
              </a:rPr>
              <a:t> </a:t>
            </a:r>
            <a:r>
              <a:rPr lang="en-SG" sz="1200" b="1">
                <a:solidFill>
                  <a:srgbClr val="FFFFFF"/>
                </a:solidFill>
              </a:rPr>
              <a:t>URL</a:t>
            </a:r>
            <a:r>
              <a:rPr lang="en-SG" sz="1200">
                <a:solidFill>
                  <a:srgbClr val="FFFFFF"/>
                </a:solidFill>
              </a:rPr>
              <a:t> (Uniform Resource Locator)</a:t>
            </a:r>
            <a:endParaRPr lang="en-SG">
              <a:solidFill>
                <a:srgbClr val="E2E2E2"/>
              </a:solidFill>
            </a:endParaRPr>
          </a:p>
          <a:p>
            <a:pPr>
              <a:buClr>
                <a:srgbClr val="E5A083"/>
              </a:buClr>
            </a:pPr>
            <a:endParaRPr lang="en-SG" sz="1200">
              <a:solidFill>
                <a:srgbClr val="FFFFFF"/>
              </a:solidFill>
            </a:endParaRPr>
          </a:p>
          <a:p>
            <a:pPr lvl="1">
              <a:lnSpc>
                <a:spcPct val="114999"/>
              </a:lnSpc>
              <a:buClr>
                <a:srgbClr val="E2E2E2"/>
              </a:buClr>
              <a:buFont typeface="Courier New"/>
              <a:buChar char="o"/>
            </a:pPr>
            <a:r>
              <a:rPr lang="en-SG" sz="1200">
                <a:solidFill>
                  <a:srgbClr val="FFFFFF"/>
                </a:solidFill>
              </a:rPr>
              <a:t>Address of a unique resource on the internet.</a:t>
            </a:r>
          </a:p>
          <a:p>
            <a:pPr lvl="1">
              <a:lnSpc>
                <a:spcPct val="114999"/>
              </a:lnSpc>
              <a:buClr>
                <a:srgbClr val="E2E2E2"/>
              </a:buClr>
              <a:buFont typeface="Courier New"/>
              <a:buChar char="o"/>
            </a:pPr>
            <a:r>
              <a:rPr lang="en-SG" sz="1200">
                <a:solidFill>
                  <a:srgbClr val="FFFFFF"/>
                </a:solidFill>
              </a:rPr>
              <a:t>Used by Browsers (Chrome, Firefox, Edge, etc.) to retrieve published resources.</a:t>
            </a:r>
          </a:p>
          <a:p>
            <a:pPr lvl="1">
              <a:lnSpc>
                <a:spcPct val="114999"/>
              </a:lnSpc>
              <a:buClr>
                <a:srgbClr val="E2E2E2"/>
              </a:buClr>
              <a:buFont typeface="Courier New"/>
              <a:buChar char="o"/>
            </a:pPr>
            <a:endParaRPr lang="en-SG" sz="1200">
              <a:solidFill>
                <a:srgbClr val="FFFFFF"/>
              </a:solidFill>
            </a:endParaRPr>
          </a:p>
          <a:p>
            <a:endParaRPr lang="en-SG" sz="1200">
              <a:solidFill>
                <a:srgbClr val="FFFFFF"/>
              </a:solidFill>
            </a:endParaRPr>
          </a:p>
          <a:p>
            <a:endParaRPr lang="en-SG" sz="1200">
              <a:solidFill>
                <a:srgbClr val="FFFFFF"/>
              </a:solidFill>
            </a:endParaRPr>
          </a:p>
          <a:p>
            <a:endParaRPr lang="en-SG" sz="1200">
              <a:solidFill>
                <a:srgbClr val="FFFFFF"/>
              </a:solidFill>
            </a:endParaRPr>
          </a:p>
          <a:p>
            <a:endParaRPr lang="en-SG" sz="1200">
              <a:solidFill>
                <a:srgbClr val="FFFFFF"/>
              </a:solidFill>
            </a:endParaRPr>
          </a:p>
        </p:txBody>
      </p:sp>
      <p:pic>
        <p:nvPicPr>
          <p:cNvPr id="4" name="Picture 3" descr="A black screen with white text&#10;&#10;Description automatically generated">
            <a:extLst>
              <a:ext uri="{FF2B5EF4-FFF2-40B4-BE49-F238E27FC236}">
                <a16:creationId xmlns:a16="http://schemas.microsoft.com/office/drawing/2014/main" id="{15F766AA-2519-CE76-A2FA-2DA83E1A1765}"/>
              </a:ext>
            </a:extLst>
          </p:cNvPr>
          <p:cNvPicPr>
            <a:picLocks noChangeAspect="1"/>
          </p:cNvPicPr>
          <p:nvPr/>
        </p:nvPicPr>
        <p:blipFill>
          <a:blip r:embed="rId2"/>
          <a:stretch>
            <a:fillRect/>
          </a:stretch>
        </p:blipFill>
        <p:spPr>
          <a:xfrm>
            <a:off x="986770" y="2035004"/>
            <a:ext cx="6936287" cy="107234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016833A7-CF84-668C-1BED-CF57C8054BFF}"/>
              </a:ext>
            </a:extLst>
          </p:cNvPr>
          <p:cNvPicPr>
            <a:picLocks noChangeAspect="1"/>
          </p:cNvPicPr>
          <p:nvPr/>
        </p:nvPicPr>
        <p:blipFill>
          <a:blip r:embed="rId3"/>
          <a:stretch>
            <a:fillRect/>
          </a:stretch>
        </p:blipFill>
        <p:spPr>
          <a:xfrm>
            <a:off x="975487" y="3103929"/>
            <a:ext cx="6950448" cy="821219"/>
          </a:xfrm>
          <a:prstGeom prst="rect">
            <a:avLst/>
          </a:prstGeom>
        </p:spPr>
      </p:pic>
    </p:spTree>
    <p:extLst>
      <p:ext uri="{BB962C8B-B14F-4D97-AF65-F5344CB8AC3E}">
        <p14:creationId xmlns:p14="http://schemas.microsoft.com/office/powerpoint/2010/main" val="244237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BA84-83CF-B480-5229-3645C0E739CE}"/>
              </a:ext>
            </a:extLst>
          </p:cNvPr>
          <p:cNvSpPr>
            <a:spLocks noGrp="1"/>
          </p:cNvSpPr>
          <p:nvPr>
            <p:ph type="title"/>
          </p:nvPr>
        </p:nvSpPr>
        <p:spPr/>
        <p:txBody>
          <a:bodyPr/>
          <a:lstStyle/>
          <a:p>
            <a:r>
              <a:rPr lang="en-SG"/>
              <a:t>URL – Absolute vs Relative Paths</a:t>
            </a:r>
          </a:p>
        </p:txBody>
      </p:sp>
      <p:sp>
        <p:nvSpPr>
          <p:cNvPr id="3" name="Text Placeholder 2">
            <a:extLst>
              <a:ext uri="{FF2B5EF4-FFF2-40B4-BE49-F238E27FC236}">
                <a16:creationId xmlns:a16="http://schemas.microsoft.com/office/drawing/2014/main" id="{251CE4F1-2D53-07DA-271D-9AE528051599}"/>
              </a:ext>
            </a:extLst>
          </p:cNvPr>
          <p:cNvSpPr>
            <a:spLocks noGrp="1"/>
          </p:cNvSpPr>
          <p:nvPr>
            <p:ph type="body" idx="1"/>
          </p:nvPr>
        </p:nvSpPr>
        <p:spPr/>
        <p:txBody>
          <a:bodyPr spcFirstLastPara="1" wrap="square" lIns="91425" tIns="91425" rIns="91425" bIns="91425" anchor="t" anchorCtr="0">
            <a:noAutofit/>
          </a:bodyPr>
          <a:lstStyle/>
          <a:p>
            <a:pPr marL="342900" indent="-342900">
              <a:buClr>
                <a:srgbClr val="E5A083"/>
              </a:buClr>
            </a:pPr>
            <a:r>
              <a:rPr lang="en-SG" sz="1200">
                <a:solidFill>
                  <a:srgbClr val="FFFFFF"/>
                </a:solidFill>
              </a:rPr>
              <a:t>Absolute Path</a:t>
            </a:r>
            <a:endParaRPr lang="en-US"/>
          </a:p>
          <a:p>
            <a:pPr marL="342900" indent="-342900">
              <a:buClr>
                <a:srgbClr val="E5A083"/>
              </a:buClr>
            </a:pPr>
            <a:endParaRPr lang="en-SG" sz="1200">
              <a:solidFill>
                <a:srgbClr val="FFFFFF"/>
              </a:solidFill>
            </a:endParaRPr>
          </a:p>
          <a:p>
            <a:pPr marL="800100" lvl="1">
              <a:lnSpc>
                <a:spcPct val="114999"/>
              </a:lnSpc>
              <a:buClr>
                <a:srgbClr val="E2E2E2"/>
              </a:buClr>
              <a:buFont typeface="Courier New,monospace"/>
              <a:buChar char="o"/>
            </a:pPr>
            <a:r>
              <a:rPr lang="en-SG" sz="1200">
                <a:solidFill>
                  <a:srgbClr val="FFFFFF"/>
                </a:solidFill>
              </a:rPr>
              <a:t>Full Path names</a:t>
            </a:r>
            <a:endParaRPr lang="en-US" sz="1200">
              <a:solidFill>
                <a:srgbClr val="1E1E2C"/>
              </a:solidFill>
            </a:endParaRPr>
          </a:p>
          <a:p>
            <a:pPr marL="800100" lvl="1">
              <a:lnSpc>
                <a:spcPct val="114999"/>
              </a:lnSpc>
              <a:buClr>
                <a:srgbClr val="E2E2E2"/>
              </a:buClr>
              <a:buFont typeface="Courier New,monospace"/>
              <a:buChar char="o"/>
            </a:pPr>
            <a:r>
              <a:rPr lang="en-SG" sz="1200">
                <a:solidFill>
                  <a:srgbClr val="FFFFFF"/>
                </a:solidFill>
              </a:rPr>
              <a:t>Protocol/Domain/Path/to/resource</a:t>
            </a:r>
            <a:endParaRPr lang="en-SG"/>
          </a:p>
          <a:p>
            <a:pPr marL="342900" indent="-342900">
              <a:buClr>
                <a:srgbClr val="E5A083"/>
              </a:buClr>
            </a:pPr>
            <a:endParaRPr lang="en-SG" sz="1200">
              <a:solidFill>
                <a:srgbClr val="FFFFFF"/>
              </a:solidFill>
            </a:endParaRPr>
          </a:p>
          <a:p>
            <a:pPr marL="342900" indent="-342900">
              <a:buClr>
                <a:srgbClr val="E5A083"/>
              </a:buClr>
            </a:pPr>
            <a:endParaRPr lang="en-SG" sz="1200">
              <a:solidFill>
                <a:srgbClr val="FFFFFF"/>
              </a:solidFill>
            </a:endParaRPr>
          </a:p>
          <a:p>
            <a:pPr marL="342900" indent="-342900">
              <a:buClr>
                <a:srgbClr val="E5A083"/>
              </a:buClr>
            </a:pPr>
            <a:endParaRPr lang="en-SG" sz="1200">
              <a:solidFill>
                <a:srgbClr val="FFFFFF"/>
              </a:solidFill>
            </a:endParaRPr>
          </a:p>
          <a:p>
            <a:pPr marL="342900" indent="-342900">
              <a:buClr>
                <a:srgbClr val="E5A083"/>
              </a:buClr>
            </a:pPr>
            <a:endParaRPr lang="en-SG" sz="1200">
              <a:solidFill>
                <a:srgbClr val="FFFFFF"/>
              </a:solidFill>
            </a:endParaRPr>
          </a:p>
          <a:p>
            <a:pPr marL="342900" indent="-342900">
              <a:buClr>
                <a:srgbClr val="E5A083"/>
              </a:buClr>
            </a:pPr>
            <a:endParaRPr lang="en-SG" sz="1200">
              <a:solidFill>
                <a:srgbClr val="FFFFFF"/>
              </a:solidFill>
            </a:endParaRPr>
          </a:p>
          <a:p>
            <a:pPr marL="342900" indent="-342900">
              <a:buClr>
                <a:srgbClr val="E5A083"/>
              </a:buClr>
            </a:pPr>
            <a:endParaRPr lang="en-SG" sz="1200">
              <a:solidFill>
                <a:srgbClr val="FFFFFF"/>
              </a:solidFill>
            </a:endParaRPr>
          </a:p>
          <a:p>
            <a:pPr marL="342900" indent="-342900">
              <a:buClr>
                <a:srgbClr val="E5A083"/>
              </a:buClr>
            </a:pPr>
            <a:r>
              <a:rPr lang="en-SG" sz="1200">
                <a:solidFill>
                  <a:srgbClr val="FFFFFF"/>
                </a:solidFill>
              </a:rPr>
              <a:t>Relative Path</a:t>
            </a:r>
          </a:p>
          <a:p>
            <a:pPr marL="0" indent="0">
              <a:buClr>
                <a:srgbClr val="E5A083"/>
              </a:buClr>
              <a:buSzPts val="1100"/>
              <a:buNone/>
            </a:pPr>
            <a:endParaRPr lang="en-SG" sz="1200">
              <a:solidFill>
                <a:srgbClr val="FFFFFF"/>
              </a:solidFill>
            </a:endParaRPr>
          </a:p>
          <a:p>
            <a:pPr marL="800100" lvl="1">
              <a:lnSpc>
                <a:spcPct val="114999"/>
              </a:lnSpc>
              <a:buFont typeface="Courier New"/>
              <a:buChar char="o"/>
            </a:pPr>
            <a:r>
              <a:rPr lang="en-SG" sz="1200">
                <a:solidFill>
                  <a:srgbClr val="FFFFFF"/>
                </a:solidFill>
              </a:rPr>
              <a:t>Scheme-relative URL</a:t>
            </a:r>
          </a:p>
          <a:p>
            <a:pPr marL="495300" lvl="1" indent="0">
              <a:lnSpc>
                <a:spcPct val="114999"/>
              </a:lnSpc>
              <a:buNone/>
            </a:pPr>
            <a:endParaRPr lang="en-SG" sz="1200">
              <a:solidFill>
                <a:srgbClr val="FFFFFF"/>
              </a:solidFill>
            </a:endParaRPr>
          </a:p>
          <a:p>
            <a:pPr marL="800100" lvl="1">
              <a:lnSpc>
                <a:spcPct val="114999"/>
              </a:lnSpc>
              <a:buFont typeface="Courier New"/>
              <a:buChar char="o"/>
            </a:pPr>
            <a:r>
              <a:rPr lang="en-SG" sz="1200">
                <a:solidFill>
                  <a:srgbClr val="FFFFFF"/>
                </a:solidFill>
              </a:rPr>
              <a:t>Domain-relative URL</a:t>
            </a:r>
          </a:p>
          <a:p>
            <a:pPr marL="495300" lvl="1" indent="0">
              <a:lnSpc>
                <a:spcPct val="114999"/>
              </a:lnSpc>
              <a:buNone/>
            </a:pPr>
            <a:endParaRPr lang="en-SG" sz="1200">
              <a:solidFill>
                <a:srgbClr val="FFFFFF"/>
              </a:solidFill>
            </a:endParaRPr>
          </a:p>
          <a:p>
            <a:pPr marL="800100" lvl="1">
              <a:lnSpc>
                <a:spcPct val="114999"/>
              </a:lnSpc>
              <a:buFont typeface="Courier New"/>
              <a:buChar char="o"/>
            </a:pPr>
            <a:r>
              <a:rPr lang="en-SG" sz="1200">
                <a:solidFill>
                  <a:srgbClr val="FFFFFF"/>
                </a:solidFill>
              </a:rPr>
              <a:t>Sub-resources</a:t>
            </a:r>
          </a:p>
          <a:p>
            <a:pPr marL="609600" lvl="1" indent="0">
              <a:lnSpc>
                <a:spcPct val="114999"/>
              </a:lnSpc>
              <a:buSzPts val="1100"/>
              <a:buNone/>
            </a:pPr>
            <a:endParaRPr lang="en-SG"/>
          </a:p>
          <a:p>
            <a:pPr marL="609600" lvl="1" indent="0">
              <a:lnSpc>
                <a:spcPct val="114999"/>
              </a:lnSpc>
              <a:buSzPts val="1100"/>
              <a:buNone/>
            </a:pPr>
            <a:endParaRPr lang="en-SG"/>
          </a:p>
          <a:p>
            <a:pPr marL="609600" lvl="1" indent="0">
              <a:lnSpc>
                <a:spcPct val="114999"/>
              </a:lnSpc>
              <a:buSzPts val="1100"/>
              <a:buNone/>
            </a:pPr>
            <a:endParaRPr lang="en-SG"/>
          </a:p>
          <a:p>
            <a:pPr marL="609600" lvl="1" indent="0">
              <a:lnSpc>
                <a:spcPct val="114999"/>
              </a:lnSpc>
              <a:buNone/>
            </a:pPr>
            <a:endParaRPr lang="en-SG"/>
          </a:p>
        </p:txBody>
      </p:sp>
      <p:pic>
        <p:nvPicPr>
          <p:cNvPr id="7" name="Picture 6" descr="A grey and blue rectangle with white text&#10;&#10;Description automatically generated">
            <a:extLst>
              <a:ext uri="{FF2B5EF4-FFF2-40B4-BE49-F238E27FC236}">
                <a16:creationId xmlns:a16="http://schemas.microsoft.com/office/drawing/2014/main" id="{703E136A-7CC6-6D5F-E7C4-D2F88612A358}"/>
              </a:ext>
            </a:extLst>
          </p:cNvPr>
          <p:cNvPicPr>
            <a:picLocks noChangeAspect="1"/>
          </p:cNvPicPr>
          <p:nvPr/>
        </p:nvPicPr>
        <p:blipFill>
          <a:blip r:embed="rId3"/>
          <a:stretch>
            <a:fillRect/>
          </a:stretch>
        </p:blipFill>
        <p:spPr>
          <a:xfrm>
            <a:off x="1018262" y="2147105"/>
            <a:ext cx="5541723" cy="731858"/>
          </a:xfrm>
          <a:prstGeom prst="rect">
            <a:avLst/>
          </a:prstGeom>
        </p:spPr>
      </p:pic>
      <p:pic>
        <p:nvPicPr>
          <p:cNvPr id="8" name="Picture 7">
            <a:extLst>
              <a:ext uri="{FF2B5EF4-FFF2-40B4-BE49-F238E27FC236}">
                <a16:creationId xmlns:a16="http://schemas.microsoft.com/office/drawing/2014/main" id="{ED390FB6-FFAA-6092-4B9B-A7C8AA7EDAF1}"/>
              </a:ext>
            </a:extLst>
          </p:cNvPr>
          <p:cNvPicPr>
            <a:picLocks noChangeAspect="1"/>
          </p:cNvPicPr>
          <p:nvPr/>
        </p:nvPicPr>
        <p:blipFill>
          <a:blip r:embed="rId4"/>
          <a:stretch>
            <a:fillRect/>
          </a:stretch>
        </p:blipFill>
        <p:spPr>
          <a:xfrm>
            <a:off x="3657470" y="3323769"/>
            <a:ext cx="3676650" cy="390525"/>
          </a:xfrm>
          <a:prstGeom prst="rect">
            <a:avLst/>
          </a:prstGeom>
        </p:spPr>
      </p:pic>
      <p:pic>
        <p:nvPicPr>
          <p:cNvPr id="9" name="Picture 8">
            <a:extLst>
              <a:ext uri="{FF2B5EF4-FFF2-40B4-BE49-F238E27FC236}">
                <a16:creationId xmlns:a16="http://schemas.microsoft.com/office/drawing/2014/main" id="{32CC86FA-7DFF-6186-DFFB-4B873BA9A12E}"/>
              </a:ext>
            </a:extLst>
          </p:cNvPr>
          <p:cNvPicPr>
            <a:picLocks noChangeAspect="1"/>
          </p:cNvPicPr>
          <p:nvPr/>
        </p:nvPicPr>
        <p:blipFill>
          <a:blip r:embed="rId5"/>
          <a:stretch>
            <a:fillRect/>
          </a:stretch>
        </p:blipFill>
        <p:spPr>
          <a:xfrm>
            <a:off x="3659232" y="3833291"/>
            <a:ext cx="1590675" cy="295275"/>
          </a:xfrm>
          <a:prstGeom prst="rect">
            <a:avLst/>
          </a:prstGeom>
        </p:spPr>
      </p:pic>
      <p:pic>
        <p:nvPicPr>
          <p:cNvPr id="10" name="Picture 9">
            <a:extLst>
              <a:ext uri="{FF2B5EF4-FFF2-40B4-BE49-F238E27FC236}">
                <a16:creationId xmlns:a16="http://schemas.microsoft.com/office/drawing/2014/main" id="{FE7D12FC-1ED6-030E-CD5C-CB1A2882BA42}"/>
              </a:ext>
            </a:extLst>
          </p:cNvPr>
          <p:cNvPicPr>
            <a:picLocks noChangeAspect="1"/>
          </p:cNvPicPr>
          <p:nvPr/>
        </p:nvPicPr>
        <p:blipFill>
          <a:blip r:embed="rId6"/>
          <a:stretch>
            <a:fillRect/>
          </a:stretch>
        </p:blipFill>
        <p:spPr>
          <a:xfrm>
            <a:off x="3096277" y="4219640"/>
            <a:ext cx="4000500" cy="352425"/>
          </a:xfrm>
          <a:prstGeom prst="rect">
            <a:avLst/>
          </a:prstGeom>
        </p:spPr>
      </p:pic>
    </p:spTree>
    <p:extLst>
      <p:ext uri="{BB962C8B-B14F-4D97-AF65-F5344CB8AC3E}">
        <p14:creationId xmlns:p14="http://schemas.microsoft.com/office/powerpoint/2010/main" val="3088614834"/>
      </p:ext>
    </p:extLst>
  </p:cSld>
  <p:clrMapOvr>
    <a:masterClrMapping/>
  </p:clrMapOvr>
</p:sld>
</file>

<file path=ppt/theme/theme1.xml><?xml version="1.0" encoding="utf-8"?>
<a:theme xmlns:a="http://schemas.openxmlformats.org/drawingml/2006/main" name="How to Code Workshop XL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bc5ef3f0-3efb-49ca-8a4d-29cf9ad54649">
      <Terms xmlns="http://schemas.microsoft.com/office/infopath/2007/PartnerControls"/>
    </lcf76f155ced4ddcb4097134ff3c332f>
    <_ip_UnifiedCompliancePolicyProperties xmlns="http://schemas.microsoft.com/sharepoint/v3" xsi:nil="true"/>
    <TaxCatchAll xmlns="0d8e5ac8-a8f6-4a12-b380-56aac4a4a23c" xsi:nil="true"/>
    <SharedWithUsers xmlns="0d8e5ac8-a8f6-4a12-b380-56aac4a4a23c">
      <UserInfo>
        <DisplayName>Tevel Sho Rui Ze /CSF</DisplayName>
        <AccountId>232</AccountId>
        <AccountType/>
      </UserInfo>
      <UserInfo>
        <DisplayName>Tay Xin Yu Hestia /CSF</DisplayName>
        <AccountId>198</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BC9C95F807D25469C4E8CB101097772" ma:contentTypeVersion="20" ma:contentTypeDescription="Create a new document." ma:contentTypeScope="" ma:versionID="b2caa01552580e690857ab921871a9cd">
  <xsd:schema xmlns:xsd="http://www.w3.org/2001/XMLSchema" xmlns:xs="http://www.w3.org/2001/XMLSchema" xmlns:p="http://schemas.microsoft.com/office/2006/metadata/properties" xmlns:ns1="http://schemas.microsoft.com/sharepoint/v3" xmlns:ns2="bc5ef3f0-3efb-49ca-8a4d-29cf9ad54649" xmlns:ns3="0d8e5ac8-a8f6-4a12-b380-56aac4a4a23c" targetNamespace="http://schemas.microsoft.com/office/2006/metadata/properties" ma:root="true" ma:fieldsID="ee363a2098c5e1d237a86465fd4bc068" ns1:_="" ns2:_="" ns3:_="">
    <xsd:import namespace="http://schemas.microsoft.com/sharepoint/v3"/>
    <xsd:import namespace="bc5ef3f0-3efb-49ca-8a4d-29cf9ad54649"/>
    <xsd:import namespace="0d8e5ac8-a8f6-4a12-b380-56aac4a4a23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LengthInSeconds" minOccurs="0"/>
                <xsd:element ref="ns2:MediaServiceDateTaken" minOccurs="0"/>
                <xsd:element ref="ns3:SharedWithUsers" minOccurs="0"/>
                <xsd:element ref="ns3:SharedWithDetails" minOccurs="0"/>
                <xsd:element ref="ns2:MediaServiceGenerationTime" minOccurs="0"/>
                <xsd:element ref="ns2:MediaServiceEventHashCode" minOccurs="0"/>
                <xsd:element ref="ns2:MediaServiceOCR" minOccurs="0"/>
                <xsd:element ref="ns2:MediaServiceLocation"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c5ef3f0-3efb-49ca-8a4d-29cf9ad546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9677b16-c5f4-496b-b09b-a25880eeb70d"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d8e5ac8-a8f6-4a12-b380-56aac4a4a23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cb2b8c2f-a257-45dc-a604-cd8fe0a8c0df}" ma:internalName="TaxCatchAll" ma:showField="CatchAllData" ma:web="0d8e5ac8-a8f6-4a12-b380-56aac4a4a2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49D7E2-7C46-438E-B987-13E5AE6AE2A9}">
  <ds:schemaRefs>
    <ds:schemaRef ds:uri="0d8e5ac8-a8f6-4a12-b380-56aac4a4a23c"/>
    <ds:schemaRef ds:uri="bc5ef3f0-3efb-49ca-8a4d-29cf9ad5464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37C1D39-4432-4489-AFFD-C164E6BC69DA}">
  <ds:schemaRefs>
    <ds:schemaRef ds:uri="http://schemas.microsoft.com/sharepoint/v3/contenttype/forms"/>
  </ds:schemaRefs>
</ds:datastoreItem>
</file>

<file path=customXml/itemProps3.xml><?xml version="1.0" encoding="utf-8"?>
<ds:datastoreItem xmlns:ds="http://schemas.openxmlformats.org/officeDocument/2006/customXml" ds:itemID="{EF897947-854F-43C7-84BA-9F539BAD2352}">
  <ds:schemaRefs>
    <ds:schemaRef ds:uri="0d8e5ac8-a8f6-4a12-b380-56aac4a4a23c"/>
    <ds:schemaRef ds:uri="bc5ef3f0-3efb-49ca-8a4d-29cf9ad5464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37</Slides>
  <Notes>23</Notes>
  <HiddenSlides>2</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How to Code Workshop XL by Slidesgo</vt:lpstr>
      <vt:lpstr>/Intro To Web</vt:lpstr>
      <vt:lpstr>DISCLAIMER!!!</vt:lpstr>
      <vt:lpstr>/Intro to Web</vt:lpstr>
      <vt:lpstr>/Intro To Web</vt:lpstr>
      <vt:lpstr>What is WWW?</vt:lpstr>
      <vt:lpstr>Key Components of WWW</vt:lpstr>
      <vt:lpstr>WWW - Function</vt:lpstr>
      <vt:lpstr>URL</vt:lpstr>
      <vt:lpstr>URL – Absolute vs Relative Paths</vt:lpstr>
      <vt:lpstr>What is HTTP/S</vt:lpstr>
      <vt:lpstr>How does HTTP/S work?</vt:lpstr>
      <vt:lpstr>Web Architecture</vt:lpstr>
      <vt:lpstr>Web architecture - Example</vt:lpstr>
      <vt:lpstr>Example</vt:lpstr>
      <vt:lpstr>SEARCH ENGINES </vt:lpstr>
      <vt:lpstr>ROBOTS.txt</vt:lpstr>
      <vt:lpstr>ROBOTS.txt</vt:lpstr>
      <vt:lpstr>SESSION</vt:lpstr>
      <vt:lpstr>COOKIES 🍪🍪🍪🍪🍪🍪🍪🍪🍪</vt:lpstr>
      <vt:lpstr>COOKIES 🍪🍪🍪🍪🍪🍪🍪🍪🍪</vt:lpstr>
      <vt:lpstr>JWT</vt:lpstr>
      <vt:lpstr>JWT</vt:lpstr>
      <vt:lpstr>JWT</vt:lpstr>
      <vt:lpstr>/Burp Suite</vt:lpstr>
      <vt:lpstr>Burp Suite</vt:lpstr>
      <vt:lpstr>Burp Suite</vt:lpstr>
      <vt:lpstr>PowerPoint Presentation</vt:lpstr>
      <vt:lpstr>Proxy Tab</vt:lpstr>
      <vt:lpstr>Proxy Tab</vt:lpstr>
      <vt:lpstr>Proxy Tab</vt:lpstr>
      <vt:lpstr>What is happening- Proxy?</vt:lpstr>
      <vt:lpstr>Natas - demo</vt:lpstr>
      <vt:lpstr>Natas Demo</vt:lpstr>
      <vt:lpstr>Natas Demo</vt:lpstr>
      <vt:lpstr>Mini CTF</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CODE WORKSHOP </dc:title>
  <cp:revision>14</cp:revision>
  <dcterms:modified xsi:type="dcterms:W3CDTF">2024-07-13T14:26:03Z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0x010100CBC9C95F807D25469C4E8CB101097772</vt:lpwstr>
  </property>
  <property fmtid="{D5CDD505-2E9C-101B-9397-08002B2CF9AE}" pid="3" name="MediaServiceImageTags">
    <vt:lpwstr/>
  </property>
</Properties>
</file>