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Nunito ExtraBold" pitchFamily="2" charset="0"/>
      <p:bold r:id="rId17"/>
      <p:boldItalic r:id="rId18"/>
    </p:embeddedFont>
    <p:embeddedFont>
      <p:font typeface="Nunito Medium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0691ba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0691baec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120691baec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8eb028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8eb0285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1a8eb0285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a8eb0285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a8eb02852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1a8eb02852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33f09b57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33f09b575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133f09b575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a8eb028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a8eb02852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11a8eb02852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t Title">
  <p:cSld name="Hat 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l="23307" t="-1" r="589" b="4852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3812" y="2213452"/>
            <a:ext cx="6919275" cy="2431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23307" t="-1" r="589" b="4852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20" name="Google Shape;20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24" name="Google Shape;24;p2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97343" y="1300561"/>
            <a:ext cx="4748931" cy="16685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3"/>
          <p:cNvGrpSpPr/>
          <p:nvPr/>
        </p:nvGrpSpPr>
        <p:grpSpPr>
          <a:xfrm>
            <a:off x="0" y="9430"/>
            <a:ext cx="1608943" cy="6839144"/>
            <a:chOff x="0" y="9428"/>
            <a:chExt cx="1608943" cy="6839144"/>
          </a:xfrm>
        </p:grpSpPr>
        <p:pic>
          <p:nvPicPr>
            <p:cNvPr id="35" name="Google Shape;35;p3"/>
            <p:cNvPicPr preferRelativeResize="0"/>
            <p:nvPr/>
          </p:nvPicPr>
          <p:blipFill rotWithShape="1">
            <a:blip r:embed="rId3">
              <a:alphaModFix/>
            </a:blip>
            <a:srcRect l="50000" t="13961" b="54733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 rotWithShape="1">
            <a:blip r:embed="rId4">
              <a:alphaModFix/>
            </a:blip>
            <a:srcRect l="5000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" name="Google Shape;37;p3"/>
          <p:cNvGrpSpPr/>
          <p:nvPr/>
        </p:nvGrpSpPr>
        <p:grpSpPr>
          <a:xfrm rot="10800000">
            <a:off x="10549328" y="-1"/>
            <a:ext cx="1608943" cy="6839144"/>
            <a:chOff x="0" y="9428"/>
            <a:chExt cx="1608943" cy="6839144"/>
          </a:xfrm>
        </p:grpSpPr>
        <p:pic>
          <p:nvPicPr>
            <p:cNvPr id="38" name="Google Shape;38;p3"/>
            <p:cNvPicPr preferRelativeResize="0"/>
            <p:nvPr/>
          </p:nvPicPr>
          <p:blipFill rotWithShape="1">
            <a:blip r:embed="rId3">
              <a:alphaModFix/>
            </a:blip>
            <a:srcRect l="50000" t="13961" b="54733"/>
            <a:stretch/>
          </p:blipFill>
          <p:spPr>
            <a:xfrm rot="5400000">
              <a:off x="-1030206" y="1039634"/>
              <a:ext cx="3201056" cy="1140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3"/>
            <p:cNvPicPr preferRelativeResize="0"/>
            <p:nvPr/>
          </p:nvPicPr>
          <p:blipFill rotWithShape="1">
            <a:blip r:embed="rId4">
              <a:alphaModFix/>
            </a:blip>
            <a:srcRect l="50000" t="55842"/>
            <a:stretch/>
          </p:blipFill>
          <p:spPr>
            <a:xfrm rot="-5400000">
              <a:off x="-796056" y="4443574"/>
              <a:ext cx="3201056" cy="16089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41584" y="284686"/>
            <a:ext cx="2256148" cy="79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3">
            <a:alphaModFix/>
          </a:blip>
          <a:srcRect l="50000" t="13961" b="54733"/>
          <a:stretch/>
        </p:blipFill>
        <p:spPr>
          <a:xfrm rot="5400000">
            <a:off x="-1030206" y="1039634"/>
            <a:ext cx="3201056" cy="1140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l="50000" t="55842"/>
          <a:stretch/>
        </p:blipFill>
        <p:spPr>
          <a:xfrm rot="-5400000">
            <a:off x="-796056" y="4443574"/>
            <a:ext cx="3201056" cy="1608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l="50000" t="13961" b="54733"/>
          <a:stretch/>
        </p:blipFill>
        <p:spPr>
          <a:xfrm rot="-5400000">
            <a:off x="9987420" y="4668294"/>
            <a:ext cx="3201056" cy="11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t Title Clean">
  <p:cSld name="Hat Title Clea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 l="23307" t="-1" r="589" b="48521"/>
          <a:stretch/>
        </p:blipFill>
        <p:spPr>
          <a:xfrm>
            <a:off x="0" y="4385951"/>
            <a:ext cx="6421426" cy="24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5"/>
          <p:cNvPicPr preferRelativeResize="0"/>
          <p:nvPr/>
        </p:nvPicPr>
        <p:blipFill rotWithShape="1">
          <a:blip r:embed="rId2">
            <a:alphaModFix/>
          </a:blip>
          <a:srcRect l="23307" t="-1" r="589" b="48521"/>
          <a:stretch/>
        </p:blipFill>
        <p:spPr>
          <a:xfrm rot="10800000">
            <a:off x="5770574" y="-1"/>
            <a:ext cx="6421426" cy="247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5"/>
          <p:cNvGrpSpPr/>
          <p:nvPr/>
        </p:nvGrpSpPr>
        <p:grpSpPr>
          <a:xfrm rot="5400000">
            <a:off x="442811" y="39917"/>
            <a:ext cx="130630" cy="563076"/>
            <a:chOff x="7081442" y="2246001"/>
            <a:chExt cx="130630" cy="563076"/>
          </a:xfrm>
        </p:grpSpPr>
        <p:sp>
          <p:nvSpPr>
            <p:cNvPr id="53" name="Google Shape;53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" name="Google Shape;56;p5"/>
          <p:cNvGrpSpPr/>
          <p:nvPr/>
        </p:nvGrpSpPr>
        <p:grpSpPr>
          <a:xfrm rot="5400000">
            <a:off x="1230428" y="39917"/>
            <a:ext cx="130630" cy="563076"/>
            <a:chOff x="7081442" y="2246001"/>
            <a:chExt cx="130630" cy="563076"/>
          </a:xfrm>
        </p:grpSpPr>
        <p:sp>
          <p:nvSpPr>
            <p:cNvPr id="57" name="Google Shape;57;p5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10</a:t>
            </a:fld>
            <a:endParaRPr dirty="0"/>
          </a:p>
        </p:txBody>
      </p:sp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440000" y="2106000"/>
            <a:ext cx="9312000" cy="2646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 dirty="0">
                <a:latin typeface="Nunito"/>
                <a:ea typeface="Nunito"/>
                <a:cs typeface="Nunito"/>
                <a:sym typeface="Nunito"/>
              </a:rPr>
              <a:t>Благодарю за внимание!</a:t>
            </a:r>
            <a:endParaRPr sz="5100"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>
            <a:spLocks noGrp="1"/>
          </p:cNvSpPr>
          <p:nvPr>
            <p:ph type="ctrTitle"/>
          </p:nvPr>
        </p:nvSpPr>
        <p:spPr>
          <a:xfrm>
            <a:off x="1524000" y="2359950"/>
            <a:ext cx="9144000" cy="21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Тема проекта</a:t>
            </a:r>
            <a:endParaRPr sz="3600" b="1" dirty="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0">
              <a:lnSpc>
                <a:spcPct val="100000"/>
              </a:lnSpc>
              <a:buClr>
                <a:srgbClr val="595959"/>
              </a:buClr>
              <a:buSzPts val="3200"/>
            </a:pPr>
            <a:r>
              <a:rPr lang="ru-RU" sz="3200" dirty="0">
                <a:latin typeface="Nunito"/>
                <a:ea typeface="Nunito"/>
                <a:cs typeface="Nunito"/>
                <a:sym typeface="Nunito"/>
              </a:rPr>
              <a:t>«Гидропонный справочник растений»</a:t>
            </a:r>
            <a:endParaRPr sz="3200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None/>
            </a:pPr>
            <a:endParaRPr sz="32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1"/>
          </p:nvPr>
        </p:nvSpPr>
        <p:spPr>
          <a:xfrm>
            <a:off x="1524000" y="4973450"/>
            <a:ext cx="8376900" cy="9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>
                <a:solidFill>
                  <a:srgbClr val="FF9900"/>
                </a:solidFill>
                <a:latin typeface="Nunito Medium"/>
                <a:ea typeface="Nunito Medium"/>
                <a:cs typeface="Nunito Medium"/>
                <a:sym typeface="Nunito Medium"/>
              </a:rPr>
              <a:t>Разработчик:</a:t>
            </a:r>
            <a:r>
              <a:rPr lang="ru-RU" dirty="0">
                <a:latin typeface="Nunito"/>
                <a:ea typeface="Nunito"/>
                <a:cs typeface="Nunito"/>
                <a:sym typeface="Nunito"/>
              </a:rPr>
              <a:t> Чермошенцев Петр</a:t>
            </a:r>
            <a:br>
              <a:rPr lang="ru-RU" dirty="0">
                <a:latin typeface="Nunito"/>
                <a:ea typeface="Nunito"/>
                <a:cs typeface="Nunito"/>
                <a:sym typeface="Nunito"/>
              </a:rPr>
            </a:br>
            <a:r>
              <a:rPr lang="ru-RU" dirty="0">
                <a:solidFill>
                  <a:srgbClr val="FF9900"/>
                </a:solidFill>
                <a:latin typeface="Nunito Medium"/>
                <a:ea typeface="Nunito Medium"/>
                <a:cs typeface="Nunito Medium"/>
                <a:sym typeface="Nunito Medium"/>
              </a:rPr>
              <a:t>Руководитель:</a:t>
            </a:r>
            <a:r>
              <a:rPr lang="ru-RU" dirty="0">
                <a:latin typeface="Nunito"/>
                <a:ea typeface="Nunito"/>
                <a:cs typeface="Nunito"/>
                <a:sym typeface="Nunito"/>
              </a:rPr>
              <a:t> Овсянников Александр Владимирович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25.02.2025</a:t>
            </a:r>
            <a:endParaRPr dirty="0"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</a:t>
            </a:r>
            <a:r>
              <a:rPr lang="ru-RU" dirty="0"/>
              <a:t>.0</a:t>
            </a:r>
            <a:r>
              <a:rPr lang="en-US" dirty="0"/>
              <a:t>2</a:t>
            </a:r>
            <a:r>
              <a:rPr lang="ru-RU" dirty="0"/>
              <a:t>.202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517800" y="367537"/>
            <a:ext cx="11156400" cy="57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dirty="0">
                <a:solidFill>
                  <a:srgbClr val="FF9900"/>
                </a:solidFill>
                <a:latin typeface="Nunito"/>
                <a:ea typeface="Nunito"/>
                <a:cs typeface="Nunito"/>
                <a:sym typeface="Nunito"/>
              </a:rPr>
              <a:t>Целью разработки </a:t>
            </a:r>
            <a:r>
              <a:rPr lang="ru-RU" dirty="0">
                <a:latin typeface="Nunito"/>
                <a:ea typeface="Nunito"/>
                <a:cs typeface="Nunito"/>
                <a:sym typeface="Nunito"/>
              </a:rPr>
              <a:t>является создание уникального мобильного приложения-справочника по выращиванию растений в гидропонной системе. </a:t>
            </a:r>
            <a:br>
              <a:rPr lang="ru-RU" dirty="0">
                <a:latin typeface="Nunito"/>
                <a:ea typeface="Nunito"/>
                <a:cs typeface="Nunito"/>
                <a:sym typeface="Nunito"/>
              </a:rPr>
            </a:br>
            <a:r>
              <a:rPr lang="ru-RU" dirty="0">
                <a:latin typeface="Nunito"/>
                <a:ea typeface="Nunito"/>
                <a:cs typeface="Nunito"/>
                <a:sym typeface="Nunito"/>
              </a:rPr>
              <a:t>Главная задача – предоставить пользователю удобный, наглядный и доступный источник информации о растениях, которые можно выращивать без почвы в домашних условиях.</a:t>
            </a: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25</a:t>
            </a:r>
            <a:r>
              <a:rPr lang="ru-RU" dirty="0"/>
              <a:t>.0</a:t>
            </a:r>
            <a:r>
              <a:rPr lang="en-US" dirty="0"/>
              <a:t>2</a:t>
            </a:r>
            <a:r>
              <a:rPr lang="ru-RU" dirty="0"/>
              <a:t>.202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96" name="Google Shape;9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838200" y="391600"/>
            <a:ext cx="9870300" cy="11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3000" dirty="0">
                <a:solidFill>
                  <a:srgbClr val="FF9900"/>
                </a:solidFill>
                <a:latin typeface="Nunito Medium"/>
                <a:ea typeface="Nunito"/>
                <a:cs typeface="Nunito"/>
                <a:sym typeface="Nunito Medium"/>
              </a:rPr>
              <a:t>Приложение поможет</a:t>
            </a:r>
            <a:endParaRPr lang="ru-RU" sz="3000" dirty="0">
              <a:solidFill>
                <a:srgbClr val="FF99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838200" y="1640950"/>
            <a:ext cx="94443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●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Выбирать подходящие растения для гидропоники.</a:t>
            </a: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●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Изучать особенности их выращивания.</a:t>
            </a:r>
            <a:endParaRPr lang="en-US"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●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Сохранять любимые растения во вкладку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Избранное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”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Char char="●"/>
            </a:pPr>
            <a:endParaRPr lang="ru-RU"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dirty="0"/>
              <a:t>25.02.2025</a:t>
            </a:r>
            <a:endParaRPr dirty="0"/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/>
          </p:nvPr>
        </p:nvSpPr>
        <p:spPr>
          <a:xfrm>
            <a:off x="834849" y="842906"/>
            <a:ext cx="107988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ru-RU" sz="2200" dirty="0">
                <a:latin typeface="Nunito"/>
                <a:ea typeface="Nunito"/>
                <a:cs typeface="Nunito"/>
                <a:sym typeface="Nunito"/>
              </a:rPr>
              <a:t>На сегодняшний день на рынке практически нет приложений, посвященных гидропонике, особенно на русском языке. Это создает уникальную возможность – стать первопроходцем в данной нише.</a:t>
            </a:r>
            <a:endParaRPr sz="2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11"/>
          <p:cNvSpPr txBox="1"/>
          <p:nvPr/>
        </p:nvSpPr>
        <p:spPr>
          <a:xfrm>
            <a:off x="3839075" y="3583300"/>
            <a:ext cx="62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2908EDB0-43BF-2DDE-7E56-F30E42E04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164" y="2367573"/>
            <a:ext cx="3206169" cy="4270443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500" dirty="0">
                <a:solidFill>
                  <a:srgbClr val="FF99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Целевая аудитория</a:t>
            </a:r>
            <a:endParaRPr sz="3500" dirty="0">
              <a:solidFill>
                <a:srgbClr val="FF99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609275" y="1161013"/>
            <a:ext cx="107856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Приложение ориентировано на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Людей, интересующихся  гидропоникой – от новичков до энтузиастов.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Тех, кто выращивает растения в домашних условиях, включая балконы, подоконники и мини-оранжереи.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Садоводов, желающих освоить современные методы выращивания растений без использования почвы.</a:t>
            </a:r>
            <a:endParaRPr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FF99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Архитектура проекта</a:t>
            </a:r>
            <a:endParaRPr sz="4000">
              <a:solidFill>
                <a:srgbClr val="FF99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620250" y="1313050"/>
            <a:ext cx="109515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Платформа: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Android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Среда разработки: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Android Studio.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Язык программирования: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Kotlin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lang="en-US" sz="28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UI 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 навигация: 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Jetpack Compose 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для декларативного построения интерфейса.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Material 3 (Material You) – 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современная стилистика и компоненты.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Navigation Compose – 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маршрутизация между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Activities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Хранение данных: </a:t>
            </a:r>
          </a:p>
          <a:p>
            <a:pPr marL="457200" lvl="0" indent="-4572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Room (Jetpack) – 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локальная база данных </a:t>
            </a:r>
            <a:r>
              <a:rPr lang="en-US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SQLite c DAO</a:t>
            </a:r>
            <a:r>
              <a:rPr lang="ru-RU" sz="28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620250" y="365125"/>
            <a:ext cx="9258000" cy="6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>
                <a:solidFill>
                  <a:srgbClr val="FF99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Внешний вид приложения</a:t>
            </a:r>
            <a:endParaRPr sz="4000" dirty="0">
              <a:solidFill>
                <a:srgbClr val="FF99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2017050" y="5435975"/>
            <a:ext cx="58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FCDC2A8-9075-3F1A-B83B-20CEEAE8A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388" y="1152052"/>
            <a:ext cx="2401125" cy="5335833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9DF077CE-B625-4DA5-56B4-9F7B41E65A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20" y="1152052"/>
            <a:ext cx="2401125" cy="5335833"/>
          </a:xfrm>
          <a:prstGeom prst="rect">
            <a:avLst/>
          </a:prstGeom>
        </p:spPr>
      </p:pic>
      <p:pic>
        <p:nvPicPr>
          <p:cNvPr id="10" name="Picture 9" descr="A screenshot of a phone&#10;&#10;Description automatically generated">
            <a:extLst>
              <a:ext uri="{FF2B5EF4-FFF2-40B4-BE49-F238E27FC236}">
                <a16:creationId xmlns:a16="http://schemas.microsoft.com/office/drawing/2014/main" id="{E0997CD0-A91B-3627-2395-9C477BFE4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52" y="1152050"/>
            <a:ext cx="2401125" cy="53358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838200" y="418175"/>
            <a:ext cx="6828900" cy="69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000" dirty="0">
                <a:solidFill>
                  <a:srgbClr val="FF9900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Планы и развитие</a:t>
            </a:r>
            <a:endParaRPr sz="4000" dirty="0">
              <a:solidFill>
                <a:srgbClr val="FF9900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 flipH="1">
            <a:off x="838200" y="1108775"/>
            <a:ext cx="10515600" cy="560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Фильтрация по категориям.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Планирую добавить возможность фильтровать растения внутри категорий (например, по типу ухода, размеру, скорости роста и другим параметрам), чтобы пользователю было проще ориентироваться.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Расширение базы данных.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Будет регулярно дополняться база растений, включая новые овощи, травы и комнатные растения, пригодные для гидропоники, с подробными описаниями и иллюстрациями.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Поиск по описанию.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Разработаю улучшенный поиск, который позволит находить растения не только по названию, но и по ключевым словам из описания и рекомендациям по уходу.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Публикация в маркетах.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Планирую опубликовать приложение в </a:t>
            </a:r>
            <a:r>
              <a:rPr lang="en-US" sz="2200" dirty="0" err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RuStore</a:t>
            </a:r>
            <a:r>
              <a:rPr lang="en-US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и </a:t>
            </a:r>
            <a:r>
              <a:rPr lang="en-US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Google Play</a:t>
            </a: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Версия для </a:t>
            </a:r>
            <a:r>
              <a:rPr lang="en-US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iOS.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Думаю над идеей переноса приложения на платформу </a:t>
            </a:r>
            <a:r>
              <a:rPr lang="en-US" sz="2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iOS.</a:t>
            </a:r>
            <a:endParaRPr lang="ru-RU" sz="2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sung IT School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568</TotalTime>
  <Words>364</Words>
  <Application>Microsoft Office PowerPoint</Application>
  <PresentationFormat>Widescreen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 Medium</vt:lpstr>
      <vt:lpstr>Calibri</vt:lpstr>
      <vt:lpstr>Nunito ExtraBold</vt:lpstr>
      <vt:lpstr>Nunito</vt:lpstr>
      <vt:lpstr>Arial</vt:lpstr>
      <vt:lpstr>Samsung IT School</vt:lpstr>
      <vt:lpstr>PowerPoint Presentation</vt:lpstr>
      <vt:lpstr>Тема проекта «Гидропонный справочник растений» </vt:lpstr>
      <vt:lpstr>Целью разработки является создание уникального мобильного приложения-справочника по выращиванию растений в гидропонной системе.  Главная задача – предоставить пользователю удобный, наглядный и доступный источник информации о растениях, которые можно выращивать без почвы в домашних условиях.</vt:lpstr>
      <vt:lpstr>Приложение поможет</vt:lpstr>
      <vt:lpstr>На сегодняшний день на рынке практически нет приложений, посвященных гидропонике, особенно на русском языке. Это создает уникальную возможность – стать первопроходцем в данной нише.</vt:lpstr>
      <vt:lpstr>Целевая аудитория</vt:lpstr>
      <vt:lpstr>Архитектура проекта</vt:lpstr>
      <vt:lpstr>Внешний вид приложения</vt:lpstr>
      <vt:lpstr>Планы и развитие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nullw</dc:creator>
  <cp:lastModifiedBy>Peter Chermoshentsev</cp:lastModifiedBy>
  <cp:revision>5</cp:revision>
  <dcterms:modified xsi:type="dcterms:W3CDTF">2025-06-27T02:55:04Z</dcterms:modified>
</cp:coreProperties>
</file>