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Проект </a:t>
            </a:r>
            <a:r>
              <a:rPr lang="en-US" b="1" dirty="0" err="1"/>
              <a:t>WebServer</a:t>
            </a:r>
            <a:r>
              <a:rPr lang="en-US" b="1" dirty="0"/>
              <a:t> + </a:t>
            </a:r>
            <a:r>
              <a:rPr lang="en-US" b="1" dirty="0" smtClean="0"/>
              <a:t>API</a:t>
            </a:r>
            <a:r>
              <a:rPr lang="ru-RU" b="1" dirty="0" smtClean="0"/>
              <a:t>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“</a:t>
            </a:r>
            <a:r>
              <a:rPr lang="en-US" b="1" dirty="0" err="1" smtClean="0"/>
              <a:t>BlogPost</a:t>
            </a:r>
            <a:r>
              <a:rPr lang="en-US" b="1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</a:t>
            </a:r>
            <a:r>
              <a:rPr lang="ru-RU" dirty="0"/>
              <a:t>К</a:t>
            </a:r>
            <a:r>
              <a:rPr lang="ru-RU" dirty="0" smtClean="0"/>
              <a:t>рамбалев </a:t>
            </a:r>
            <a:r>
              <a:rPr lang="ru-RU" dirty="0"/>
              <a:t>С</a:t>
            </a:r>
            <a:r>
              <a:rPr lang="ru-RU" dirty="0" smtClean="0"/>
              <a:t>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3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5536385" cy="4195481"/>
          </a:xfrm>
        </p:spPr>
        <p:txBody>
          <a:bodyPr/>
          <a:lstStyle/>
          <a:p>
            <a:r>
              <a:rPr lang="ru-RU" dirty="0" smtClean="0"/>
              <a:t>Регистрация пользователя</a:t>
            </a:r>
          </a:p>
          <a:p>
            <a:r>
              <a:rPr lang="ru-RU" dirty="0" smtClean="0"/>
              <a:t>Вход</a:t>
            </a:r>
            <a:r>
              <a:rPr lang="en-US" dirty="0" smtClean="0"/>
              <a:t>/</a:t>
            </a:r>
            <a:r>
              <a:rPr lang="ru-RU" dirty="0" smtClean="0"/>
              <a:t>выход из аккаунта</a:t>
            </a:r>
          </a:p>
          <a:p>
            <a:r>
              <a:rPr lang="ru-RU" dirty="0" smtClean="0"/>
              <a:t>Создание новостей и их редактирование</a:t>
            </a:r>
            <a:r>
              <a:rPr lang="en-US" dirty="0" smtClean="0"/>
              <a:t>/</a:t>
            </a:r>
            <a:r>
              <a:rPr lang="ru-RU" dirty="0" smtClean="0"/>
              <a:t>удаление</a:t>
            </a:r>
          </a:p>
          <a:p>
            <a:r>
              <a:rPr lang="ru-RU" dirty="0" smtClean="0"/>
              <a:t>Новости с пометкой «личное» не будут видны другим пользователям</a:t>
            </a:r>
          </a:p>
          <a:p>
            <a:r>
              <a:rPr lang="ru-RU" dirty="0" smtClean="0"/>
              <a:t>Просмотр всех новостей на главной странице блога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474" y="0"/>
            <a:ext cx="3024444" cy="1896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373" y="1229660"/>
            <a:ext cx="3046366" cy="19593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697" y="3270407"/>
            <a:ext cx="3024444" cy="16049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918" y="4993623"/>
            <a:ext cx="3330358" cy="17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0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lask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qalchemy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atetime</a:t>
            </a:r>
            <a:endParaRPr lang="en-US" dirty="0" smtClean="0"/>
          </a:p>
          <a:p>
            <a:r>
              <a:rPr lang="en-US" dirty="0" err="1"/>
              <a:t>w</a:t>
            </a:r>
            <a:r>
              <a:rPr lang="en-US" dirty="0" err="1" smtClean="0"/>
              <a:t>erkzeug</a:t>
            </a:r>
            <a:r>
              <a:rPr lang="en-US" dirty="0" smtClean="0"/>
              <a:t>(security)</a:t>
            </a:r>
          </a:p>
          <a:p>
            <a:r>
              <a:rPr lang="en-US" dirty="0" err="1" smtClean="0"/>
              <a:t>wtforms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099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52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Проект WebServer + API: “BlogPost”</vt:lpstr>
      <vt:lpstr>Функционал:</vt:lpstr>
      <vt:lpstr>Использованные библиотеки: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 + API: “BlogPost”</dc:title>
  <dc:creator>Учетная запись Майкрософт</dc:creator>
  <cp:lastModifiedBy>Учетная запись Майкрософт</cp:lastModifiedBy>
  <cp:revision>2</cp:revision>
  <dcterms:created xsi:type="dcterms:W3CDTF">2022-05-10T10:02:30Z</dcterms:created>
  <dcterms:modified xsi:type="dcterms:W3CDTF">2022-05-10T10:19:07Z</dcterms:modified>
</cp:coreProperties>
</file>