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9970-725B-4B8D-9A88-2E5ED8C17E8C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F2B0-81F8-4ABC-9838-AD023D0B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09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9970-725B-4B8D-9A88-2E5ED8C17E8C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F2B0-81F8-4ABC-9838-AD023D0B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76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9970-725B-4B8D-9A88-2E5ED8C17E8C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F2B0-81F8-4ABC-9838-AD023D0B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32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9970-725B-4B8D-9A88-2E5ED8C17E8C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F2B0-81F8-4ABC-9838-AD023D0B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31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9970-725B-4B8D-9A88-2E5ED8C17E8C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F2B0-81F8-4ABC-9838-AD023D0B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68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9970-725B-4B8D-9A88-2E5ED8C17E8C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F2B0-81F8-4ABC-9838-AD023D0B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49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9970-725B-4B8D-9A88-2E5ED8C17E8C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F2B0-81F8-4ABC-9838-AD023D0B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0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9970-725B-4B8D-9A88-2E5ED8C17E8C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F2B0-81F8-4ABC-9838-AD023D0B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00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9970-725B-4B8D-9A88-2E5ED8C17E8C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F2B0-81F8-4ABC-9838-AD023D0B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18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9970-725B-4B8D-9A88-2E5ED8C17E8C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F2B0-81F8-4ABC-9838-AD023D0B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64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9970-725B-4B8D-9A88-2E5ED8C17E8C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F2B0-81F8-4ABC-9838-AD023D0B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39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B9970-725B-4B8D-9A88-2E5ED8C17E8C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3F2B0-81F8-4ABC-9838-AD023D0B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5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91" y="841023"/>
            <a:ext cx="9626418" cy="5175953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64276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INFO-DSK-02</dc:creator>
  <cp:lastModifiedBy>INFO-DSK-02</cp:lastModifiedBy>
  <cp:revision>1</cp:revision>
  <dcterms:created xsi:type="dcterms:W3CDTF">2019-11-14T09:27:25Z</dcterms:created>
  <dcterms:modified xsi:type="dcterms:W3CDTF">2019-11-14T09:33:51Z</dcterms:modified>
</cp:coreProperties>
</file>