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8" r:id="rId4"/>
    <p:sldId id="259" r:id="rId5"/>
    <p:sldId id="260" r:id="rId6"/>
    <p:sldId id="261" r:id="rId7"/>
    <p:sldId id="290" r:id="rId8"/>
    <p:sldId id="262" r:id="rId9"/>
    <p:sldId id="263" r:id="rId10"/>
    <p:sldId id="264" r:id="rId11"/>
    <p:sldId id="265" r:id="rId12"/>
    <p:sldId id="284" r:id="rId13"/>
    <p:sldId id="266" r:id="rId14"/>
    <p:sldId id="267" r:id="rId15"/>
    <p:sldId id="269" r:id="rId16"/>
    <p:sldId id="268" r:id="rId17"/>
    <p:sldId id="270" r:id="rId18"/>
    <p:sldId id="271" r:id="rId19"/>
    <p:sldId id="272" r:id="rId20"/>
    <p:sldId id="286" r:id="rId21"/>
    <p:sldId id="273" r:id="rId22"/>
    <p:sldId id="274" r:id="rId23"/>
    <p:sldId id="275" r:id="rId24"/>
    <p:sldId id="276" r:id="rId25"/>
    <p:sldId id="277" r:id="rId26"/>
    <p:sldId id="278" r:id="rId27"/>
    <p:sldId id="279" r:id="rId28"/>
    <p:sldId id="280" r:id="rId29"/>
    <p:sldId id="281" r:id="rId30"/>
    <p:sldId id="287" r:id="rId31"/>
    <p:sldId id="282" r:id="rId32"/>
    <p:sldId id="288" r:id="rId33"/>
    <p:sldId id="283"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D538F-AF2D-4F24-AC86-AD9FF596CC8C}" v="93" dt="2021-05-08T16:56:25.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m Kletkin" userId="3aa2358e-cbee-4d8e-a0e4-025a561d1693" providerId="ADAL" clId="{B62D538F-AF2D-4F24-AC86-AD9FF596CC8C}"/>
    <pc:docChg chg="undo redo custSel addSld delSld modSld">
      <pc:chgData name="Nahum Kletkin" userId="3aa2358e-cbee-4d8e-a0e4-025a561d1693" providerId="ADAL" clId="{B62D538F-AF2D-4F24-AC86-AD9FF596CC8C}" dt="2021-05-08T17:07:41.574" v="4389" actId="20577"/>
      <pc:docMkLst>
        <pc:docMk/>
      </pc:docMkLst>
      <pc:sldChg chg="modSp mod">
        <pc:chgData name="Nahum Kletkin" userId="3aa2358e-cbee-4d8e-a0e4-025a561d1693" providerId="ADAL" clId="{B62D538F-AF2D-4F24-AC86-AD9FF596CC8C}" dt="2021-05-08T16:48:43.571" v="4070" actId="20577"/>
        <pc:sldMkLst>
          <pc:docMk/>
          <pc:sldMk cId="3158895931" sldId="256"/>
        </pc:sldMkLst>
        <pc:spChg chg="mod">
          <ac:chgData name="Nahum Kletkin" userId="3aa2358e-cbee-4d8e-a0e4-025a561d1693" providerId="ADAL" clId="{B62D538F-AF2D-4F24-AC86-AD9FF596CC8C}" dt="2021-05-08T15:33:37.666" v="2259" actId="1076"/>
          <ac:spMkLst>
            <pc:docMk/>
            <pc:sldMk cId="3158895931" sldId="256"/>
            <ac:spMk id="2" creationId="{FE4526CC-7BD4-4D3D-80C0-95D1BFDB69AA}"/>
          </ac:spMkLst>
        </pc:spChg>
        <pc:spChg chg="mod">
          <ac:chgData name="Nahum Kletkin" userId="3aa2358e-cbee-4d8e-a0e4-025a561d1693" providerId="ADAL" clId="{B62D538F-AF2D-4F24-AC86-AD9FF596CC8C}" dt="2021-05-08T16:48:43.571" v="4070" actId="20577"/>
          <ac:spMkLst>
            <pc:docMk/>
            <pc:sldMk cId="3158895931" sldId="256"/>
            <ac:spMk id="3" creationId="{BE401727-C7B7-49E2-ABD2-A016C9DFA690}"/>
          </ac:spMkLst>
        </pc:spChg>
      </pc:sldChg>
      <pc:sldChg chg="addSp delSp modSp new mod">
        <pc:chgData name="Nahum Kletkin" userId="3aa2358e-cbee-4d8e-a0e4-025a561d1693" providerId="ADAL" clId="{B62D538F-AF2D-4F24-AC86-AD9FF596CC8C}" dt="2021-05-08T17:01:45.932" v="4261" actId="2711"/>
        <pc:sldMkLst>
          <pc:docMk/>
          <pc:sldMk cId="2441093378" sldId="257"/>
        </pc:sldMkLst>
        <pc:spChg chg="mod">
          <ac:chgData name="Nahum Kletkin" userId="3aa2358e-cbee-4d8e-a0e4-025a561d1693" providerId="ADAL" clId="{B62D538F-AF2D-4F24-AC86-AD9FF596CC8C}" dt="2021-05-08T15:32:15.918" v="2188"/>
          <ac:spMkLst>
            <pc:docMk/>
            <pc:sldMk cId="2441093378" sldId="257"/>
            <ac:spMk id="2" creationId="{8A451FA9-DF88-4306-8871-194BA1AF4901}"/>
          </ac:spMkLst>
        </pc:spChg>
        <pc:spChg chg="add del mod">
          <ac:chgData name="Nahum Kletkin" userId="3aa2358e-cbee-4d8e-a0e4-025a561d1693" providerId="ADAL" clId="{B62D538F-AF2D-4F24-AC86-AD9FF596CC8C}" dt="2021-05-08T17:01:45.932" v="4261" actId="2711"/>
          <ac:spMkLst>
            <pc:docMk/>
            <pc:sldMk cId="2441093378" sldId="257"/>
            <ac:spMk id="3" creationId="{C38EC2CE-8088-420D-A364-F65BF30D9505}"/>
          </ac:spMkLst>
        </pc:spChg>
        <pc:graphicFrameChg chg="add del">
          <ac:chgData name="Nahum Kletkin" userId="3aa2358e-cbee-4d8e-a0e4-025a561d1693" providerId="ADAL" clId="{B62D538F-AF2D-4F24-AC86-AD9FF596CC8C}" dt="2021-05-08T15:34:47.950" v="2275" actId="26606"/>
          <ac:graphicFrameMkLst>
            <pc:docMk/>
            <pc:sldMk cId="2441093378" sldId="257"/>
            <ac:graphicFrameMk id="5" creationId="{9DC3DCDA-7100-4E52-B792-53D23BFBCC41}"/>
          </ac:graphicFrameMkLst>
        </pc:graphicFrameChg>
      </pc:sldChg>
      <pc:sldChg chg="addSp delSp modSp new mod setBg">
        <pc:chgData name="Nahum Kletkin" userId="3aa2358e-cbee-4d8e-a0e4-025a561d1693" providerId="ADAL" clId="{B62D538F-AF2D-4F24-AC86-AD9FF596CC8C}" dt="2021-05-08T17:02:09.180" v="4265" actId="14100"/>
        <pc:sldMkLst>
          <pc:docMk/>
          <pc:sldMk cId="151450650" sldId="258"/>
        </pc:sldMkLst>
        <pc:spChg chg="add del mod">
          <ac:chgData name="Nahum Kletkin" userId="3aa2358e-cbee-4d8e-a0e4-025a561d1693" providerId="ADAL" clId="{B62D538F-AF2D-4F24-AC86-AD9FF596CC8C}" dt="2021-05-08T15:37:18.733" v="2309" actId="478"/>
          <ac:spMkLst>
            <pc:docMk/>
            <pc:sldMk cId="151450650" sldId="258"/>
            <ac:spMk id="2" creationId="{B8C7027A-E98D-4B44-B569-6B85A3EA114B}"/>
          </ac:spMkLst>
        </pc:spChg>
        <pc:spChg chg="del">
          <ac:chgData name="Nahum Kletkin" userId="3aa2358e-cbee-4d8e-a0e4-025a561d1693" providerId="ADAL" clId="{B62D538F-AF2D-4F24-AC86-AD9FF596CC8C}" dt="2021-05-08T14:16:17.544" v="323" actId="478"/>
          <ac:spMkLst>
            <pc:docMk/>
            <pc:sldMk cId="151450650" sldId="258"/>
            <ac:spMk id="3" creationId="{054561F0-4DEF-46E2-B916-0954E89BC624}"/>
          </ac:spMkLst>
        </pc:spChg>
        <pc:spChg chg="add mod">
          <ac:chgData name="Nahum Kletkin" userId="3aa2358e-cbee-4d8e-a0e4-025a561d1693" providerId="ADAL" clId="{B62D538F-AF2D-4F24-AC86-AD9FF596CC8C}" dt="2021-05-08T15:38:19.944" v="2326" actId="21"/>
          <ac:spMkLst>
            <pc:docMk/>
            <pc:sldMk cId="151450650" sldId="258"/>
            <ac:spMk id="11" creationId="{F1CAE22D-3BAB-46CB-8DEC-F4E2521ABB30}"/>
          </ac:spMkLst>
        </pc:spChg>
        <pc:spChg chg="add del mod">
          <ac:chgData name="Nahum Kletkin" userId="3aa2358e-cbee-4d8e-a0e4-025a561d1693" providerId="ADAL" clId="{B62D538F-AF2D-4F24-AC86-AD9FF596CC8C}" dt="2021-05-08T15:36:45.048" v="2300" actId="478"/>
          <ac:spMkLst>
            <pc:docMk/>
            <pc:sldMk cId="151450650" sldId="258"/>
            <ac:spMk id="13" creationId="{810E34D0-0D60-40A6-94F9-2CFD90B39842}"/>
          </ac:spMkLst>
        </pc:spChg>
        <pc:spChg chg="add del mod">
          <ac:chgData name="Nahum Kletkin" userId="3aa2358e-cbee-4d8e-a0e4-025a561d1693" providerId="ADAL" clId="{B62D538F-AF2D-4F24-AC86-AD9FF596CC8C}" dt="2021-05-08T15:37:17.194" v="2308"/>
          <ac:spMkLst>
            <pc:docMk/>
            <pc:sldMk cId="151450650" sldId="258"/>
            <ac:spMk id="14" creationId="{3EEA5166-E457-488D-95DF-04AA1FBA1490}"/>
          </ac:spMkLst>
        </pc:spChg>
        <pc:spChg chg="add del mod">
          <ac:chgData name="Nahum Kletkin" userId="3aa2358e-cbee-4d8e-a0e4-025a561d1693" providerId="ADAL" clId="{B62D538F-AF2D-4F24-AC86-AD9FF596CC8C}" dt="2021-05-08T15:37:21.079" v="2311" actId="478"/>
          <ac:spMkLst>
            <pc:docMk/>
            <pc:sldMk cId="151450650" sldId="258"/>
            <ac:spMk id="16" creationId="{98D13E77-980C-4766-85BA-FEB2EDD02934}"/>
          </ac:spMkLst>
        </pc:spChg>
        <pc:spChg chg="add del mod">
          <ac:chgData name="Nahum Kletkin" userId="3aa2358e-cbee-4d8e-a0e4-025a561d1693" providerId="ADAL" clId="{B62D538F-AF2D-4F24-AC86-AD9FF596CC8C}" dt="2021-05-08T15:37:29.884" v="2312" actId="478"/>
          <ac:spMkLst>
            <pc:docMk/>
            <pc:sldMk cId="151450650" sldId="258"/>
            <ac:spMk id="17" creationId="{905034D9-1200-42D6-BE28-C29611DA4044}"/>
          </ac:spMkLst>
        </pc:spChg>
        <pc:spChg chg="add mod">
          <ac:chgData name="Nahum Kletkin" userId="3aa2358e-cbee-4d8e-a0e4-025a561d1693" providerId="ADAL" clId="{B62D538F-AF2D-4F24-AC86-AD9FF596CC8C}" dt="2021-05-08T15:37:30.946" v="2313"/>
          <ac:spMkLst>
            <pc:docMk/>
            <pc:sldMk cId="151450650" sldId="258"/>
            <ac:spMk id="18" creationId="{F20B723B-4749-4558-83E7-35FE9B89A618}"/>
          </ac:spMkLst>
        </pc:spChg>
        <pc:spChg chg="add mod">
          <ac:chgData name="Nahum Kletkin" userId="3aa2358e-cbee-4d8e-a0e4-025a561d1693" providerId="ADAL" clId="{B62D538F-AF2D-4F24-AC86-AD9FF596CC8C}" dt="2021-05-08T17:02:09.180" v="4265" actId="14100"/>
          <ac:spMkLst>
            <pc:docMk/>
            <pc:sldMk cId="151450650" sldId="258"/>
            <ac:spMk id="20" creationId="{B05C9F08-9102-469C-BDC1-14B31A187EBA}"/>
          </ac:spMkLst>
        </pc:spChg>
        <pc:grpChg chg="add del mod">
          <ac:chgData name="Nahum Kletkin" userId="3aa2358e-cbee-4d8e-a0e4-025a561d1693" providerId="ADAL" clId="{B62D538F-AF2D-4F24-AC86-AD9FF596CC8C}" dt="2021-05-08T14:16:04.678" v="321"/>
          <ac:grpSpMkLst>
            <pc:docMk/>
            <pc:sldMk cId="151450650" sldId="258"/>
            <ac:grpSpMk id="4" creationId="{FA539B92-A4B6-47CF-AF44-6EDD5CD777EE}"/>
          </ac:grpSpMkLst>
        </pc:grpChg>
        <pc:grpChg chg="add mod ord">
          <ac:chgData name="Nahum Kletkin" userId="3aa2358e-cbee-4d8e-a0e4-025a561d1693" providerId="ADAL" clId="{B62D538F-AF2D-4F24-AC86-AD9FF596CC8C}" dt="2021-05-08T17:02:07.448" v="4264" actId="1076"/>
          <ac:grpSpMkLst>
            <pc:docMk/>
            <pc:sldMk cId="151450650" sldId="258"/>
            <ac:grpSpMk id="7" creationId="{86E349B4-96BE-4F2D-B982-DB105D6A302C}"/>
          </ac:grpSpMkLst>
        </pc:grpChg>
        <pc:picChg chg="add del mod topLvl">
          <ac:chgData name="Nahum Kletkin" userId="3aa2358e-cbee-4d8e-a0e4-025a561d1693" providerId="ADAL" clId="{B62D538F-AF2D-4F24-AC86-AD9FF596CC8C}" dt="2021-05-08T14:16:04.678" v="321"/>
          <ac:picMkLst>
            <pc:docMk/>
            <pc:sldMk cId="151450650" sldId="258"/>
            <ac:picMk id="5" creationId="{82CACB27-E1B8-422A-9FCF-59B46E6877DD}"/>
          </ac:picMkLst>
        </pc:picChg>
        <pc:picChg chg="add mod topLvl">
          <ac:chgData name="Nahum Kletkin" userId="3aa2358e-cbee-4d8e-a0e4-025a561d1693" providerId="ADAL" clId="{B62D538F-AF2D-4F24-AC86-AD9FF596CC8C}" dt="2021-05-08T14:16:04.678" v="321"/>
          <ac:picMkLst>
            <pc:docMk/>
            <pc:sldMk cId="151450650" sldId="258"/>
            <ac:picMk id="6" creationId="{583CA2FD-4A45-4100-9009-5C07C5AA49AA}"/>
          </ac:picMkLst>
        </pc:picChg>
        <pc:picChg chg="add mod">
          <ac:chgData name="Nahum Kletkin" userId="3aa2358e-cbee-4d8e-a0e4-025a561d1693" providerId="ADAL" clId="{B62D538F-AF2D-4F24-AC86-AD9FF596CC8C}" dt="2021-05-08T15:35:06.590" v="2286" actId="27614"/>
          <ac:picMkLst>
            <pc:docMk/>
            <pc:sldMk cId="151450650" sldId="258"/>
            <ac:picMk id="8" creationId="{91AAECD0-0158-432D-A0D3-774CF9EA781A}"/>
          </ac:picMkLst>
        </pc:picChg>
        <pc:picChg chg="add mod">
          <ac:chgData name="Nahum Kletkin" userId="3aa2358e-cbee-4d8e-a0e4-025a561d1693" providerId="ADAL" clId="{B62D538F-AF2D-4F24-AC86-AD9FF596CC8C}" dt="2021-05-08T15:35:05.970" v="2284" actId="27614"/>
          <ac:picMkLst>
            <pc:docMk/>
            <pc:sldMk cId="151450650" sldId="258"/>
            <ac:picMk id="9" creationId="{5A2B763B-46C4-4DDA-B6A2-343E173A5628}"/>
          </ac:picMkLst>
        </pc:picChg>
      </pc:sldChg>
      <pc:sldChg chg="modSp new mod">
        <pc:chgData name="Nahum Kletkin" userId="3aa2358e-cbee-4d8e-a0e4-025a561d1693" providerId="ADAL" clId="{B62D538F-AF2D-4F24-AC86-AD9FF596CC8C}" dt="2021-05-08T16:50:23.775" v="4077" actId="20577"/>
        <pc:sldMkLst>
          <pc:docMk/>
          <pc:sldMk cId="1146750033" sldId="259"/>
        </pc:sldMkLst>
        <pc:spChg chg="mod">
          <ac:chgData name="Nahum Kletkin" userId="3aa2358e-cbee-4d8e-a0e4-025a561d1693" providerId="ADAL" clId="{B62D538F-AF2D-4F24-AC86-AD9FF596CC8C}" dt="2021-05-08T15:32:15.918" v="2188"/>
          <ac:spMkLst>
            <pc:docMk/>
            <pc:sldMk cId="1146750033" sldId="259"/>
            <ac:spMk id="2" creationId="{E9A4220D-50BD-4EB2-A30F-42318A8A91FD}"/>
          </ac:spMkLst>
        </pc:spChg>
        <pc:spChg chg="mod">
          <ac:chgData name="Nahum Kletkin" userId="3aa2358e-cbee-4d8e-a0e4-025a561d1693" providerId="ADAL" clId="{B62D538F-AF2D-4F24-AC86-AD9FF596CC8C}" dt="2021-05-08T16:50:23.775" v="4077" actId="20577"/>
          <ac:spMkLst>
            <pc:docMk/>
            <pc:sldMk cId="1146750033" sldId="259"/>
            <ac:spMk id="3" creationId="{72C64AB5-3238-4568-B48C-3F826E91114B}"/>
          </ac:spMkLst>
        </pc:spChg>
      </pc:sldChg>
      <pc:sldChg chg="addSp delSp modSp new mod">
        <pc:chgData name="Nahum Kletkin" userId="3aa2358e-cbee-4d8e-a0e4-025a561d1693" providerId="ADAL" clId="{B62D538F-AF2D-4F24-AC86-AD9FF596CC8C}" dt="2021-05-08T16:50:52.631" v="4082" actId="20577"/>
        <pc:sldMkLst>
          <pc:docMk/>
          <pc:sldMk cId="3341141277" sldId="260"/>
        </pc:sldMkLst>
        <pc:spChg chg="mod">
          <ac:chgData name="Nahum Kletkin" userId="3aa2358e-cbee-4d8e-a0e4-025a561d1693" providerId="ADAL" clId="{B62D538F-AF2D-4F24-AC86-AD9FF596CC8C}" dt="2021-05-08T15:32:15.918" v="2188"/>
          <ac:spMkLst>
            <pc:docMk/>
            <pc:sldMk cId="3341141277" sldId="260"/>
            <ac:spMk id="2" creationId="{740B619D-528A-4155-B357-23A0A178F411}"/>
          </ac:spMkLst>
        </pc:spChg>
        <pc:spChg chg="mod">
          <ac:chgData name="Nahum Kletkin" userId="3aa2358e-cbee-4d8e-a0e4-025a561d1693" providerId="ADAL" clId="{B62D538F-AF2D-4F24-AC86-AD9FF596CC8C}" dt="2021-05-08T16:50:52.631" v="4082" actId="20577"/>
          <ac:spMkLst>
            <pc:docMk/>
            <pc:sldMk cId="3341141277" sldId="260"/>
            <ac:spMk id="3" creationId="{CA3CDB79-A748-4BBE-8670-6DAD3A814729}"/>
          </ac:spMkLst>
        </pc:spChg>
        <pc:spChg chg="add del">
          <ac:chgData name="Nahum Kletkin" userId="3aa2358e-cbee-4d8e-a0e4-025a561d1693" providerId="ADAL" clId="{B62D538F-AF2D-4F24-AC86-AD9FF596CC8C}" dt="2021-05-08T14:19:08.181" v="431"/>
          <ac:spMkLst>
            <pc:docMk/>
            <pc:sldMk cId="3341141277" sldId="260"/>
            <ac:spMk id="7" creationId="{5E5EE103-1041-4E97-A4C7-B8AD1E9D2DD3}"/>
          </ac:spMkLst>
        </pc:spChg>
        <pc:spChg chg="add del">
          <ac:chgData name="Nahum Kletkin" userId="3aa2358e-cbee-4d8e-a0e4-025a561d1693" providerId="ADAL" clId="{B62D538F-AF2D-4F24-AC86-AD9FF596CC8C}" dt="2021-05-08T14:19:08.181" v="431"/>
          <ac:spMkLst>
            <pc:docMk/>
            <pc:sldMk cId="3341141277" sldId="260"/>
            <ac:spMk id="8" creationId="{A57DB6B0-1CF3-492E-A354-7CDB93F87F71}"/>
          </ac:spMkLst>
        </pc:spChg>
        <pc:spChg chg="add del">
          <ac:chgData name="Nahum Kletkin" userId="3aa2358e-cbee-4d8e-a0e4-025a561d1693" providerId="ADAL" clId="{B62D538F-AF2D-4F24-AC86-AD9FF596CC8C}" dt="2021-05-08T14:19:41.955" v="439"/>
          <ac:spMkLst>
            <pc:docMk/>
            <pc:sldMk cId="3341141277" sldId="260"/>
            <ac:spMk id="9" creationId="{7DE94AE9-3C3C-4896-9541-5599114A828A}"/>
          </ac:spMkLst>
        </pc:spChg>
        <pc:spChg chg="add del">
          <ac:chgData name="Nahum Kletkin" userId="3aa2358e-cbee-4d8e-a0e4-025a561d1693" providerId="ADAL" clId="{B62D538F-AF2D-4F24-AC86-AD9FF596CC8C}" dt="2021-05-08T14:19:41.955" v="439"/>
          <ac:spMkLst>
            <pc:docMk/>
            <pc:sldMk cId="3341141277" sldId="260"/>
            <ac:spMk id="13" creationId="{9F6E691A-00AC-4EBC-94C7-273C7279A4A1}"/>
          </ac:spMkLst>
        </pc:spChg>
        <pc:spChg chg="add del">
          <ac:chgData name="Nahum Kletkin" userId="3aa2358e-cbee-4d8e-a0e4-025a561d1693" providerId="ADAL" clId="{B62D538F-AF2D-4F24-AC86-AD9FF596CC8C}" dt="2021-05-08T14:19:47.573" v="441" actId="22"/>
          <ac:spMkLst>
            <pc:docMk/>
            <pc:sldMk cId="3341141277" sldId="260"/>
            <ac:spMk id="17" creationId="{4B5664FD-CC8B-467C-AD0E-52DE7656DA5B}"/>
          </ac:spMkLst>
        </pc:spChg>
        <pc:grpChg chg="add del">
          <ac:chgData name="Nahum Kletkin" userId="3aa2358e-cbee-4d8e-a0e4-025a561d1693" providerId="ADAL" clId="{B62D538F-AF2D-4F24-AC86-AD9FF596CC8C}" dt="2021-05-08T14:19:08.181" v="431"/>
          <ac:grpSpMkLst>
            <pc:docMk/>
            <pc:sldMk cId="3341141277" sldId="260"/>
            <ac:grpSpMk id="4" creationId="{0220552A-3B6D-4A54-8044-230B4E6590F0}"/>
          </ac:grpSpMkLst>
        </pc:grpChg>
        <pc:grpChg chg="add del">
          <ac:chgData name="Nahum Kletkin" userId="3aa2358e-cbee-4d8e-a0e4-025a561d1693" providerId="ADAL" clId="{B62D538F-AF2D-4F24-AC86-AD9FF596CC8C}" dt="2021-05-08T14:19:41.955" v="439"/>
          <ac:grpSpMkLst>
            <pc:docMk/>
            <pc:sldMk cId="3341141277" sldId="260"/>
            <ac:grpSpMk id="10" creationId="{CFDC4F75-CBFB-489F-83C7-167B6CF75073}"/>
          </ac:grpSpMkLst>
        </pc:grpChg>
        <pc:grpChg chg="add mod">
          <ac:chgData name="Nahum Kletkin" userId="3aa2358e-cbee-4d8e-a0e4-025a561d1693" providerId="ADAL" clId="{B62D538F-AF2D-4F24-AC86-AD9FF596CC8C}" dt="2021-05-08T15:46:32.069" v="2344" actId="1076"/>
          <ac:grpSpMkLst>
            <pc:docMk/>
            <pc:sldMk cId="3341141277" sldId="260"/>
            <ac:grpSpMk id="18" creationId="{38857964-8A14-43E1-80E2-C52FE3EC3709}"/>
          </ac:grpSpMkLst>
        </pc:grpChg>
        <pc:picChg chg="add mod">
          <ac:chgData name="Nahum Kletkin" userId="3aa2358e-cbee-4d8e-a0e4-025a561d1693" providerId="ADAL" clId="{B62D538F-AF2D-4F24-AC86-AD9FF596CC8C}" dt="2021-05-08T14:20:17.824" v="446"/>
          <ac:picMkLst>
            <pc:docMk/>
            <pc:sldMk cId="3341141277" sldId="260"/>
            <ac:picMk id="19" creationId="{D9D193CE-85A8-4E06-B342-CD40DFC8DC3B}"/>
          </ac:picMkLst>
        </pc:picChg>
        <pc:picChg chg="add mod">
          <ac:chgData name="Nahum Kletkin" userId="3aa2358e-cbee-4d8e-a0e4-025a561d1693" providerId="ADAL" clId="{B62D538F-AF2D-4F24-AC86-AD9FF596CC8C}" dt="2021-05-08T14:20:17.824" v="446"/>
          <ac:picMkLst>
            <pc:docMk/>
            <pc:sldMk cId="3341141277" sldId="260"/>
            <ac:picMk id="20" creationId="{BB80E458-9B5F-4342-A5B1-8DF5A530C077}"/>
          </ac:picMkLst>
        </pc:picChg>
        <pc:picChg chg="add mod">
          <ac:chgData name="Nahum Kletkin" userId="3aa2358e-cbee-4d8e-a0e4-025a561d1693" providerId="ADAL" clId="{B62D538F-AF2D-4F24-AC86-AD9FF596CC8C}" dt="2021-05-08T15:46:35.941" v="2345" actId="1076"/>
          <ac:picMkLst>
            <pc:docMk/>
            <pc:sldMk cId="3341141277" sldId="260"/>
            <ac:picMk id="21" creationId="{D4FDC373-DA1E-41E7-8739-39ED3758D20F}"/>
          </ac:picMkLst>
        </pc:picChg>
        <pc:picChg chg="add del">
          <ac:chgData name="Nahum Kletkin" userId="3aa2358e-cbee-4d8e-a0e4-025a561d1693" providerId="ADAL" clId="{B62D538F-AF2D-4F24-AC86-AD9FF596CC8C}" dt="2021-05-08T14:19:08.181" v="431"/>
          <ac:picMkLst>
            <pc:docMk/>
            <pc:sldMk cId="3341141277" sldId="260"/>
            <ac:picMk id="2049" creationId="{DF092765-EDB8-4B14-B70A-61117A81F89E}"/>
          </ac:picMkLst>
        </pc:picChg>
        <pc:picChg chg="add del">
          <ac:chgData name="Nahum Kletkin" userId="3aa2358e-cbee-4d8e-a0e4-025a561d1693" providerId="ADAL" clId="{B62D538F-AF2D-4F24-AC86-AD9FF596CC8C}" dt="2021-05-08T14:19:41.955" v="439"/>
          <ac:picMkLst>
            <pc:docMk/>
            <pc:sldMk cId="3341141277" sldId="260"/>
            <ac:picMk id="2055" creationId="{96A2A8A9-6C99-4CC9-9EC0-D5DFA15D9182}"/>
          </ac:picMkLst>
        </pc:picChg>
      </pc:sldChg>
      <pc:sldChg chg="addSp delSp modSp new mod setBg">
        <pc:chgData name="Nahum Kletkin" userId="3aa2358e-cbee-4d8e-a0e4-025a561d1693" providerId="ADAL" clId="{B62D538F-AF2D-4F24-AC86-AD9FF596CC8C}" dt="2021-05-08T17:03:37.525" v="4309" actId="20577"/>
        <pc:sldMkLst>
          <pc:docMk/>
          <pc:sldMk cId="1963003451" sldId="261"/>
        </pc:sldMkLst>
        <pc:spChg chg="mod">
          <ac:chgData name="Nahum Kletkin" userId="3aa2358e-cbee-4d8e-a0e4-025a561d1693" providerId="ADAL" clId="{B62D538F-AF2D-4F24-AC86-AD9FF596CC8C}" dt="2021-05-08T17:02:44.791" v="4270" actId="2711"/>
          <ac:spMkLst>
            <pc:docMk/>
            <pc:sldMk cId="1963003451" sldId="261"/>
            <ac:spMk id="2" creationId="{733CEF0C-2F77-4B36-8DAB-74657C4A8B99}"/>
          </ac:spMkLst>
        </pc:spChg>
        <pc:spChg chg="mod ord">
          <ac:chgData name="Nahum Kletkin" userId="3aa2358e-cbee-4d8e-a0e4-025a561d1693" providerId="ADAL" clId="{B62D538F-AF2D-4F24-AC86-AD9FF596CC8C}" dt="2021-05-08T17:03:37.525" v="4309" actId="20577"/>
          <ac:spMkLst>
            <pc:docMk/>
            <pc:sldMk cId="1963003451" sldId="261"/>
            <ac:spMk id="3" creationId="{37004D34-04A2-48AB-B47B-A85073662684}"/>
          </ac:spMkLst>
        </pc:spChg>
        <pc:spChg chg="add del">
          <ac:chgData name="Nahum Kletkin" userId="3aa2358e-cbee-4d8e-a0e4-025a561d1693" providerId="ADAL" clId="{B62D538F-AF2D-4F24-AC86-AD9FF596CC8C}" dt="2021-05-08T14:21:08.114" v="487"/>
          <ac:spMkLst>
            <pc:docMk/>
            <pc:sldMk cId="1963003451" sldId="261"/>
            <ac:spMk id="4" creationId="{2FDEAE57-D540-4C0B-9EAD-0B2F8115D08C}"/>
          </ac:spMkLst>
        </pc:spChg>
        <pc:spChg chg="add del">
          <ac:chgData name="Nahum Kletkin" userId="3aa2358e-cbee-4d8e-a0e4-025a561d1693" providerId="ADAL" clId="{B62D538F-AF2D-4F24-AC86-AD9FF596CC8C}" dt="2021-05-08T14:21:08.114" v="487"/>
          <ac:spMkLst>
            <pc:docMk/>
            <pc:sldMk cId="1963003451" sldId="261"/>
            <ac:spMk id="5" creationId="{40BC2269-ECB5-46F8-A029-F3548EC42EE6}"/>
          </ac:spMkLst>
        </pc:spChg>
        <pc:spChg chg="add del">
          <ac:chgData name="Nahum Kletkin" userId="3aa2358e-cbee-4d8e-a0e4-025a561d1693" providerId="ADAL" clId="{B62D538F-AF2D-4F24-AC86-AD9FF596CC8C}" dt="2021-05-08T14:21:26.099" v="501"/>
          <ac:spMkLst>
            <pc:docMk/>
            <pc:sldMk cId="1963003451" sldId="261"/>
            <ac:spMk id="6" creationId="{BFD8B194-06F4-448B-A5FB-288264E35AC6}"/>
          </ac:spMkLst>
        </pc:spChg>
        <pc:spChg chg="add del">
          <ac:chgData name="Nahum Kletkin" userId="3aa2358e-cbee-4d8e-a0e4-025a561d1693" providerId="ADAL" clId="{B62D538F-AF2D-4F24-AC86-AD9FF596CC8C}" dt="2021-05-08T14:21:26.099" v="501"/>
          <ac:spMkLst>
            <pc:docMk/>
            <pc:sldMk cId="1963003451" sldId="261"/>
            <ac:spMk id="7" creationId="{A73DC870-79E2-4E21-86C8-D692DA7FB9FA}"/>
          </ac:spMkLst>
        </pc:spChg>
        <pc:picChg chg="add mod">
          <ac:chgData name="Nahum Kletkin" userId="3aa2358e-cbee-4d8e-a0e4-025a561d1693" providerId="ADAL" clId="{B62D538F-AF2D-4F24-AC86-AD9FF596CC8C}" dt="2021-05-08T16:58:23.130" v="4162" actId="1076"/>
          <ac:picMkLst>
            <pc:docMk/>
            <pc:sldMk cId="1963003451" sldId="261"/>
            <ac:picMk id="10" creationId="{D2B51DA7-1FAD-4032-9D9D-0CFD74A402EB}"/>
          </ac:picMkLst>
        </pc:picChg>
        <pc:picChg chg="add del">
          <ac:chgData name="Nahum Kletkin" userId="3aa2358e-cbee-4d8e-a0e4-025a561d1693" providerId="ADAL" clId="{B62D538F-AF2D-4F24-AC86-AD9FF596CC8C}" dt="2021-05-08T14:21:08.114" v="487"/>
          <ac:picMkLst>
            <pc:docMk/>
            <pc:sldMk cId="1963003451" sldId="261"/>
            <ac:picMk id="3073" creationId="{5507E586-C3FD-4F92-9C97-11393B2C247D}"/>
          </ac:picMkLst>
        </pc:picChg>
        <pc:picChg chg="add del">
          <ac:chgData name="Nahum Kletkin" userId="3aa2358e-cbee-4d8e-a0e4-025a561d1693" providerId="ADAL" clId="{B62D538F-AF2D-4F24-AC86-AD9FF596CC8C}" dt="2021-05-08T14:21:26.099" v="501"/>
          <ac:picMkLst>
            <pc:docMk/>
            <pc:sldMk cId="1963003451" sldId="261"/>
            <ac:picMk id="3076" creationId="{AC830C4C-036D-4372-B7D9-107EAC83F91E}"/>
          </ac:picMkLst>
        </pc:picChg>
      </pc:sldChg>
      <pc:sldChg chg="addSp delSp modSp new mod setBg">
        <pc:chgData name="Nahum Kletkin" userId="3aa2358e-cbee-4d8e-a0e4-025a561d1693" providerId="ADAL" clId="{B62D538F-AF2D-4F24-AC86-AD9FF596CC8C}" dt="2021-05-08T17:04:06.680" v="4313" actId="2711"/>
        <pc:sldMkLst>
          <pc:docMk/>
          <pc:sldMk cId="1679716339" sldId="262"/>
        </pc:sldMkLst>
        <pc:spChg chg="add del mod">
          <ac:chgData name="Nahum Kletkin" userId="3aa2358e-cbee-4d8e-a0e4-025a561d1693" providerId="ADAL" clId="{B62D538F-AF2D-4F24-AC86-AD9FF596CC8C}" dt="2021-05-08T17:03:56.871" v="4311" actId="2711"/>
          <ac:spMkLst>
            <pc:docMk/>
            <pc:sldMk cId="1679716339" sldId="262"/>
            <ac:spMk id="2" creationId="{9E95CFB1-C7E5-4C45-8806-14D660EE3B48}"/>
          </ac:spMkLst>
        </pc:spChg>
        <pc:spChg chg="add del">
          <ac:chgData name="Nahum Kletkin" userId="3aa2358e-cbee-4d8e-a0e4-025a561d1693" providerId="ADAL" clId="{B62D538F-AF2D-4F24-AC86-AD9FF596CC8C}" dt="2021-05-08T14:29:52.560" v="552" actId="478"/>
          <ac:spMkLst>
            <pc:docMk/>
            <pc:sldMk cId="1679716339" sldId="262"/>
            <ac:spMk id="3" creationId="{AC302277-6F3C-4A66-B837-DC7A58C00B07}"/>
          </ac:spMkLst>
        </pc:spChg>
        <pc:spChg chg="add del mod">
          <ac:chgData name="Nahum Kletkin" userId="3aa2358e-cbee-4d8e-a0e4-025a561d1693" providerId="ADAL" clId="{B62D538F-AF2D-4F24-AC86-AD9FF596CC8C}" dt="2021-05-08T16:56:12.201" v="4129"/>
          <ac:spMkLst>
            <pc:docMk/>
            <pc:sldMk cId="1679716339" sldId="262"/>
            <ac:spMk id="6" creationId="{8C044AE9-7458-466E-88A9-45131359E238}"/>
          </ac:spMkLst>
        </pc:spChg>
        <pc:spChg chg="add mod">
          <ac:chgData name="Nahum Kletkin" userId="3aa2358e-cbee-4d8e-a0e4-025a561d1693" providerId="ADAL" clId="{B62D538F-AF2D-4F24-AC86-AD9FF596CC8C}" dt="2021-05-08T17:04:06.680" v="4313" actId="2711"/>
          <ac:spMkLst>
            <pc:docMk/>
            <pc:sldMk cId="1679716339" sldId="262"/>
            <ac:spMk id="8" creationId="{69388E36-1DBF-421B-9AF5-7CD124E9B2DA}"/>
          </ac:spMkLst>
        </pc:spChg>
        <pc:spChg chg="add mod">
          <ac:chgData name="Nahum Kletkin" userId="3aa2358e-cbee-4d8e-a0e4-025a561d1693" providerId="ADAL" clId="{B62D538F-AF2D-4F24-AC86-AD9FF596CC8C}" dt="2021-05-08T16:55:50.529" v="4118" actId="27636"/>
          <ac:spMkLst>
            <pc:docMk/>
            <pc:sldMk cId="1679716339" sldId="262"/>
            <ac:spMk id="9" creationId="{1A241088-D129-4A70-AB15-4D0338DDAD5D}"/>
          </ac:spMkLst>
        </pc:spChg>
        <pc:spChg chg="add del mod">
          <ac:chgData name="Nahum Kletkin" userId="3aa2358e-cbee-4d8e-a0e4-025a561d1693" providerId="ADAL" clId="{B62D538F-AF2D-4F24-AC86-AD9FF596CC8C}" dt="2021-05-08T16:56:25.975" v="4132"/>
          <ac:spMkLst>
            <pc:docMk/>
            <pc:sldMk cId="1679716339" sldId="262"/>
            <ac:spMk id="10" creationId="{9AA28FCA-B06D-49A4-9831-BEE437665C2B}"/>
          </ac:spMkLst>
        </pc:spChg>
        <pc:graphicFrameChg chg="add del mod">
          <ac:chgData name="Nahum Kletkin" userId="3aa2358e-cbee-4d8e-a0e4-025a561d1693" providerId="ADAL" clId="{B62D538F-AF2D-4F24-AC86-AD9FF596CC8C}" dt="2021-05-08T14:29:18.434" v="514"/>
          <ac:graphicFrameMkLst>
            <pc:docMk/>
            <pc:sldMk cId="1679716339" sldId="262"/>
            <ac:graphicFrameMk id="4" creationId="{395A9AF2-3472-4A63-89E3-64A846B70681}"/>
          </ac:graphicFrameMkLst>
        </pc:graphicFrameChg>
        <pc:graphicFrameChg chg="add del mod">
          <ac:chgData name="Nahum Kletkin" userId="3aa2358e-cbee-4d8e-a0e4-025a561d1693" providerId="ADAL" clId="{B62D538F-AF2D-4F24-AC86-AD9FF596CC8C}" dt="2021-05-08T14:29:48.927" v="550"/>
          <ac:graphicFrameMkLst>
            <pc:docMk/>
            <pc:sldMk cId="1679716339" sldId="262"/>
            <ac:graphicFrameMk id="6" creationId="{EA50F253-4996-44F9-9652-49E840C754E0}"/>
          </ac:graphicFrameMkLst>
        </pc:graphicFrameChg>
        <pc:picChg chg="add del">
          <ac:chgData name="Nahum Kletkin" userId="3aa2358e-cbee-4d8e-a0e4-025a561d1693" providerId="ADAL" clId="{B62D538F-AF2D-4F24-AC86-AD9FF596CC8C}" dt="2021-05-08T14:29:35.987" v="516"/>
          <ac:picMkLst>
            <pc:docMk/>
            <pc:sldMk cId="1679716339" sldId="262"/>
            <ac:picMk id="5" creationId="{48679AFF-38CA-42F0-BA49-CD9F3200099A}"/>
          </ac:picMkLst>
        </pc:picChg>
        <pc:picChg chg="add mod ord">
          <ac:chgData name="Nahum Kletkin" userId="3aa2358e-cbee-4d8e-a0e4-025a561d1693" providerId="ADAL" clId="{B62D538F-AF2D-4F24-AC86-AD9FF596CC8C}" dt="2021-05-08T15:51:43.927" v="2452" actId="1038"/>
          <ac:picMkLst>
            <pc:docMk/>
            <pc:sldMk cId="1679716339" sldId="262"/>
            <ac:picMk id="7" creationId="{96AA2A16-5FBF-40AE-A5CC-73BFAA2D8F54}"/>
          </ac:picMkLst>
        </pc:picChg>
      </pc:sldChg>
      <pc:sldChg chg="modSp new mod">
        <pc:chgData name="Nahum Kletkin" userId="3aa2358e-cbee-4d8e-a0e4-025a561d1693" providerId="ADAL" clId="{B62D538F-AF2D-4F24-AC86-AD9FF596CC8C}" dt="2021-05-08T17:04:31.890" v="4347" actId="313"/>
        <pc:sldMkLst>
          <pc:docMk/>
          <pc:sldMk cId="523557987" sldId="263"/>
        </pc:sldMkLst>
        <pc:spChg chg="mod">
          <ac:chgData name="Nahum Kletkin" userId="3aa2358e-cbee-4d8e-a0e4-025a561d1693" providerId="ADAL" clId="{B62D538F-AF2D-4F24-AC86-AD9FF596CC8C}" dt="2021-05-08T17:04:10.710" v="4314" actId="2711"/>
          <ac:spMkLst>
            <pc:docMk/>
            <pc:sldMk cId="523557987" sldId="263"/>
            <ac:spMk id="2" creationId="{EA7AE220-6BE3-46FE-A7E5-049576010DCE}"/>
          </ac:spMkLst>
        </pc:spChg>
        <pc:spChg chg="mod">
          <ac:chgData name="Nahum Kletkin" userId="3aa2358e-cbee-4d8e-a0e4-025a561d1693" providerId="ADAL" clId="{B62D538F-AF2D-4F24-AC86-AD9FF596CC8C}" dt="2021-05-08T17:04:31.890" v="4347" actId="313"/>
          <ac:spMkLst>
            <pc:docMk/>
            <pc:sldMk cId="523557987" sldId="263"/>
            <ac:spMk id="3" creationId="{ADC2AABA-82DE-412D-B3BC-7EE18E7C8BF0}"/>
          </ac:spMkLst>
        </pc:spChg>
      </pc:sldChg>
      <pc:sldChg chg="addSp delSp modSp new mod setBg">
        <pc:chgData name="Nahum Kletkin" userId="3aa2358e-cbee-4d8e-a0e4-025a561d1693" providerId="ADAL" clId="{B62D538F-AF2D-4F24-AC86-AD9FF596CC8C}" dt="2021-05-08T17:05:06.796" v="4368" actId="27636"/>
        <pc:sldMkLst>
          <pc:docMk/>
          <pc:sldMk cId="2598779987" sldId="264"/>
        </pc:sldMkLst>
        <pc:spChg chg="mod">
          <ac:chgData name="Nahum Kletkin" userId="3aa2358e-cbee-4d8e-a0e4-025a561d1693" providerId="ADAL" clId="{B62D538F-AF2D-4F24-AC86-AD9FF596CC8C}" dt="2021-05-08T17:05:06.796" v="4368" actId="27636"/>
          <ac:spMkLst>
            <pc:docMk/>
            <pc:sldMk cId="2598779987" sldId="264"/>
            <ac:spMk id="2" creationId="{3A580B69-6590-43BF-9F85-EB1C481CFFF4}"/>
          </ac:spMkLst>
        </pc:spChg>
        <pc:spChg chg="mod">
          <ac:chgData name="Nahum Kletkin" userId="3aa2358e-cbee-4d8e-a0e4-025a561d1693" providerId="ADAL" clId="{B62D538F-AF2D-4F24-AC86-AD9FF596CC8C}" dt="2021-05-08T16:59:25.150" v="4172" actId="14100"/>
          <ac:spMkLst>
            <pc:docMk/>
            <pc:sldMk cId="2598779987" sldId="264"/>
            <ac:spMk id="3" creationId="{1F2C8DE1-320F-448A-A0EB-728784AE298A}"/>
          </ac:spMkLst>
        </pc:spChg>
        <pc:spChg chg="add mod">
          <ac:chgData name="Nahum Kletkin" userId="3aa2358e-cbee-4d8e-a0e4-025a561d1693" providerId="ADAL" clId="{B62D538F-AF2D-4F24-AC86-AD9FF596CC8C}" dt="2021-05-08T14:34:41.031" v="925"/>
          <ac:spMkLst>
            <pc:docMk/>
            <pc:sldMk cId="2598779987" sldId="264"/>
            <ac:spMk id="6" creationId="{18BBCA9E-09F5-4232-9AAD-7A215B0E36D5}"/>
          </ac:spMkLst>
        </pc:spChg>
        <pc:spChg chg="add mod">
          <ac:chgData name="Nahum Kletkin" userId="3aa2358e-cbee-4d8e-a0e4-025a561d1693" providerId="ADAL" clId="{B62D538F-AF2D-4F24-AC86-AD9FF596CC8C}" dt="2021-05-08T14:34:41.031" v="925"/>
          <ac:spMkLst>
            <pc:docMk/>
            <pc:sldMk cId="2598779987" sldId="264"/>
            <ac:spMk id="7" creationId="{0C72133E-6672-4C49-864A-3CBD96FDFD92}"/>
          </ac:spMkLst>
        </pc:spChg>
        <pc:spChg chg="add mod">
          <ac:chgData name="Nahum Kletkin" userId="3aa2358e-cbee-4d8e-a0e4-025a561d1693" providerId="ADAL" clId="{B62D538F-AF2D-4F24-AC86-AD9FF596CC8C}" dt="2021-05-08T14:34:59.686" v="932"/>
          <ac:spMkLst>
            <pc:docMk/>
            <pc:sldMk cId="2598779987" sldId="264"/>
            <ac:spMk id="11" creationId="{6185D162-910E-4192-96E1-DF5CB04DB59C}"/>
          </ac:spMkLst>
        </pc:spChg>
        <pc:spChg chg="add mod">
          <ac:chgData name="Nahum Kletkin" userId="3aa2358e-cbee-4d8e-a0e4-025a561d1693" providerId="ADAL" clId="{B62D538F-AF2D-4F24-AC86-AD9FF596CC8C}" dt="2021-05-08T14:34:59.686" v="932"/>
          <ac:spMkLst>
            <pc:docMk/>
            <pc:sldMk cId="2598779987" sldId="264"/>
            <ac:spMk id="12" creationId="{2984D573-3477-435B-9983-039A1B53D7B7}"/>
          </ac:spMkLst>
        </pc:spChg>
        <pc:spChg chg="add del">
          <ac:chgData name="Nahum Kletkin" userId="3aa2358e-cbee-4d8e-a0e4-025a561d1693" providerId="ADAL" clId="{B62D538F-AF2D-4F24-AC86-AD9FF596CC8C}" dt="2021-05-08T14:35:28.194" v="969"/>
          <ac:spMkLst>
            <pc:docMk/>
            <pc:sldMk cId="2598779987" sldId="264"/>
            <ac:spMk id="13" creationId="{E4F081DC-2AF7-4965-AF07-C9FF2A4E68B7}"/>
          </ac:spMkLst>
        </pc:spChg>
        <pc:spChg chg="add del">
          <ac:chgData name="Nahum Kletkin" userId="3aa2358e-cbee-4d8e-a0e4-025a561d1693" providerId="ADAL" clId="{B62D538F-AF2D-4F24-AC86-AD9FF596CC8C}" dt="2021-05-08T14:35:28.194" v="969"/>
          <ac:spMkLst>
            <pc:docMk/>
            <pc:sldMk cId="2598779987" sldId="264"/>
            <ac:spMk id="18" creationId="{DF8376F1-AD19-4780-9931-7AF61E048DEE}"/>
          </ac:spMkLst>
        </pc:spChg>
        <pc:spChg chg="add mod">
          <ac:chgData name="Nahum Kletkin" userId="3aa2358e-cbee-4d8e-a0e4-025a561d1693" providerId="ADAL" clId="{B62D538F-AF2D-4F24-AC86-AD9FF596CC8C}" dt="2021-05-08T14:35:58.858" v="982"/>
          <ac:spMkLst>
            <pc:docMk/>
            <pc:sldMk cId="2598779987" sldId="264"/>
            <ac:spMk id="23" creationId="{4B91BAD4-DC8B-4404-8879-BF67055674C7}"/>
          </ac:spMkLst>
        </pc:spChg>
        <pc:spChg chg="add mod">
          <ac:chgData name="Nahum Kletkin" userId="3aa2358e-cbee-4d8e-a0e4-025a561d1693" providerId="ADAL" clId="{B62D538F-AF2D-4F24-AC86-AD9FF596CC8C}" dt="2021-05-08T14:35:58.858" v="982"/>
          <ac:spMkLst>
            <pc:docMk/>
            <pc:sldMk cId="2598779987" sldId="264"/>
            <ac:spMk id="24" creationId="{E5865186-F4E9-4CA6-9AD4-210F3FAA199E}"/>
          </ac:spMkLst>
        </pc:spChg>
        <pc:grpChg chg="add del mod">
          <ac:chgData name="Nahum Kletkin" userId="3aa2358e-cbee-4d8e-a0e4-025a561d1693" providerId="ADAL" clId="{B62D538F-AF2D-4F24-AC86-AD9FF596CC8C}" dt="2021-05-08T14:35:03.176" v="936" actId="478"/>
          <ac:grpSpMkLst>
            <pc:docMk/>
            <pc:sldMk cId="2598779987" sldId="264"/>
            <ac:grpSpMk id="4" creationId="{4B469961-0E26-43DA-9D38-E192FA427319}"/>
          </ac:grpSpMkLst>
        </pc:grpChg>
        <pc:grpChg chg="add del mod">
          <ac:chgData name="Nahum Kletkin" userId="3aa2358e-cbee-4d8e-a0e4-025a561d1693" providerId="ADAL" clId="{B62D538F-AF2D-4F24-AC86-AD9FF596CC8C}" dt="2021-05-08T14:35:30.042" v="970" actId="478"/>
          <ac:grpSpMkLst>
            <pc:docMk/>
            <pc:sldMk cId="2598779987" sldId="264"/>
            <ac:grpSpMk id="9" creationId="{46EC1321-5C06-4485-87AF-8C10104D6B20}"/>
          </ac:grpSpMkLst>
        </pc:grpChg>
        <pc:grpChg chg="add del">
          <ac:chgData name="Nahum Kletkin" userId="3aa2358e-cbee-4d8e-a0e4-025a561d1693" providerId="ADAL" clId="{B62D538F-AF2D-4F24-AC86-AD9FF596CC8C}" dt="2021-05-08T14:35:28.194" v="969"/>
          <ac:grpSpMkLst>
            <pc:docMk/>
            <pc:sldMk cId="2598779987" sldId="264"/>
            <ac:grpSpMk id="14" creationId="{DCEAB354-B61E-42F4-96BA-94579D5789DC}"/>
          </ac:grpSpMkLst>
        </pc:grpChg>
        <pc:grpChg chg="add mod">
          <ac:chgData name="Nahum Kletkin" userId="3aa2358e-cbee-4d8e-a0e4-025a561d1693" providerId="ADAL" clId="{B62D538F-AF2D-4F24-AC86-AD9FF596CC8C}" dt="2021-05-08T15:54:35.982" v="2495" actId="1076"/>
          <ac:grpSpMkLst>
            <pc:docMk/>
            <pc:sldMk cId="2598779987" sldId="264"/>
            <ac:grpSpMk id="21" creationId="{79C9139B-60FD-4447-B862-6A597A8BD4FA}"/>
          </ac:grpSpMkLst>
        </pc:grpChg>
        <pc:picChg chg="add mod">
          <ac:chgData name="Nahum Kletkin" userId="3aa2358e-cbee-4d8e-a0e4-025a561d1693" providerId="ADAL" clId="{B62D538F-AF2D-4F24-AC86-AD9FF596CC8C}" dt="2021-05-08T14:34:41.031" v="925"/>
          <ac:picMkLst>
            <pc:docMk/>
            <pc:sldMk cId="2598779987" sldId="264"/>
            <ac:picMk id="5" creationId="{35A01EB6-E49A-49AC-9210-6826A2B8C31F}"/>
          </ac:picMkLst>
        </pc:picChg>
        <pc:picChg chg="add del mod">
          <ac:chgData name="Nahum Kletkin" userId="3aa2358e-cbee-4d8e-a0e4-025a561d1693" providerId="ADAL" clId="{B62D538F-AF2D-4F24-AC86-AD9FF596CC8C}" dt="2021-05-08T14:35:02.789" v="935" actId="478"/>
          <ac:picMkLst>
            <pc:docMk/>
            <pc:sldMk cId="2598779987" sldId="264"/>
            <ac:picMk id="8" creationId="{B0198F82-E9B5-4D6E-A0B0-34514E9FB818}"/>
          </ac:picMkLst>
        </pc:picChg>
        <pc:picChg chg="add del mod">
          <ac:chgData name="Nahum Kletkin" userId="3aa2358e-cbee-4d8e-a0e4-025a561d1693" providerId="ADAL" clId="{B62D538F-AF2D-4F24-AC86-AD9FF596CC8C}" dt="2021-05-08T14:35:02.384" v="934" actId="478"/>
          <ac:picMkLst>
            <pc:docMk/>
            <pc:sldMk cId="2598779987" sldId="264"/>
            <ac:picMk id="10" creationId="{12336A24-2ADD-45B3-85F2-EE2F7402DA4B}"/>
          </ac:picMkLst>
        </pc:picChg>
        <pc:picChg chg="add del mod">
          <ac:chgData name="Nahum Kletkin" userId="3aa2358e-cbee-4d8e-a0e4-025a561d1693" providerId="ADAL" clId="{B62D538F-AF2D-4F24-AC86-AD9FF596CC8C}" dt="2021-05-08T14:35:56.615" v="981" actId="931"/>
          <ac:picMkLst>
            <pc:docMk/>
            <pc:sldMk cId="2598779987" sldId="264"/>
            <ac:picMk id="20" creationId="{76203CFA-2289-449C-A863-368ACBC941AC}"/>
          </ac:picMkLst>
        </pc:picChg>
        <pc:picChg chg="add mod">
          <ac:chgData name="Nahum Kletkin" userId="3aa2358e-cbee-4d8e-a0e4-025a561d1693" providerId="ADAL" clId="{B62D538F-AF2D-4F24-AC86-AD9FF596CC8C}" dt="2021-05-08T14:35:58.858" v="982"/>
          <ac:picMkLst>
            <pc:docMk/>
            <pc:sldMk cId="2598779987" sldId="264"/>
            <ac:picMk id="22" creationId="{7023A5E0-3B71-4623-833D-881E0ECC469A}"/>
          </ac:picMkLst>
        </pc:picChg>
      </pc:sldChg>
      <pc:sldChg chg="addSp delSp modSp add mod">
        <pc:chgData name="Nahum Kletkin" userId="3aa2358e-cbee-4d8e-a0e4-025a561d1693" providerId="ADAL" clId="{B62D538F-AF2D-4F24-AC86-AD9FF596CC8C}" dt="2021-05-08T17:05:21.630" v="4370" actId="2711"/>
        <pc:sldMkLst>
          <pc:docMk/>
          <pc:sldMk cId="1184792540" sldId="265"/>
        </pc:sldMkLst>
        <pc:spChg chg="mod">
          <ac:chgData name="Nahum Kletkin" userId="3aa2358e-cbee-4d8e-a0e4-025a561d1693" providerId="ADAL" clId="{B62D538F-AF2D-4F24-AC86-AD9FF596CC8C}" dt="2021-05-08T17:05:21.630" v="4370" actId="2711"/>
          <ac:spMkLst>
            <pc:docMk/>
            <pc:sldMk cId="1184792540" sldId="265"/>
            <ac:spMk id="2" creationId="{3A580B69-6590-43BF-9F85-EB1C481CFFF4}"/>
          </ac:spMkLst>
        </pc:spChg>
        <pc:spChg chg="add del mod">
          <ac:chgData name="Nahum Kletkin" userId="3aa2358e-cbee-4d8e-a0e4-025a561d1693" providerId="ADAL" clId="{B62D538F-AF2D-4F24-AC86-AD9FF596CC8C}" dt="2021-05-08T14:37:46.377" v="1005" actId="478"/>
          <ac:spMkLst>
            <pc:docMk/>
            <pc:sldMk cId="1184792540" sldId="265"/>
            <ac:spMk id="3" creationId="{1F2C8DE1-320F-448A-A0EB-728784AE298A}"/>
          </ac:spMkLst>
        </pc:spChg>
        <pc:spChg chg="add del mod">
          <ac:chgData name="Nahum Kletkin" userId="3aa2358e-cbee-4d8e-a0e4-025a561d1693" providerId="ADAL" clId="{B62D538F-AF2D-4F24-AC86-AD9FF596CC8C}" dt="2021-05-08T15:57:18.159" v="2631" actId="478"/>
          <ac:spMkLst>
            <pc:docMk/>
            <pc:sldMk cId="1184792540" sldId="265"/>
            <ac:spMk id="4" creationId="{26433EAB-1AD3-4293-B0CD-9E37D92C9AB8}"/>
          </ac:spMkLst>
        </pc:spChg>
        <pc:spChg chg="add mod">
          <ac:chgData name="Nahum Kletkin" userId="3aa2358e-cbee-4d8e-a0e4-025a561d1693" providerId="ADAL" clId="{B62D538F-AF2D-4F24-AC86-AD9FF596CC8C}" dt="2021-05-08T14:37:16.853" v="994"/>
          <ac:spMkLst>
            <pc:docMk/>
            <pc:sldMk cId="1184792540" sldId="265"/>
            <ac:spMk id="11" creationId="{8C2C15B5-1988-4C47-A88F-DA71ABDBEA8E}"/>
          </ac:spMkLst>
        </pc:spChg>
        <pc:spChg chg="add mod">
          <ac:chgData name="Nahum Kletkin" userId="3aa2358e-cbee-4d8e-a0e4-025a561d1693" providerId="ADAL" clId="{B62D538F-AF2D-4F24-AC86-AD9FF596CC8C}" dt="2021-05-08T14:37:16.853" v="994"/>
          <ac:spMkLst>
            <pc:docMk/>
            <pc:sldMk cId="1184792540" sldId="265"/>
            <ac:spMk id="12" creationId="{E554A0C3-9C08-40EB-92EE-DC7F7D9C75D8}"/>
          </ac:spMkLst>
        </pc:spChg>
        <pc:spChg chg="add mod">
          <ac:chgData name="Nahum Kletkin" userId="3aa2358e-cbee-4d8e-a0e4-025a561d1693" providerId="ADAL" clId="{B62D538F-AF2D-4F24-AC86-AD9FF596CC8C}" dt="2021-05-08T14:37:22.217" v="996"/>
          <ac:spMkLst>
            <pc:docMk/>
            <pc:sldMk cId="1184792540" sldId="265"/>
            <ac:spMk id="15" creationId="{DD0555B7-75AD-4570-B8AA-490812A7D678}"/>
          </ac:spMkLst>
        </pc:spChg>
        <pc:spChg chg="add mod">
          <ac:chgData name="Nahum Kletkin" userId="3aa2358e-cbee-4d8e-a0e4-025a561d1693" providerId="ADAL" clId="{B62D538F-AF2D-4F24-AC86-AD9FF596CC8C}" dt="2021-05-08T14:37:22.217" v="996"/>
          <ac:spMkLst>
            <pc:docMk/>
            <pc:sldMk cId="1184792540" sldId="265"/>
            <ac:spMk id="16" creationId="{2DEC8B82-ACF9-476A-8F9B-ABB02644DBE5}"/>
          </ac:spMkLst>
        </pc:spChg>
        <pc:spChg chg="add mod">
          <ac:chgData name="Nahum Kletkin" userId="3aa2358e-cbee-4d8e-a0e4-025a561d1693" providerId="ADAL" clId="{B62D538F-AF2D-4F24-AC86-AD9FF596CC8C}" dt="2021-05-08T14:37:42.268" v="1003"/>
          <ac:spMkLst>
            <pc:docMk/>
            <pc:sldMk cId="1184792540" sldId="265"/>
            <ac:spMk id="19" creationId="{7CC74174-D066-422C-BF3E-218525E2A28B}"/>
          </ac:spMkLst>
        </pc:spChg>
        <pc:spChg chg="add mod">
          <ac:chgData name="Nahum Kletkin" userId="3aa2358e-cbee-4d8e-a0e4-025a561d1693" providerId="ADAL" clId="{B62D538F-AF2D-4F24-AC86-AD9FF596CC8C}" dt="2021-05-08T14:37:42.268" v="1003"/>
          <ac:spMkLst>
            <pc:docMk/>
            <pc:sldMk cId="1184792540" sldId="265"/>
            <ac:spMk id="20" creationId="{DC02E419-2339-4E9E-87AF-3F045243CBF0}"/>
          </ac:spMkLst>
        </pc:spChg>
        <pc:spChg chg="add mod">
          <ac:chgData name="Nahum Kletkin" userId="3aa2358e-cbee-4d8e-a0e4-025a561d1693" providerId="ADAL" clId="{B62D538F-AF2D-4F24-AC86-AD9FF596CC8C}" dt="2021-05-08T15:57:51.208" v="2642" actId="1076"/>
          <ac:spMkLst>
            <pc:docMk/>
            <pc:sldMk cId="1184792540" sldId="265"/>
            <ac:spMk id="25" creationId="{3656A490-2FA6-46B3-ACB6-C1471BE7CD3F}"/>
          </ac:spMkLst>
        </pc:spChg>
        <pc:spChg chg="add mod">
          <ac:chgData name="Nahum Kletkin" userId="3aa2358e-cbee-4d8e-a0e4-025a561d1693" providerId="ADAL" clId="{B62D538F-AF2D-4F24-AC86-AD9FF596CC8C}" dt="2021-05-08T15:57:55.225" v="2643" actId="1076"/>
          <ac:spMkLst>
            <pc:docMk/>
            <pc:sldMk cId="1184792540" sldId="265"/>
            <ac:spMk id="26" creationId="{CDE67C6A-4E6E-4DD0-BE79-55DBF5B4360C}"/>
          </ac:spMkLst>
        </pc:spChg>
        <pc:grpChg chg="add mod">
          <ac:chgData name="Nahum Kletkin" userId="3aa2358e-cbee-4d8e-a0e4-025a561d1693" providerId="ADAL" clId="{B62D538F-AF2D-4F24-AC86-AD9FF596CC8C}" dt="2021-05-08T15:57:33.702" v="2635" actId="1076"/>
          <ac:grpSpMkLst>
            <pc:docMk/>
            <pc:sldMk cId="1184792540" sldId="265"/>
            <ac:grpSpMk id="9" creationId="{4628A927-DF2F-46B1-8863-EBF6B63899C7}"/>
          </ac:grpSpMkLst>
        </pc:grpChg>
        <pc:grpChg chg="add mod">
          <ac:chgData name="Nahum Kletkin" userId="3aa2358e-cbee-4d8e-a0e4-025a561d1693" providerId="ADAL" clId="{B62D538F-AF2D-4F24-AC86-AD9FF596CC8C}" dt="2021-05-08T15:58:00.010" v="2646" actId="1036"/>
          <ac:grpSpMkLst>
            <pc:docMk/>
            <pc:sldMk cId="1184792540" sldId="265"/>
            <ac:grpSpMk id="13" creationId="{F3F13761-FA13-4BF9-B11F-563C978BD5CE}"/>
          </ac:grpSpMkLst>
        </pc:grpChg>
        <pc:grpChg chg="add del mod">
          <ac:chgData name="Nahum Kletkin" userId="3aa2358e-cbee-4d8e-a0e4-025a561d1693" providerId="ADAL" clId="{B62D538F-AF2D-4F24-AC86-AD9FF596CC8C}" dt="2021-05-08T15:56:41.526" v="2623" actId="21"/>
          <ac:grpSpMkLst>
            <pc:docMk/>
            <pc:sldMk cId="1184792540" sldId="265"/>
            <ac:grpSpMk id="17" creationId="{5D87DE63-343A-4659-9D4C-4E3BD4502FB1}"/>
          </ac:grpSpMkLst>
        </pc:grpChg>
        <pc:grpChg chg="del">
          <ac:chgData name="Nahum Kletkin" userId="3aa2358e-cbee-4d8e-a0e4-025a561d1693" providerId="ADAL" clId="{B62D538F-AF2D-4F24-AC86-AD9FF596CC8C}" dt="2021-05-08T14:36:13.814" v="988" actId="478"/>
          <ac:grpSpMkLst>
            <pc:docMk/>
            <pc:sldMk cId="1184792540" sldId="265"/>
            <ac:grpSpMk id="21" creationId="{79C9139B-60FD-4447-B862-6A597A8BD4FA}"/>
          </ac:grpSpMkLst>
        </pc:grpChg>
        <pc:picChg chg="add mod">
          <ac:chgData name="Nahum Kletkin" userId="3aa2358e-cbee-4d8e-a0e4-025a561d1693" providerId="ADAL" clId="{B62D538F-AF2D-4F24-AC86-AD9FF596CC8C}" dt="2021-05-08T14:36:27.558" v="993"/>
          <ac:picMkLst>
            <pc:docMk/>
            <pc:sldMk cId="1184792540" sldId="265"/>
            <ac:picMk id="8" creationId="{1CF4B842-C04A-4339-8DE3-0B41BB29B657}"/>
          </ac:picMkLst>
        </pc:picChg>
        <pc:picChg chg="add mod">
          <ac:chgData name="Nahum Kletkin" userId="3aa2358e-cbee-4d8e-a0e4-025a561d1693" providerId="ADAL" clId="{B62D538F-AF2D-4F24-AC86-AD9FF596CC8C}" dt="2021-05-08T14:37:16.853" v="994"/>
          <ac:picMkLst>
            <pc:docMk/>
            <pc:sldMk cId="1184792540" sldId="265"/>
            <ac:picMk id="10" creationId="{E0D68C8C-FE2F-457E-81D7-1C650A098AC7}"/>
          </ac:picMkLst>
        </pc:picChg>
        <pc:picChg chg="add mod">
          <ac:chgData name="Nahum Kletkin" userId="3aa2358e-cbee-4d8e-a0e4-025a561d1693" providerId="ADAL" clId="{B62D538F-AF2D-4F24-AC86-AD9FF596CC8C}" dt="2021-05-08T14:37:22.217" v="996"/>
          <ac:picMkLst>
            <pc:docMk/>
            <pc:sldMk cId="1184792540" sldId="265"/>
            <ac:picMk id="14" creationId="{156A885F-C281-4801-ADF2-9BE2F636302B}"/>
          </ac:picMkLst>
        </pc:picChg>
        <pc:picChg chg="add mod">
          <ac:chgData name="Nahum Kletkin" userId="3aa2358e-cbee-4d8e-a0e4-025a561d1693" providerId="ADAL" clId="{B62D538F-AF2D-4F24-AC86-AD9FF596CC8C}" dt="2021-05-08T14:37:42.268" v="1003"/>
          <ac:picMkLst>
            <pc:docMk/>
            <pc:sldMk cId="1184792540" sldId="265"/>
            <ac:picMk id="18" creationId="{72997AEA-9C79-47AE-8429-0F22736D8F0B}"/>
          </ac:picMkLst>
        </pc:picChg>
      </pc:sldChg>
      <pc:sldChg chg="addSp delSp modSp add mod">
        <pc:chgData name="Nahum Kletkin" userId="3aa2358e-cbee-4d8e-a0e4-025a561d1693" providerId="ADAL" clId="{B62D538F-AF2D-4F24-AC86-AD9FF596CC8C}" dt="2021-05-08T17:06:04.252" v="4373" actId="2711"/>
        <pc:sldMkLst>
          <pc:docMk/>
          <pc:sldMk cId="4126527929" sldId="266"/>
        </pc:sldMkLst>
        <pc:spChg chg="mod">
          <ac:chgData name="Nahum Kletkin" userId="3aa2358e-cbee-4d8e-a0e4-025a561d1693" providerId="ADAL" clId="{B62D538F-AF2D-4F24-AC86-AD9FF596CC8C}" dt="2021-05-08T17:06:04.252" v="4373" actId="2711"/>
          <ac:spMkLst>
            <pc:docMk/>
            <pc:sldMk cId="4126527929" sldId="266"/>
            <ac:spMk id="2" creationId="{3A580B69-6590-43BF-9F85-EB1C481CFFF4}"/>
          </ac:spMkLst>
        </pc:spChg>
        <pc:spChg chg="mod">
          <ac:chgData name="Nahum Kletkin" userId="3aa2358e-cbee-4d8e-a0e4-025a561d1693" providerId="ADAL" clId="{B62D538F-AF2D-4F24-AC86-AD9FF596CC8C}" dt="2021-05-08T15:32:15.918" v="2188"/>
          <ac:spMkLst>
            <pc:docMk/>
            <pc:sldMk cId="4126527929" sldId="266"/>
            <ac:spMk id="3" creationId="{1F2C8DE1-320F-448A-A0EB-728784AE298A}"/>
          </ac:spMkLst>
        </pc:spChg>
        <pc:spChg chg="add del mod">
          <ac:chgData name="Nahum Kletkin" userId="3aa2358e-cbee-4d8e-a0e4-025a561d1693" providerId="ADAL" clId="{B62D538F-AF2D-4F24-AC86-AD9FF596CC8C}" dt="2021-05-08T14:38:07.024" v="1009"/>
          <ac:spMkLst>
            <pc:docMk/>
            <pc:sldMk cId="4126527929" sldId="266"/>
            <ac:spMk id="4" creationId="{459FCE35-8888-4C6B-8E44-BBB70C439E43}"/>
          </ac:spMkLst>
        </pc:spChg>
        <pc:spChg chg="add del mod">
          <ac:chgData name="Nahum Kletkin" userId="3aa2358e-cbee-4d8e-a0e4-025a561d1693" providerId="ADAL" clId="{B62D538F-AF2D-4F24-AC86-AD9FF596CC8C}" dt="2021-05-08T14:38:07.024" v="1009"/>
          <ac:spMkLst>
            <pc:docMk/>
            <pc:sldMk cId="4126527929" sldId="266"/>
            <ac:spMk id="5" creationId="{2F7FDDB0-25A6-473B-BF1E-4A553E7337F7}"/>
          </ac:spMkLst>
        </pc:spChg>
        <pc:grpChg chg="del">
          <ac:chgData name="Nahum Kletkin" userId="3aa2358e-cbee-4d8e-a0e4-025a561d1693" providerId="ADAL" clId="{B62D538F-AF2D-4F24-AC86-AD9FF596CC8C}" dt="2021-05-08T14:37:28.785" v="1000" actId="478"/>
          <ac:grpSpMkLst>
            <pc:docMk/>
            <pc:sldMk cId="4126527929" sldId="266"/>
            <ac:grpSpMk id="9" creationId="{4628A927-DF2F-46B1-8863-EBF6B63899C7}"/>
          </ac:grpSpMkLst>
        </pc:grpChg>
        <pc:grpChg chg="del">
          <ac:chgData name="Nahum Kletkin" userId="3aa2358e-cbee-4d8e-a0e4-025a561d1693" providerId="ADAL" clId="{B62D538F-AF2D-4F24-AC86-AD9FF596CC8C}" dt="2021-05-08T14:37:28.185" v="999" actId="478"/>
          <ac:grpSpMkLst>
            <pc:docMk/>
            <pc:sldMk cId="4126527929" sldId="266"/>
            <ac:grpSpMk id="13" creationId="{F3F13761-FA13-4BF9-B11F-563C978BD5CE}"/>
          </ac:grpSpMkLst>
        </pc:grpChg>
        <pc:picChg chg="add del mod">
          <ac:chgData name="Nahum Kletkin" userId="3aa2358e-cbee-4d8e-a0e4-025a561d1693" providerId="ADAL" clId="{B62D538F-AF2D-4F24-AC86-AD9FF596CC8C}" dt="2021-05-08T14:41:43.426" v="1076" actId="21"/>
          <ac:picMkLst>
            <pc:docMk/>
            <pc:sldMk cId="4126527929" sldId="266"/>
            <ac:picMk id="17" creationId="{B9854F07-6BAF-487F-9E4B-3235C4219AE9}"/>
          </ac:picMkLst>
        </pc:picChg>
        <pc:picChg chg="add del mod">
          <ac:chgData name="Nahum Kletkin" userId="3aa2358e-cbee-4d8e-a0e4-025a561d1693" providerId="ADAL" clId="{B62D538F-AF2D-4F24-AC86-AD9FF596CC8C}" dt="2021-05-08T14:38:07.024" v="1009"/>
          <ac:picMkLst>
            <pc:docMk/>
            <pc:sldMk cId="4126527929" sldId="266"/>
            <ac:picMk id="6145" creationId="{E625CFA4-0B2C-4518-A0E6-9A7883C17D78}"/>
          </ac:picMkLst>
        </pc:picChg>
      </pc:sldChg>
      <pc:sldChg chg="addSp delSp modSp add mod setBg">
        <pc:chgData name="Nahum Kletkin" userId="3aa2358e-cbee-4d8e-a0e4-025a561d1693" providerId="ADAL" clId="{B62D538F-AF2D-4F24-AC86-AD9FF596CC8C}" dt="2021-05-08T17:06:08.876" v="4374" actId="2711"/>
        <pc:sldMkLst>
          <pc:docMk/>
          <pc:sldMk cId="3238088743" sldId="267"/>
        </pc:sldMkLst>
        <pc:spChg chg="add del mod">
          <ac:chgData name="Nahum Kletkin" userId="3aa2358e-cbee-4d8e-a0e4-025a561d1693" providerId="ADAL" clId="{B62D538F-AF2D-4F24-AC86-AD9FF596CC8C}" dt="2021-05-08T17:06:08.876" v="4374" actId="2711"/>
          <ac:spMkLst>
            <pc:docMk/>
            <pc:sldMk cId="3238088743" sldId="267"/>
            <ac:spMk id="2" creationId="{3A580B69-6590-43BF-9F85-EB1C481CFFF4}"/>
          </ac:spMkLst>
        </pc:spChg>
        <pc:spChg chg="add del mod ord">
          <ac:chgData name="Nahum Kletkin" userId="3aa2358e-cbee-4d8e-a0e4-025a561d1693" providerId="ADAL" clId="{B62D538F-AF2D-4F24-AC86-AD9FF596CC8C}" dt="2021-05-08T16:05:54.037" v="3067" actId="14100"/>
          <ac:spMkLst>
            <pc:docMk/>
            <pc:sldMk cId="3238088743" sldId="267"/>
            <ac:spMk id="3" creationId="{1F2C8DE1-320F-448A-A0EB-728784AE298A}"/>
          </ac:spMkLst>
        </pc:spChg>
        <pc:spChg chg="add del mod">
          <ac:chgData name="Nahum Kletkin" userId="3aa2358e-cbee-4d8e-a0e4-025a561d1693" providerId="ADAL" clId="{B62D538F-AF2D-4F24-AC86-AD9FF596CC8C}" dt="2021-05-08T14:38:36.077" v="1027" actId="478"/>
          <ac:spMkLst>
            <pc:docMk/>
            <pc:sldMk cId="3238088743" sldId="267"/>
            <ac:spMk id="5" creationId="{C888387A-4D9B-464E-820D-CD5263E194A0}"/>
          </ac:spMkLst>
        </pc:spChg>
        <pc:spChg chg="add del mod">
          <ac:chgData name="Nahum Kletkin" userId="3aa2358e-cbee-4d8e-a0e4-025a561d1693" providerId="ADAL" clId="{B62D538F-AF2D-4F24-AC86-AD9FF596CC8C}" dt="2021-05-08T14:38:36.077" v="1027" actId="478"/>
          <ac:spMkLst>
            <pc:docMk/>
            <pc:sldMk cId="3238088743" sldId="267"/>
            <ac:spMk id="7" creationId="{818864EA-872E-4C56-AB1E-4B6E0839C34E}"/>
          </ac:spMkLst>
        </pc:spChg>
        <pc:picChg chg="add mod">
          <ac:chgData name="Nahum Kletkin" userId="3aa2358e-cbee-4d8e-a0e4-025a561d1693" providerId="ADAL" clId="{B62D538F-AF2D-4F24-AC86-AD9FF596CC8C}" dt="2021-05-08T16:05:49.389" v="3064" actId="1076"/>
          <ac:picMkLst>
            <pc:docMk/>
            <pc:sldMk cId="3238088743" sldId="267"/>
            <ac:picMk id="9" creationId="{40CB2A35-321A-4A4E-9FD8-DFA4C8326702}"/>
          </ac:picMkLst>
        </pc:picChg>
        <pc:picChg chg="add del">
          <ac:chgData name="Nahum Kletkin" userId="3aa2358e-cbee-4d8e-a0e4-025a561d1693" providerId="ADAL" clId="{B62D538F-AF2D-4F24-AC86-AD9FF596CC8C}" dt="2021-05-08T14:38:40.780" v="1033" actId="478"/>
          <ac:picMkLst>
            <pc:docMk/>
            <pc:sldMk cId="3238088743" sldId="267"/>
            <ac:picMk id="17" creationId="{B9854F07-6BAF-487F-9E4B-3235C4219AE9}"/>
          </ac:picMkLst>
        </pc:picChg>
      </pc:sldChg>
      <pc:sldChg chg="addSp delSp modSp new mod">
        <pc:chgData name="Nahum Kletkin" userId="3aa2358e-cbee-4d8e-a0e4-025a561d1693" providerId="ADAL" clId="{B62D538F-AF2D-4F24-AC86-AD9FF596CC8C}" dt="2021-05-08T17:06:21.383" v="4376" actId="2711"/>
        <pc:sldMkLst>
          <pc:docMk/>
          <pc:sldMk cId="4008345829" sldId="268"/>
        </pc:sldMkLst>
        <pc:spChg chg="mod">
          <ac:chgData name="Nahum Kletkin" userId="3aa2358e-cbee-4d8e-a0e4-025a561d1693" providerId="ADAL" clId="{B62D538F-AF2D-4F24-AC86-AD9FF596CC8C}" dt="2021-05-08T17:06:21.383" v="4376" actId="2711"/>
          <ac:spMkLst>
            <pc:docMk/>
            <pc:sldMk cId="4008345829" sldId="268"/>
            <ac:spMk id="2" creationId="{4D2045E6-D3A1-4EDC-ABCA-BEA5D1417E4F}"/>
          </ac:spMkLst>
        </pc:spChg>
        <pc:spChg chg="mod">
          <ac:chgData name="Nahum Kletkin" userId="3aa2358e-cbee-4d8e-a0e4-025a561d1693" providerId="ADAL" clId="{B62D538F-AF2D-4F24-AC86-AD9FF596CC8C}" dt="2021-05-08T17:00:48.563" v="4254" actId="27636"/>
          <ac:spMkLst>
            <pc:docMk/>
            <pc:sldMk cId="4008345829" sldId="268"/>
            <ac:spMk id="3" creationId="{0CE6F907-DC2B-4FE8-B3F6-8397E50AEC51}"/>
          </ac:spMkLst>
        </pc:spChg>
        <pc:spChg chg="add del">
          <ac:chgData name="Nahum Kletkin" userId="3aa2358e-cbee-4d8e-a0e4-025a561d1693" providerId="ADAL" clId="{B62D538F-AF2D-4F24-AC86-AD9FF596CC8C}" dt="2021-05-08T14:45:37.691" v="1165"/>
          <ac:spMkLst>
            <pc:docMk/>
            <pc:sldMk cId="4008345829" sldId="268"/>
            <ac:spMk id="4" creationId="{D0F41D0B-E24C-471D-8995-6FF0F1F54665}"/>
          </ac:spMkLst>
        </pc:spChg>
        <pc:spChg chg="add del">
          <ac:chgData name="Nahum Kletkin" userId="3aa2358e-cbee-4d8e-a0e4-025a561d1693" providerId="ADAL" clId="{B62D538F-AF2D-4F24-AC86-AD9FF596CC8C}" dt="2021-05-08T14:45:37.691" v="1165"/>
          <ac:spMkLst>
            <pc:docMk/>
            <pc:sldMk cId="4008345829" sldId="268"/>
            <ac:spMk id="5" creationId="{F4F43AE3-9621-49BB-9233-5A96BBFDD303}"/>
          </ac:spMkLst>
        </pc:spChg>
        <pc:picChg chg="add del mod">
          <ac:chgData name="Nahum Kletkin" userId="3aa2358e-cbee-4d8e-a0e4-025a561d1693" providerId="ADAL" clId="{B62D538F-AF2D-4F24-AC86-AD9FF596CC8C}" dt="2021-05-08T17:00:55.718" v="4255" actId="1076"/>
          <ac:picMkLst>
            <pc:docMk/>
            <pc:sldMk cId="4008345829" sldId="268"/>
            <ac:picMk id="7" creationId="{CE715EDF-92BB-4CCF-B365-1B0F5DC3B43F}"/>
          </ac:picMkLst>
        </pc:picChg>
        <pc:picChg chg="add del">
          <ac:chgData name="Nahum Kletkin" userId="3aa2358e-cbee-4d8e-a0e4-025a561d1693" providerId="ADAL" clId="{B62D538F-AF2D-4F24-AC86-AD9FF596CC8C}" dt="2021-05-08T14:45:37.691" v="1165"/>
          <ac:picMkLst>
            <pc:docMk/>
            <pc:sldMk cId="4008345829" sldId="268"/>
            <ac:picMk id="7169" creationId="{BFAC3DA7-6453-4A1F-BD46-E60DACB16DDB}"/>
          </ac:picMkLst>
        </pc:picChg>
      </pc:sldChg>
      <pc:sldChg chg="addSp delSp modSp add mod">
        <pc:chgData name="Nahum Kletkin" userId="3aa2358e-cbee-4d8e-a0e4-025a561d1693" providerId="ADAL" clId="{B62D538F-AF2D-4F24-AC86-AD9FF596CC8C}" dt="2021-05-08T17:06:14.437" v="4375" actId="2711"/>
        <pc:sldMkLst>
          <pc:docMk/>
          <pc:sldMk cId="3602281264" sldId="269"/>
        </pc:sldMkLst>
        <pc:spChg chg="mod">
          <ac:chgData name="Nahum Kletkin" userId="3aa2358e-cbee-4d8e-a0e4-025a561d1693" providerId="ADAL" clId="{B62D538F-AF2D-4F24-AC86-AD9FF596CC8C}" dt="2021-05-08T17:06:14.437" v="4375" actId="2711"/>
          <ac:spMkLst>
            <pc:docMk/>
            <pc:sldMk cId="3602281264" sldId="269"/>
            <ac:spMk id="2" creationId="{3A580B69-6590-43BF-9F85-EB1C481CFFF4}"/>
          </ac:spMkLst>
        </pc:spChg>
        <pc:spChg chg="mod">
          <ac:chgData name="Nahum Kletkin" userId="3aa2358e-cbee-4d8e-a0e4-025a561d1693" providerId="ADAL" clId="{B62D538F-AF2D-4F24-AC86-AD9FF596CC8C}" dt="2021-05-08T17:00:42.398" v="4248" actId="20577"/>
          <ac:spMkLst>
            <pc:docMk/>
            <pc:sldMk cId="3602281264" sldId="269"/>
            <ac:spMk id="3" creationId="{1F2C8DE1-320F-448A-A0EB-728784AE298A}"/>
          </ac:spMkLst>
        </pc:spChg>
        <pc:picChg chg="add mod">
          <ac:chgData name="Nahum Kletkin" userId="3aa2358e-cbee-4d8e-a0e4-025a561d1693" providerId="ADAL" clId="{B62D538F-AF2D-4F24-AC86-AD9FF596CC8C}" dt="2021-05-08T16:06:36.740" v="3077" actId="1076"/>
          <ac:picMkLst>
            <pc:docMk/>
            <pc:sldMk cId="3602281264" sldId="269"/>
            <ac:picMk id="4" creationId="{5F54BD7C-9453-4B02-8ED9-8290CE49FE74}"/>
          </ac:picMkLst>
        </pc:picChg>
        <pc:picChg chg="add mod">
          <ac:chgData name="Nahum Kletkin" userId="3aa2358e-cbee-4d8e-a0e4-025a561d1693" providerId="ADAL" clId="{B62D538F-AF2D-4F24-AC86-AD9FF596CC8C}" dt="2021-05-08T16:06:36.740" v="3077" actId="1076"/>
          <ac:picMkLst>
            <pc:docMk/>
            <pc:sldMk cId="3602281264" sldId="269"/>
            <ac:picMk id="5" creationId="{E4F99AD4-5A3C-4720-A511-B709804D1FDE}"/>
          </ac:picMkLst>
        </pc:picChg>
        <pc:picChg chg="del">
          <ac:chgData name="Nahum Kletkin" userId="3aa2358e-cbee-4d8e-a0e4-025a561d1693" providerId="ADAL" clId="{B62D538F-AF2D-4F24-AC86-AD9FF596CC8C}" dt="2021-05-08T14:39:44.684" v="1042" actId="478"/>
          <ac:picMkLst>
            <pc:docMk/>
            <pc:sldMk cId="3602281264" sldId="269"/>
            <ac:picMk id="9" creationId="{40CB2A35-321A-4A4E-9FD8-DFA4C8326702}"/>
          </ac:picMkLst>
        </pc:picChg>
      </pc:sldChg>
      <pc:sldChg chg="modSp new mod">
        <pc:chgData name="Nahum Kletkin" userId="3aa2358e-cbee-4d8e-a0e4-025a561d1693" providerId="ADAL" clId="{B62D538F-AF2D-4F24-AC86-AD9FF596CC8C}" dt="2021-05-08T17:06:33.871" v="4377" actId="2711"/>
        <pc:sldMkLst>
          <pc:docMk/>
          <pc:sldMk cId="1473599464" sldId="270"/>
        </pc:sldMkLst>
        <pc:spChg chg="mod">
          <ac:chgData name="Nahum Kletkin" userId="3aa2358e-cbee-4d8e-a0e4-025a561d1693" providerId="ADAL" clId="{B62D538F-AF2D-4F24-AC86-AD9FF596CC8C}" dt="2021-05-08T15:32:15.918" v="2188"/>
          <ac:spMkLst>
            <pc:docMk/>
            <pc:sldMk cId="1473599464" sldId="270"/>
            <ac:spMk id="2" creationId="{8AD41042-FDDB-4C84-B114-8CB5E35E9CBC}"/>
          </ac:spMkLst>
        </pc:spChg>
        <pc:spChg chg="mod">
          <ac:chgData name="Nahum Kletkin" userId="3aa2358e-cbee-4d8e-a0e4-025a561d1693" providerId="ADAL" clId="{B62D538F-AF2D-4F24-AC86-AD9FF596CC8C}" dt="2021-05-08T17:06:33.871" v="4377" actId="2711"/>
          <ac:spMkLst>
            <pc:docMk/>
            <pc:sldMk cId="1473599464" sldId="270"/>
            <ac:spMk id="3" creationId="{F30EEEB0-10FE-4B03-A179-3A8ED1C41CE0}"/>
          </ac:spMkLst>
        </pc:spChg>
      </pc:sldChg>
      <pc:sldChg chg="modSp add mod">
        <pc:chgData name="Nahum Kletkin" userId="3aa2358e-cbee-4d8e-a0e4-025a561d1693" providerId="ADAL" clId="{B62D538F-AF2D-4F24-AC86-AD9FF596CC8C}" dt="2021-05-08T17:06:40.300" v="4378" actId="2711"/>
        <pc:sldMkLst>
          <pc:docMk/>
          <pc:sldMk cId="3167318186" sldId="271"/>
        </pc:sldMkLst>
        <pc:spChg chg="mod">
          <ac:chgData name="Nahum Kletkin" userId="3aa2358e-cbee-4d8e-a0e4-025a561d1693" providerId="ADAL" clId="{B62D538F-AF2D-4F24-AC86-AD9FF596CC8C}" dt="2021-05-08T15:32:15.918" v="2188"/>
          <ac:spMkLst>
            <pc:docMk/>
            <pc:sldMk cId="3167318186" sldId="271"/>
            <ac:spMk id="2" creationId="{8AD41042-FDDB-4C84-B114-8CB5E35E9CBC}"/>
          </ac:spMkLst>
        </pc:spChg>
        <pc:spChg chg="mod">
          <ac:chgData name="Nahum Kletkin" userId="3aa2358e-cbee-4d8e-a0e4-025a561d1693" providerId="ADAL" clId="{B62D538F-AF2D-4F24-AC86-AD9FF596CC8C}" dt="2021-05-08T17:06:40.300" v="4378" actId="2711"/>
          <ac:spMkLst>
            <pc:docMk/>
            <pc:sldMk cId="3167318186" sldId="271"/>
            <ac:spMk id="3" creationId="{F30EEEB0-10FE-4B03-A179-3A8ED1C41CE0}"/>
          </ac:spMkLst>
        </pc:spChg>
      </pc:sldChg>
      <pc:sldChg chg="addSp delSp modSp add mod">
        <pc:chgData name="Nahum Kletkin" userId="3aa2358e-cbee-4d8e-a0e4-025a561d1693" providerId="ADAL" clId="{B62D538F-AF2D-4F24-AC86-AD9FF596CC8C}" dt="2021-05-08T17:01:15.652" v="4260" actId="313"/>
        <pc:sldMkLst>
          <pc:docMk/>
          <pc:sldMk cId="2463223311" sldId="272"/>
        </pc:sldMkLst>
        <pc:spChg chg="mod">
          <ac:chgData name="Nahum Kletkin" userId="3aa2358e-cbee-4d8e-a0e4-025a561d1693" providerId="ADAL" clId="{B62D538F-AF2D-4F24-AC86-AD9FF596CC8C}" dt="2021-05-08T15:32:15.918" v="2188"/>
          <ac:spMkLst>
            <pc:docMk/>
            <pc:sldMk cId="2463223311" sldId="272"/>
            <ac:spMk id="2" creationId="{8AD41042-FDDB-4C84-B114-8CB5E35E9CBC}"/>
          </ac:spMkLst>
        </pc:spChg>
        <pc:spChg chg="mod">
          <ac:chgData name="Nahum Kletkin" userId="3aa2358e-cbee-4d8e-a0e4-025a561d1693" providerId="ADAL" clId="{B62D538F-AF2D-4F24-AC86-AD9FF596CC8C}" dt="2021-05-08T17:01:15.652" v="4260" actId="313"/>
          <ac:spMkLst>
            <pc:docMk/>
            <pc:sldMk cId="2463223311" sldId="272"/>
            <ac:spMk id="3" creationId="{F30EEEB0-10FE-4B03-A179-3A8ED1C41CE0}"/>
          </ac:spMkLst>
        </pc:spChg>
        <pc:spChg chg="add del mod">
          <ac:chgData name="Nahum Kletkin" userId="3aa2358e-cbee-4d8e-a0e4-025a561d1693" providerId="ADAL" clId="{B62D538F-AF2D-4F24-AC86-AD9FF596CC8C}" dt="2021-05-08T14:50:07.879" v="1263"/>
          <ac:spMkLst>
            <pc:docMk/>
            <pc:sldMk cId="2463223311" sldId="272"/>
            <ac:spMk id="4" creationId="{AA73B168-2113-408A-9A10-3C92C08B2061}"/>
          </ac:spMkLst>
        </pc:spChg>
        <pc:spChg chg="add del mod">
          <ac:chgData name="Nahum Kletkin" userId="3aa2358e-cbee-4d8e-a0e4-025a561d1693" providerId="ADAL" clId="{B62D538F-AF2D-4F24-AC86-AD9FF596CC8C}" dt="2021-05-08T14:50:07.879" v="1263"/>
          <ac:spMkLst>
            <pc:docMk/>
            <pc:sldMk cId="2463223311" sldId="272"/>
            <ac:spMk id="5" creationId="{5A2CB0BE-743A-4817-AB19-3C0D867CC357}"/>
          </ac:spMkLst>
        </pc:spChg>
        <pc:spChg chg="add del mod">
          <ac:chgData name="Nahum Kletkin" userId="3aa2358e-cbee-4d8e-a0e4-025a561d1693" providerId="ADAL" clId="{B62D538F-AF2D-4F24-AC86-AD9FF596CC8C}" dt="2021-05-08T14:50:07.879" v="1263"/>
          <ac:spMkLst>
            <pc:docMk/>
            <pc:sldMk cId="2463223311" sldId="272"/>
            <ac:spMk id="6" creationId="{BC089A75-8891-4D92-AF4D-80F1184D96AC}"/>
          </ac:spMkLst>
        </pc:spChg>
        <pc:spChg chg="add del mod">
          <ac:chgData name="Nahum Kletkin" userId="3aa2358e-cbee-4d8e-a0e4-025a561d1693" providerId="ADAL" clId="{B62D538F-AF2D-4F24-AC86-AD9FF596CC8C}" dt="2021-05-08T14:50:07.879" v="1263"/>
          <ac:spMkLst>
            <pc:docMk/>
            <pc:sldMk cId="2463223311" sldId="272"/>
            <ac:spMk id="7" creationId="{05B191FA-5347-4842-A5CF-B3866BA1AD1B}"/>
          </ac:spMkLst>
        </pc:spChg>
        <pc:spChg chg="add del mod">
          <ac:chgData name="Nahum Kletkin" userId="3aa2358e-cbee-4d8e-a0e4-025a561d1693" providerId="ADAL" clId="{B62D538F-AF2D-4F24-AC86-AD9FF596CC8C}" dt="2021-05-08T14:50:07.879" v="1263"/>
          <ac:spMkLst>
            <pc:docMk/>
            <pc:sldMk cId="2463223311" sldId="272"/>
            <ac:spMk id="8" creationId="{C1801524-E5D5-452B-95CF-A47EDC0E68AA}"/>
          </ac:spMkLst>
        </pc:spChg>
        <pc:spChg chg="add del mod">
          <ac:chgData name="Nahum Kletkin" userId="3aa2358e-cbee-4d8e-a0e4-025a561d1693" providerId="ADAL" clId="{B62D538F-AF2D-4F24-AC86-AD9FF596CC8C}" dt="2021-05-08T14:50:07.879" v="1263"/>
          <ac:spMkLst>
            <pc:docMk/>
            <pc:sldMk cId="2463223311" sldId="272"/>
            <ac:spMk id="9" creationId="{CBBCAEBF-9DD6-4327-A571-A070F434B1C8}"/>
          </ac:spMkLst>
        </pc:spChg>
        <pc:picChg chg="add mod">
          <ac:chgData name="Nahum Kletkin" userId="3aa2358e-cbee-4d8e-a0e4-025a561d1693" providerId="ADAL" clId="{B62D538F-AF2D-4F24-AC86-AD9FF596CC8C}" dt="2021-05-08T16:16:58.102" v="3287" actId="1076"/>
          <ac:picMkLst>
            <pc:docMk/>
            <pc:sldMk cId="2463223311" sldId="272"/>
            <ac:picMk id="16" creationId="{D0DAAD94-EEA3-4C18-BC51-B4F7721F7310}"/>
          </ac:picMkLst>
        </pc:picChg>
        <pc:picChg chg="add mod">
          <ac:chgData name="Nahum Kletkin" userId="3aa2358e-cbee-4d8e-a0e4-025a561d1693" providerId="ADAL" clId="{B62D538F-AF2D-4F24-AC86-AD9FF596CC8C}" dt="2021-05-08T16:16:58.102" v="3287" actId="1076"/>
          <ac:picMkLst>
            <pc:docMk/>
            <pc:sldMk cId="2463223311" sldId="272"/>
            <ac:picMk id="17" creationId="{19F30CB0-57C4-4252-8495-FC8168029CD6}"/>
          </ac:picMkLst>
        </pc:picChg>
        <pc:picChg chg="add mod">
          <ac:chgData name="Nahum Kletkin" userId="3aa2358e-cbee-4d8e-a0e4-025a561d1693" providerId="ADAL" clId="{B62D538F-AF2D-4F24-AC86-AD9FF596CC8C}" dt="2021-05-08T16:16:58.102" v="3287" actId="1076"/>
          <ac:picMkLst>
            <pc:docMk/>
            <pc:sldMk cId="2463223311" sldId="272"/>
            <ac:picMk id="18" creationId="{06472957-F37C-43A5-BA00-80FC60EA13AC}"/>
          </ac:picMkLst>
        </pc:picChg>
        <pc:picChg chg="add mod">
          <ac:chgData name="Nahum Kletkin" userId="3aa2358e-cbee-4d8e-a0e4-025a561d1693" providerId="ADAL" clId="{B62D538F-AF2D-4F24-AC86-AD9FF596CC8C}" dt="2021-05-08T16:16:58.102" v="3287" actId="1076"/>
          <ac:picMkLst>
            <pc:docMk/>
            <pc:sldMk cId="2463223311" sldId="272"/>
            <ac:picMk id="19" creationId="{9844C948-7EB3-43EF-B864-E6233EA73927}"/>
          </ac:picMkLst>
        </pc:picChg>
        <pc:picChg chg="add del mod">
          <ac:chgData name="Nahum Kletkin" userId="3aa2358e-cbee-4d8e-a0e4-025a561d1693" providerId="ADAL" clId="{B62D538F-AF2D-4F24-AC86-AD9FF596CC8C}" dt="2021-05-08T16:11:42.809" v="3198" actId="478"/>
          <ac:picMkLst>
            <pc:docMk/>
            <pc:sldMk cId="2463223311" sldId="272"/>
            <ac:picMk id="20" creationId="{84120ECB-ABB9-4CA9-8301-06D6285A8964}"/>
          </ac:picMkLst>
        </pc:picChg>
        <pc:picChg chg="add del mod">
          <ac:chgData name="Nahum Kletkin" userId="3aa2358e-cbee-4d8e-a0e4-025a561d1693" providerId="ADAL" clId="{B62D538F-AF2D-4F24-AC86-AD9FF596CC8C}" dt="2021-05-08T16:11:42.180" v="3197" actId="478"/>
          <ac:picMkLst>
            <pc:docMk/>
            <pc:sldMk cId="2463223311" sldId="272"/>
            <ac:picMk id="21" creationId="{35B3D144-AD5F-4DDE-A450-D8E7B6363267}"/>
          </ac:picMkLst>
        </pc:picChg>
        <pc:picChg chg="add del mod">
          <ac:chgData name="Nahum Kletkin" userId="3aa2358e-cbee-4d8e-a0e4-025a561d1693" providerId="ADAL" clId="{B62D538F-AF2D-4F24-AC86-AD9FF596CC8C}" dt="2021-05-08T14:50:07.879" v="1263"/>
          <ac:picMkLst>
            <pc:docMk/>
            <pc:sldMk cId="2463223311" sldId="272"/>
            <ac:picMk id="8193" creationId="{927F9D99-DB79-417F-85DF-336A740995EE}"/>
          </ac:picMkLst>
        </pc:picChg>
        <pc:picChg chg="add del mod">
          <ac:chgData name="Nahum Kletkin" userId="3aa2358e-cbee-4d8e-a0e4-025a561d1693" providerId="ADAL" clId="{B62D538F-AF2D-4F24-AC86-AD9FF596CC8C}" dt="2021-05-08T14:50:07.879" v="1263"/>
          <ac:picMkLst>
            <pc:docMk/>
            <pc:sldMk cId="2463223311" sldId="272"/>
            <ac:picMk id="8194" creationId="{10807FD6-8D3B-4472-A189-4BD80637A0E8}"/>
          </ac:picMkLst>
        </pc:picChg>
        <pc:picChg chg="add del mod">
          <ac:chgData name="Nahum Kletkin" userId="3aa2358e-cbee-4d8e-a0e4-025a561d1693" providerId="ADAL" clId="{B62D538F-AF2D-4F24-AC86-AD9FF596CC8C}" dt="2021-05-08T14:50:07.879" v="1263"/>
          <ac:picMkLst>
            <pc:docMk/>
            <pc:sldMk cId="2463223311" sldId="272"/>
            <ac:picMk id="8195" creationId="{C1533AEB-F242-46EE-B104-175A41A56C4A}"/>
          </ac:picMkLst>
        </pc:picChg>
        <pc:picChg chg="add del mod">
          <ac:chgData name="Nahum Kletkin" userId="3aa2358e-cbee-4d8e-a0e4-025a561d1693" providerId="ADAL" clId="{B62D538F-AF2D-4F24-AC86-AD9FF596CC8C}" dt="2021-05-08T14:50:07.879" v="1263"/>
          <ac:picMkLst>
            <pc:docMk/>
            <pc:sldMk cId="2463223311" sldId="272"/>
            <ac:picMk id="8196" creationId="{870BF1B9-E5C3-4284-9197-D4A3D8B03253}"/>
          </ac:picMkLst>
        </pc:picChg>
        <pc:picChg chg="add del mod">
          <ac:chgData name="Nahum Kletkin" userId="3aa2358e-cbee-4d8e-a0e4-025a561d1693" providerId="ADAL" clId="{B62D538F-AF2D-4F24-AC86-AD9FF596CC8C}" dt="2021-05-08T14:50:07.879" v="1263"/>
          <ac:picMkLst>
            <pc:docMk/>
            <pc:sldMk cId="2463223311" sldId="272"/>
            <ac:picMk id="8197" creationId="{F40D60ED-0E02-474D-9B0A-4FF00F1762D5}"/>
          </ac:picMkLst>
        </pc:picChg>
        <pc:picChg chg="add del mod">
          <ac:chgData name="Nahum Kletkin" userId="3aa2358e-cbee-4d8e-a0e4-025a561d1693" providerId="ADAL" clId="{B62D538F-AF2D-4F24-AC86-AD9FF596CC8C}" dt="2021-05-08T14:50:07.879" v="1263"/>
          <ac:picMkLst>
            <pc:docMk/>
            <pc:sldMk cId="2463223311" sldId="272"/>
            <ac:picMk id="8198" creationId="{3A212044-4B5F-42BC-B836-33F586F1CBAE}"/>
          </ac:picMkLst>
        </pc:picChg>
      </pc:sldChg>
      <pc:sldChg chg="addSp delSp modSp add mod">
        <pc:chgData name="Nahum Kletkin" userId="3aa2358e-cbee-4d8e-a0e4-025a561d1693" providerId="ADAL" clId="{B62D538F-AF2D-4F24-AC86-AD9FF596CC8C}" dt="2021-05-08T16:19:22.358" v="3333" actId="1076"/>
        <pc:sldMkLst>
          <pc:docMk/>
          <pc:sldMk cId="4217815927" sldId="273"/>
        </pc:sldMkLst>
        <pc:spChg chg="mod">
          <ac:chgData name="Nahum Kletkin" userId="3aa2358e-cbee-4d8e-a0e4-025a561d1693" providerId="ADAL" clId="{B62D538F-AF2D-4F24-AC86-AD9FF596CC8C}" dt="2021-05-08T16:17:23.725" v="3290" actId="404"/>
          <ac:spMkLst>
            <pc:docMk/>
            <pc:sldMk cId="4217815927" sldId="273"/>
            <ac:spMk id="2" creationId="{8AD41042-FDDB-4C84-B114-8CB5E35E9CBC}"/>
          </ac:spMkLst>
        </pc:spChg>
        <pc:spChg chg="mod">
          <ac:chgData name="Nahum Kletkin" userId="3aa2358e-cbee-4d8e-a0e4-025a561d1693" providerId="ADAL" clId="{B62D538F-AF2D-4F24-AC86-AD9FF596CC8C}" dt="2021-05-08T16:19:06.391" v="3329" actId="20577"/>
          <ac:spMkLst>
            <pc:docMk/>
            <pc:sldMk cId="4217815927" sldId="273"/>
            <ac:spMk id="3" creationId="{F30EEEB0-10FE-4B03-A179-3A8ED1C41CE0}"/>
          </ac:spMkLst>
        </pc:spChg>
        <pc:picChg chg="add mod">
          <ac:chgData name="Nahum Kletkin" userId="3aa2358e-cbee-4d8e-a0e4-025a561d1693" providerId="ADAL" clId="{B62D538F-AF2D-4F24-AC86-AD9FF596CC8C}" dt="2021-05-08T16:17:59.541" v="3307" actId="1076"/>
          <ac:picMkLst>
            <pc:docMk/>
            <pc:sldMk cId="4217815927" sldId="273"/>
            <ac:picMk id="10" creationId="{D5E173E9-8A00-44E5-B781-5BEAB63A81F3}"/>
          </ac:picMkLst>
        </pc:picChg>
        <pc:picChg chg="add mod">
          <ac:chgData name="Nahum Kletkin" userId="3aa2358e-cbee-4d8e-a0e4-025a561d1693" providerId="ADAL" clId="{B62D538F-AF2D-4F24-AC86-AD9FF596CC8C}" dt="2021-05-08T16:19:22.358" v="3333" actId="1076"/>
          <ac:picMkLst>
            <pc:docMk/>
            <pc:sldMk cId="4217815927" sldId="273"/>
            <ac:picMk id="11" creationId="{478C2FE9-02C9-42FA-9637-DA03F624D6FD}"/>
          </ac:picMkLst>
        </pc:picChg>
        <pc:picChg chg="add mod">
          <ac:chgData name="Nahum Kletkin" userId="3aa2358e-cbee-4d8e-a0e4-025a561d1693" providerId="ADAL" clId="{B62D538F-AF2D-4F24-AC86-AD9FF596CC8C}" dt="2021-05-08T16:19:15.884" v="3332" actId="1076"/>
          <ac:picMkLst>
            <pc:docMk/>
            <pc:sldMk cId="4217815927" sldId="273"/>
            <ac:picMk id="12" creationId="{5A3E2E30-1236-4E88-8669-8AE7D336DD6C}"/>
          </ac:picMkLst>
        </pc:picChg>
        <pc:picChg chg="del">
          <ac:chgData name="Nahum Kletkin" userId="3aa2358e-cbee-4d8e-a0e4-025a561d1693" providerId="ADAL" clId="{B62D538F-AF2D-4F24-AC86-AD9FF596CC8C}" dt="2021-05-08T14:52:17.808" v="1449" actId="478"/>
          <ac:picMkLst>
            <pc:docMk/>
            <pc:sldMk cId="4217815927" sldId="273"/>
            <ac:picMk id="16" creationId="{D0DAAD94-EEA3-4C18-BC51-B4F7721F7310}"/>
          </ac:picMkLst>
        </pc:picChg>
        <pc:picChg chg="del">
          <ac:chgData name="Nahum Kletkin" userId="3aa2358e-cbee-4d8e-a0e4-025a561d1693" providerId="ADAL" clId="{B62D538F-AF2D-4F24-AC86-AD9FF596CC8C}" dt="2021-05-08T14:52:17.808" v="1449" actId="478"/>
          <ac:picMkLst>
            <pc:docMk/>
            <pc:sldMk cId="4217815927" sldId="273"/>
            <ac:picMk id="17" creationId="{19F30CB0-57C4-4252-8495-FC8168029CD6}"/>
          </ac:picMkLst>
        </pc:picChg>
        <pc:picChg chg="del">
          <ac:chgData name="Nahum Kletkin" userId="3aa2358e-cbee-4d8e-a0e4-025a561d1693" providerId="ADAL" clId="{B62D538F-AF2D-4F24-AC86-AD9FF596CC8C}" dt="2021-05-08T14:52:17.808" v="1449" actId="478"/>
          <ac:picMkLst>
            <pc:docMk/>
            <pc:sldMk cId="4217815927" sldId="273"/>
            <ac:picMk id="18" creationId="{06472957-F37C-43A5-BA00-80FC60EA13AC}"/>
          </ac:picMkLst>
        </pc:picChg>
        <pc:picChg chg="del">
          <ac:chgData name="Nahum Kletkin" userId="3aa2358e-cbee-4d8e-a0e4-025a561d1693" providerId="ADAL" clId="{B62D538F-AF2D-4F24-AC86-AD9FF596CC8C}" dt="2021-05-08T14:52:17.808" v="1449" actId="478"/>
          <ac:picMkLst>
            <pc:docMk/>
            <pc:sldMk cId="4217815927" sldId="273"/>
            <ac:picMk id="19" creationId="{9844C948-7EB3-43EF-B864-E6233EA73927}"/>
          </ac:picMkLst>
        </pc:picChg>
        <pc:picChg chg="del">
          <ac:chgData name="Nahum Kletkin" userId="3aa2358e-cbee-4d8e-a0e4-025a561d1693" providerId="ADAL" clId="{B62D538F-AF2D-4F24-AC86-AD9FF596CC8C}" dt="2021-05-08T14:52:17.808" v="1449" actId="478"/>
          <ac:picMkLst>
            <pc:docMk/>
            <pc:sldMk cId="4217815927" sldId="273"/>
            <ac:picMk id="20" creationId="{84120ECB-ABB9-4CA9-8301-06D6285A8964}"/>
          </ac:picMkLst>
        </pc:picChg>
        <pc:picChg chg="del">
          <ac:chgData name="Nahum Kletkin" userId="3aa2358e-cbee-4d8e-a0e4-025a561d1693" providerId="ADAL" clId="{B62D538F-AF2D-4F24-AC86-AD9FF596CC8C}" dt="2021-05-08T14:52:17.808" v="1449" actId="478"/>
          <ac:picMkLst>
            <pc:docMk/>
            <pc:sldMk cId="4217815927" sldId="273"/>
            <ac:picMk id="21" creationId="{35B3D144-AD5F-4DDE-A450-D8E7B6363267}"/>
          </ac:picMkLst>
        </pc:picChg>
      </pc:sldChg>
      <pc:sldChg chg="addSp delSp modSp add mod">
        <pc:chgData name="Nahum Kletkin" userId="3aa2358e-cbee-4d8e-a0e4-025a561d1693" providerId="ADAL" clId="{B62D538F-AF2D-4F24-AC86-AD9FF596CC8C}" dt="2021-05-08T16:21:07.388" v="3404" actId="20577"/>
        <pc:sldMkLst>
          <pc:docMk/>
          <pc:sldMk cId="2133965114" sldId="274"/>
        </pc:sldMkLst>
        <pc:spChg chg="mod">
          <ac:chgData name="Nahum Kletkin" userId="3aa2358e-cbee-4d8e-a0e4-025a561d1693" providerId="ADAL" clId="{B62D538F-AF2D-4F24-AC86-AD9FF596CC8C}" dt="2021-05-08T15:32:15.918" v="2188"/>
          <ac:spMkLst>
            <pc:docMk/>
            <pc:sldMk cId="2133965114" sldId="274"/>
            <ac:spMk id="2" creationId="{8AD41042-FDDB-4C84-B114-8CB5E35E9CBC}"/>
          </ac:spMkLst>
        </pc:spChg>
        <pc:spChg chg="del">
          <ac:chgData name="Nahum Kletkin" userId="3aa2358e-cbee-4d8e-a0e4-025a561d1693" providerId="ADAL" clId="{B62D538F-AF2D-4F24-AC86-AD9FF596CC8C}" dt="2021-05-08T14:53:08.861" v="1532" actId="478"/>
          <ac:spMkLst>
            <pc:docMk/>
            <pc:sldMk cId="2133965114" sldId="274"/>
            <ac:spMk id="3" creationId="{F30EEEB0-10FE-4B03-A179-3A8ED1C41CE0}"/>
          </ac:spMkLst>
        </pc:spChg>
        <pc:spChg chg="add mod">
          <ac:chgData name="Nahum Kletkin" userId="3aa2358e-cbee-4d8e-a0e4-025a561d1693" providerId="ADAL" clId="{B62D538F-AF2D-4F24-AC86-AD9FF596CC8C}" dt="2021-05-08T16:21:07.388" v="3404" actId="20577"/>
          <ac:spMkLst>
            <pc:docMk/>
            <pc:sldMk cId="2133965114" sldId="274"/>
            <ac:spMk id="5" creationId="{8BE1C156-DB36-4181-8C5D-C1E530AEBC45}"/>
          </ac:spMkLst>
        </pc:spChg>
        <pc:picChg chg="add mod">
          <ac:chgData name="Nahum Kletkin" userId="3aa2358e-cbee-4d8e-a0e4-025a561d1693" providerId="ADAL" clId="{B62D538F-AF2D-4F24-AC86-AD9FF596CC8C}" dt="2021-05-08T16:20:01.492" v="3369" actId="1076"/>
          <ac:picMkLst>
            <pc:docMk/>
            <pc:sldMk cId="2133965114" sldId="274"/>
            <ac:picMk id="9" creationId="{73DAEEC9-EF61-4ECB-B3FB-8A98F402261A}"/>
          </ac:picMkLst>
        </pc:picChg>
        <pc:picChg chg="del">
          <ac:chgData name="Nahum Kletkin" userId="3aa2358e-cbee-4d8e-a0e4-025a561d1693" providerId="ADAL" clId="{B62D538F-AF2D-4F24-AC86-AD9FF596CC8C}" dt="2021-05-08T14:53:08.861" v="1532" actId="478"/>
          <ac:picMkLst>
            <pc:docMk/>
            <pc:sldMk cId="2133965114" sldId="274"/>
            <ac:picMk id="10" creationId="{D5E173E9-8A00-44E5-B781-5BEAB63A81F3}"/>
          </ac:picMkLst>
        </pc:picChg>
        <pc:picChg chg="del">
          <ac:chgData name="Nahum Kletkin" userId="3aa2358e-cbee-4d8e-a0e4-025a561d1693" providerId="ADAL" clId="{B62D538F-AF2D-4F24-AC86-AD9FF596CC8C}" dt="2021-05-08T14:53:08.861" v="1532" actId="478"/>
          <ac:picMkLst>
            <pc:docMk/>
            <pc:sldMk cId="2133965114" sldId="274"/>
            <ac:picMk id="11" creationId="{478C2FE9-02C9-42FA-9637-DA03F624D6FD}"/>
          </ac:picMkLst>
        </pc:picChg>
        <pc:picChg chg="del">
          <ac:chgData name="Nahum Kletkin" userId="3aa2358e-cbee-4d8e-a0e4-025a561d1693" providerId="ADAL" clId="{B62D538F-AF2D-4F24-AC86-AD9FF596CC8C}" dt="2021-05-08T14:53:08.861" v="1532" actId="478"/>
          <ac:picMkLst>
            <pc:docMk/>
            <pc:sldMk cId="2133965114" sldId="274"/>
            <ac:picMk id="12" creationId="{5A3E2E30-1236-4E88-8669-8AE7D336DD6C}"/>
          </ac:picMkLst>
        </pc:picChg>
        <pc:picChg chg="add mod">
          <ac:chgData name="Nahum Kletkin" userId="3aa2358e-cbee-4d8e-a0e4-025a561d1693" providerId="ADAL" clId="{B62D538F-AF2D-4F24-AC86-AD9FF596CC8C}" dt="2021-05-08T16:20:01.492" v="3369" actId="1076"/>
          <ac:picMkLst>
            <pc:docMk/>
            <pc:sldMk cId="2133965114" sldId="274"/>
            <ac:picMk id="13" creationId="{03C88302-C92C-45F8-AA64-D7EDB7F62EEF}"/>
          </ac:picMkLst>
        </pc:picChg>
      </pc:sldChg>
      <pc:sldChg chg="addSp delSp modSp add mod">
        <pc:chgData name="Nahum Kletkin" userId="3aa2358e-cbee-4d8e-a0e4-025a561d1693" providerId="ADAL" clId="{B62D538F-AF2D-4F24-AC86-AD9FF596CC8C}" dt="2021-05-08T16:25:09.229" v="3492" actId="478"/>
        <pc:sldMkLst>
          <pc:docMk/>
          <pc:sldMk cId="2004836368" sldId="275"/>
        </pc:sldMkLst>
        <pc:spChg chg="mod">
          <ac:chgData name="Nahum Kletkin" userId="3aa2358e-cbee-4d8e-a0e4-025a561d1693" providerId="ADAL" clId="{B62D538F-AF2D-4F24-AC86-AD9FF596CC8C}" dt="2021-05-08T15:32:15.918" v="2188"/>
          <ac:spMkLst>
            <pc:docMk/>
            <pc:sldMk cId="2004836368" sldId="275"/>
            <ac:spMk id="2" creationId="{8AD41042-FDDB-4C84-B114-8CB5E35E9CBC}"/>
          </ac:spMkLst>
        </pc:spChg>
        <pc:spChg chg="add mod">
          <ac:chgData name="Nahum Kletkin" userId="3aa2358e-cbee-4d8e-a0e4-025a561d1693" providerId="ADAL" clId="{B62D538F-AF2D-4F24-AC86-AD9FF596CC8C}" dt="2021-05-08T16:24:52.600" v="3490" actId="20577"/>
          <ac:spMkLst>
            <pc:docMk/>
            <pc:sldMk cId="2004836368" sldId="275"/>
            <ac:spMk id="4" creationId="{6DFFAF34-5673-4558-B60F-4145F9819595}"/>
          </ac:spMkLst>
        </pc:spChg>
        <pc:spChg chg="del">
          <ac:chgData name="Nahum Kletkin" userId="3aa2358e-cbee-4d8e-a0e4-025a561d1693" providerId="ADAL" clId="{B62D538F-AF2D-4F24-AC86-AD9FF596CC8C}" dt="2021-05-08T14:53:47.156" v="1588" actId="478"/>
          <ac:spMkLst>
            <pc:docMk/>
            <pc:sldMk cId="2004836368" sldId="275"/>
            <ac:spMk id="5" creationId="{8BE1C156-DB36-4181-8C5D-C1E530AEBC45}"/>
          </ac:spMkLst>
        </pc:spChg>
        <pc:picChg chg="add del mod">
          <ac:chgData name="Nahum Kletkin" userId="3aa2358e-cbee-4d8e-a0e4-025a561d1693" providerId="ADAL" clId="{B62D538F-AF2D-4F24-AC86-AD9FF596CC8C}" dt="2021-05-08T16:25:09.229" v="3492" actId="478"/>
          <ac:picMkLst>
            <pc:docMk/>
            <pc:sldMk cId="2004836368" sldId="275"/>
            <ac:picMk id="8" creationId="{4DC6FB47-0D9F-49BE-8630-41BC24E8869E}"/>
          </ac:picMkLst>
        </pc:picChg>
        <pc:picChg chg="del">
          <ac:chgData name="Nahum Kletkin" userId="3aa2358e-cbee-4d8e-a0e4-025a561d1693" providerId="ADAL" clId="{B62D538F-AF2D-4F24-AC86-AD9FF596CC8C}" dt="2021-05-08T14:53:47.156" v="1588" actId="478"/>
          <ac:picMkLst>
            <pc:docMk/>
            <pc:sldMk cId="2004836368" sldId="275"/>
            <ac:picMk id="9" creationId="{73DAEEC9-EF61-4ECB-B3FB-8A98F402261A}"/>
          </ac:picMkLst>
        </pc:picChg>
        <pc:picChg chg="del">
          <ac:chgData name="Nahum Kletkin" userId="3aa2358e-cbee-4d8e-a0e4-025a561d1693" providerId="ADAL" clId="{B62D538F-AF2D-4F24-AC86-AD9FF596CC8C}" dt="2021-05-08T14:53:47.156" v="1588" actId="478"/>
          <ac:picMkLst>
            <pc:docMk/>
            <pc:sldMk cId="2004836368" sldId="275"/>
            <ac:picMk id="13" creationId="{03C88302-C92C-45F8-AA64-D7EDB7F62EEF}"/>
          </ac:picMkLst>
        </pc:picChg>
      </pc:sldChg>
      <pc:sldChg chg="addSp delSp modSp add mod">
        <pc:chgData name="Nahum Kletkin" userId="3aa2358e-cbee-4d8e-a0e4-025a561d1693" providerId="ADAL" clId="{B62D538F-AF2D-4F24-AC86-AD9FF596CC8C}" dt="2021-05-08T16:26:31.053" v="3558" actId="1076"/>
        <pc:sldMkLst>
          <pc:docMk/>
          <pc:sldMk cId="1592704852" sldId="276"/>
        </pc:sldMkLst>
        <pc:spChg chg="mod">
          <ac:chgData name="Nahum Kletkin" userId="3aa2358e-cbee-4d8e-a0e4-025a561d1693" providerId="ADAL" clId="{B62D538F-AF2D-4F24-AC86-AD9FF596CC8C}" dt="2021-05-08T15:32:15.918" v="2188"/>
          <ac:spMkLst>
            <pc:docMk/>
            <pc:sldMk cId="1592704852" sldId="276"/>
            <ac:spMk id="2" creationId="{8AD41042-FDDB-4C84-B114-8CB5E35E9CBC}"/>
          </ac:spMkLst>
        </pc:spChg>
        <pc:spChg chg="del">
          <ac:chgData name="Nahum Kletkin" userId="3aa2358e-cbee-4d8e-a0e4-025a561d1693" providerId="ADAL" clId="{B62D538F-AF2D-4F24-AC86-AD9FF596CC8C}" dt="2021-05-08T14:55:00.296" v="1619" actId="478"/>
          <ac:spMkLst>
            <pc:docMk/>
            <pc:sldMk cId="1592704852" sldId="276"/>
            <ac:spMk id="4" creationId="{6DFFAF34-5673-4558-B60F-4145F9819595}"/>
          </ac:spMkLst>
        </pc:spChg>
        <pc:spChg chg="add mod">
          <ac:chgData name="Nahum Kletkin" userId="3aa2358e-cbee-4d8e-a0e4-025a561d1693" providerId="ADAL" clId="{B62D538F-AF2D-4F24-AC86-AD9FF596CC8C}" dt="2021-05-08T16:26:27.838" v="3557" actId="5793"/>
          <ac:spMkLst>
            <pc:docMk/>
            <pc:sldMk cId="1592704852" sldId="276"/>
            <ac:spMk id="5" creationId="{116B96BC-5597-488E-A218-E750CE7066C1}"/>
          </ac:spMkLst>
        </pc:spChg>
        <pc:picChg chg="add mod">
          <ac:chgData name="Nahum Kletkin" userId="3aa2358e-cbee-4d8e-a0e4-025a561d1693" providerId="ADAL" clId="{B62D538F-AF2D-4F24-AC86-AD9FF596CC8C}" dt="2021-05-08T16:25:36.631" v="3499" actId="1076"/>
          <ac:picMkLst>
            <pc:docMk/>
            <pc:sldMk cId="1592704852" sldId="276"/>
            <ac:picMk id="7" creationId="{C1E9896D-426C-4CBB-BF61-5E490EC4676F}"/>
          </ac:picMkLst>
        </pc:picChg>
        <pc:picChg chg="del">
          <ac:chgData name="Nahum Kletkin" userId="3aa2358e-cbee-4d8e-a0e4-025a561d1693" providerId="ADAL" clId="{B62D538F-AF2D-4F24-AC86-AD9FF596CC8C}" dt="2021-05-08T14:55:00.296" v="1619" actId="478"/>
          <ac:picMkLst>
            <pc:docMk/>
            <pc:sldMk cId="1592704852" sldId="276"/>
            <ac:picMk id="8" creationId="{4DC6FB47-0D9F-49BE-8630-41BC24E8869E}"/>
          </ac:picMkLst>
        </pc:picChg>
        <pc:picChg chg="add mod">
          <ac:chgData name="Nahum Kletkin" userId="3aa2358e-cbee-4d8e-a0e4-025a561d1693" providerId="ADAL" clId="{B62D538F-AF2D-4F24-AC86-AD9FF596CC8C}" dt="2021-05-08T16:25:48.464" v="3503" actId="1076"/>
          <ac:picMkLst>
            <pc:docMk/>
            <pc:sldMk cId="1592704852" sldId="276"/>
            <ac:picMk id="9" creationId="{A10AAB64-8998-49F8-BDC7-D587958A356F}"/>
          </ac:picMkLst>
        </pc:picChg>
        <pc:picChg chg="add mod">
          <ac:chgData name="Nahum Kletkin" userId="3aa2358e-cbee-4d8e-a0e4-025a561d1693" providerId="ADAL" clId="{B62D538F-AF2D-4F24-AC86-AD9FF596CC8C}" dt="2021-05-08T16:26:31.053" v="3558" actId="1076"/>
          <ac:picMkLst>
            <pc:docMk/>
            <pc:sldMk cId="1592704852" sldId="276"/>
            <ac:picMk id="10" creationId="{FE74541D-AAC8-40C3-9377-34BD8B600C88}"/>
          </ac:picMkLst>
        </pc:picChg>
      </pc:sldChg>
      <pc:sldChg chg="addSp modSp add mod">
        <pc:chgData name="Nahum Kletkin" userId="3aa2358e-cbee-4d8e-a0e4-025a561d1693" providerId="ADAL" clId="{B62D538F-AF2D-4F24-AC86-AD9FF596CC8C}" dt="2021-05-08T16:30:58.398" v="3689" actId="1036"/>
        <pc:sldMkLst>
          <pc:docMk/>
          <pc:sldMk cId="1916164282" sldId="277"/>
        </pc:sldMkLst>
        <pc:spChg chg="mod">
          <ac:chgData name="Nahum Kletkin" userId="3aa2358e-cbee-4d8e-a0e4-025a561d1693" providerId="ADAL" clId="{B62D538F-AF2D-4F24-AC86-AD9FF596CC8C}" dt="2021-05-08T15:32:15.918" v="2188"/>
          <ac:spMkLst>
            <pc:docMk/>
            <pc:sldMk cId="1916164282" sldId="277"/>
            <ac:spMk id="2" creationId="{8AD41042-FDDB-4C84-B114-8CB5E35E9CBC}"/>
          </ac:spMkLst>
        </pc:spChg>
        <pc:spChg chg="mod">
          <ac:chgData name="Nahum Kletkin" userId="3aa2358e-cbee-4d8e-a0e4-025a561d1693" providerId="ADAL" clId="{B62D538F-AF2D-4F24-AC86-AD9FF596CC8C}" dt="2021-05-08T16:30:51.442" v="3679" actId="6549"/>
          <ac:spMkLst>
            <pc:docMk/>
            <pc:sldMk cId="1916164282" sldId="277"/>
            <ac:spMk id="5" creationId="{116B96BC-5597-488E-A218-E750CE7066C1}"/>
          </ac:spMkLst>
        </pc:spChg>
        <pc:picChg chg="add mod">
          <ac:chgData name="Nahum Kletkin" userId="3aa2358e-cbee-4d8e-a0e4-025a561d1693" providerId="ADAL" clId="{B62D538F-AF2D-4F24-AC86-AD9FF596CC8C}" dt="2021-05-08T16:30:58.398" v="3689" actId="1036"/>
          <ac:picMkLst>
            <pc:docMk/>
            <pc:sldMk cId="1916164282" sldId="277"/>
            <ac:picMk id="4" creationId="{598D0DCB-713C-4074-A8C0-08B168D3E3DE}"/>
          </ac:picMkLst>
        </pc:picChg>
        <pc:picChg chg="add mod">
          <ac:chgData name="Nahum Kletkin" userId="3aa2358e-cbee-4d8e-a0e4-025a561d1693" providerId="ADAL" clId="{B62D538F-AF2D-4F24-AC86-AD9FF596CC8C}" dt="2021-05-08T16:30:58.398" v="3689" actId="1036"/>
          <ac:picMkLst>
            <pc:docMk/>
            <pc:sldMk cId="1916164282" sldId="277"/>
            <ac:picMk id="6" creationId="{A056009C-0643-443A-9D07-D977C6F7628E}"/>
          </ac:picMkLst>
        </pc:picChg>
      </pc:sldChg>
      <pc:sldChg chg="delSp modSp add mod">
        <pc:chgData name="Nahum Kletkin" userId="3aa2358e-cbee-4d8e-a0e4-025a561d1693" providerId="ADAL" clId="{B62D538F-AF2D-4F24-AC86-AD9FF596CC8C}" dt="2021-05-08T16:28:53.546" v="3611" actId="20577"/>
        <pc:sldMkLst>
          <pc:docMk/>
          <pc:sldMk cId="1951145643" sldId="278"/>
        </pc:sldMkLst>
        <pc:spChg chg="mod">
          <ac:chgData name="Nahum Kletkin" userId="3aa2358e-cbee-4d8e-a0e4-025a561d1693" providerId="ADAL" clId="{B62D538F-AF2D-4F24-AC86-AD9FF596CC8C}" dt="2021-05-08T15:32:15.918" v="2188"/>
          <ac:spMkLst>
            <pc:docMk/>
            <pc:sldMk cId="1951145643" sldId="278"/>
            <ac:spMk id="2" creationId="{8AD41042-FDDB-4C84-B114-8CB5E35E9CBC}"/>
          </ac:spMkLst>
        </pc:spChg>
        <pc:spChg chg="mod">
          <ac:chgData name="Nahum Kletkin" userId="3aa2358e-cbee-4d8e-a0e4-025a561d1693" providerId="ADAL" clId="{B62D538F-AF2D-4F24-AC86-AD9FF596CC8C}" dt="2021-05-08T16:28:53.546" v="3611" actId="20577"/>
          <ac:spMkLst>
            <pc:docMk/>
            <pc:sldMk cId="1951145643" sldId="278"/>
            <ac:spMk id="5" creationId="{116B96BC-5597-488E-A218-E750CE7066C1}"/>
          </ac:spMkLst>
        </pc:spChg>
        <pc:picChg chg="del">
          <ac:chgData name="Nahum Kletkin" userId="3aa2358e-cbee-4d8e-a0e4-025a561d1693" providerId="ADAL" clId="{B62D538F-AF2D-4F24-AC86-AD9FF596CC8C}" dt="2021-05-08T15:00:33.531" v="1814" actId="478"/>
          <ac:picMkLst>
            <pc:docMk/>
            <pc:sldMk cId="1951145643" sldId="278"/>
            <ac:picMk id="4" creationId="{598D0DCB-713C-4074-A8C0-08B168D3E3DE}"/>
          </ac:picMkLst>
        </pc:picChg>
        <pc:picChg chg="del">
          <ac:chgData name="Nahum Kletkin" userId="3aa2358e-cbee-4d8e-a0e4-025a561d1693" providerId="ADAL" clId="{B62D538F-AF2D-4F24-AC86-AD9FF596CC8C}" dt="2021-05-08T15:00:33.531" v="1814" actId="478"/>
          <ac:picMkLst>
            <pc:docMk/>
            <pc:sldMk cId="1951145643" sldId="278"/>
            <ac:picMk id="6" creationId="{A056009C-0643-443A-9D07-D977C6F7628E}"/>
          </ac:picMkLst>
        </pc:picChg>
      </pc:sldChg>
      <pc:sldChg chg="addSp modSp add mod">
        <pc:chgData name="Nahum Kletkin" userId="3aa2358e-cbee-4d8e-a0e4-025a561d1693" providerId="ADAL" clId="{B62D538F-AF2D-4F24-AC86-AD9FF596CC8C}" dt="2021-05-08T17:07:15.510" v="4380" actId="20577"/>
        <pc:sldMkLst>
          <pc:docMk/>
          <pc:sldMk cId="1602671698" sldId="279"/>
        </pc:sldMkLst>
        <pc:spChg chg="mod">
          <ac:chgData name="Nahum Kletkin" userId="3aa2358e-cbee-4d8e-a0e4-025a561d1693" providerId="ADAL" clId="{B62D538F-AF2D-4F24-AC86-AD9FF596CC8C}" dt="2021-05-08T15:32:15.918" v="2188"/>
          <ac:spMkLst>
            <pc:docMk/>
            <pc:sldMk cId="1602671698" sldId="279"/>
            <ac:spMk id="2" creationId="{8AD41042-FDDB-4C84-B114-8CB5E35E9CBC}"/>
          </ac:spMkLst>
        </pc:spChg>
        <pc:spChg chg="mod">
          <ac:chgData name="Nahum Kletkin" userId="3aa2358e-cbee-4d8e-a0e4-025a561d1693" providerId="ADAL" clId="{B62D538F-AF2D-4F24-AC86-AD9FF596CC8C}" dt="2021-05-08T17:07:15.510" v="4380" actId="20577"/>
          <ac:spMkLst>
            <pc:docMk/>
            <pc:sldMk cId="1602671698" sldId="279"/>
            <ac:spMk id="5" creationId="{116B96BC-5597-488E-A218-E750CE7066C1}"/>
          </ac:spMkLst>
        </pc:spChg>
        <pc:picChg chg="add mod">
          <ac:chgData name="Nahum Kletkin" userId="3aa2358e-cbee-4d8e-a0e4-025a561d1693" providerId="ADAL" clId="{B62D538F-AF2D-4F24-AC86-AD9FF596CC8C}" dt="2021-05-08T16:29:15.842" v="3620" actId="1076"/>
          <ac:picMkLst>
            <pc:docMk/>
            <pc:sldMk cId="1602671698" sldId="279"/>
            <ac:picMk id="4" creationId="{5D6E9F89-2725-4D14-9C1A-86AC5783BE5A}"/>
          </ac:picMkLst>
        </pc:picChg>
        <pc:picChg chg="add mod">
          <ac:chgData name="Nahum Kletkin" userId="3aa2358e-cbee-4d8e-a0e4-025a561d1693" providerId="ADAL" clId="{B62D538F-AF2D-4F24-AC86-AD9FF596CC8C}" dt="2021-05-08T16:29:22.180" v="3622" actId="1076"/>
          <ac:picMkLst>
            <pc:docMk/>
            <pc:sldMk cId="1602671698" sldId="279"/>
            <ac:picMk id="6" creationId="{D6689C96-5211-449B-A30B-D361AD29F761}"/>
          </ac:picMkLst>
        </pc:picChg>
      </pc:sldChg>
      <pc:sldChg chg="addSp delSp modSp add mod">
        <pc:chgData name="Nahum Kletkin" userId="3aa2358e-cbee-4d8e-a0e4-025a561d1693" providerId="ADAL" clId="{B62D538F-AF2D-4F24-AC86-AD9FF596CC8C}" dt="2021-05-08T16:30:29.082" v="3674" actId="1076"/>
        <pc:sldMkLst>
          <pc:docMk/>
          <pc:sldMk cId="1187250936" sldId="280"/>
        </pc:sldMkLst>
        <pc:spChg chg="mod">
          <ac:chgData name="Nahum Kletkin" userId="3aa2358e-cbee-4d8e-a0e4-025a561d1693" providerId="ADAL" clId="{B62D538F-AF2D-4F24-AC86-AD9FF596CC8C}" dt="2021-05-08T15:32:15.918" v="2188"/>
          <ac:spMkLst>
            <pc:docMk/>
            <pc:sldMk cId="1187250936" sldId="280"/>
            <ac:spMk id="2" creationId="{8AD41042-FDDB-4C84-B114-8CB5E35E9CBC}"/>
          </ac:spMkLst>
        </pc:spChg>
        <pc:spChg chg="mod">
          <ac:chgData name="Nahum Kletkin" userId="3aa2358e-cbee-4d8e-a0e4-025a561d1693" providerId="ADAL" clId="{B62D538F-AF2D-4F24-AC86-AD9FF596CC8C}" dt="2021-05-08T16:30:08.782" v="3666" actId="20577"/>
          <ac:spMkLst>
            <pc:docMk/>
            <pc:sldMk cId="1187250936" sldId="280"/>
            <ac:spMk id="5" creationId="{116B96BC-5597-488E-A218-E750CE7066C1}"/>
          </ac:spMkLst>
        </pc:spChg>
        <pc:picChg chg="del">
          <ac:chgData name="Nahum Kletkin" userId="3aa2358e-cbee-4d8e-a0e4-025a561d1693" providerId="ADAL" clId="{B62D538F-AF2D-4F24-AC86-AD9FF596CC8C}" dt="2021-05-08T15:02:47.674" v="2073" actId="478"/>
          <ac:picMkLst>
            <pc:docMk/>
            <pc:sldMk cId="1187250936" sldId="280"/>
            <ac:picMk id="4" creationId="{5D6E9F89-2725-4D14-9C1A-86AC5783BE5A}"/>
          </ac:picMkLst>
        </pc:picChg>
        <pc:picChg chg="del">
          <ac:chgData name="Nahum Kletkin" userId="3aa2358e-cbee-4d8e-a0e4-025a561d1693" providerId="ADAL" clId="{B62D538F-AF2D-4F24-AC86-AD9FF596CC8C}" dt="2021-05-08T15:02:47.674" v="2073" actId="478"/>
          <ac:picMkLst>
            <pc:docMk/>
            <pc:sldMk cId="1187250936" sldId="280"/>
            <ac:picMk id="6" creationId="{D6689C96-5211-449B-A30B-D361AD29F761}"/>
          </ac:picMkLst>
        </pc:picChg>
        <pc:picChg chg="add mod">
          <ac:chgData name="Nahum Kletkin" userId="3aa2358e-cbee-4d8e-a0e4-025a561d1693" providerId="ADAL" clId="{B62D538F-AF2D-4F24-AC86-AD9FF596CC8C}" dt="2021-05-08T16:30:25.666" v="3673" actId="1076"/>
          <ac:picMkLst>
            <pc:docMk/>
            <pc:sldMk cId="1187250936" sldId="280"/>
            <ac:picMk id="7" creationId="{D92463AE-621E-4A38-B0C4-0E795CA3F69A}"/>
          </ac:picMkLst>
        </pc:picChg>
        <pc:picChg chg="add mod">
          <ac:chgData name="Nahum Kletkin" userId="3aa2358e-cbee-4d8e-a0e4-025a561d1693" providerId="ADAL" clId="{B62D538F-AF2D-4F24-AC86-AD9FF596CC8C}" dt="2021-05-08T16:30:29.082" v="3674" actId="1076"/>
          <ac:picMkLst>
            <pc:docMk/>
            <pc:sldMk cId="1187250936" sldId="280"/>
            <ac:picMk id="8" creationId="{3C984846-90D9-4422-BBFD-8051C94DC7BE}"/>
          </ac:picMkLst>
        </pc:picChg>
      </pc:sldChg>
      <pc:sldChg chg="add del">
        <pc:chgData name="Nahum Kletkin" userId="3aa2358e-cbee-4d8e-a0e4-025a561d1693" providerId="ADAL" clId="{B62D538F-AF2D-4F24-AC86-AD9FF596CC8C}" dt="2021-05-08T15:03:18.445" v="2112" actId="2890"/>
        <pc:sldMkLst>
          <pc:docMk/>
          <pc:sldMk cId="138674381" sldId="281"/>
        </pc:sldMkLst>
      </pc:sldChg>
      <pc:sldChg chg="addSp delSp modSp new mod setBg">
        <pc:chgData name="Nahum Kletkin" userId="3aa2358e-cbee-4d8e-a0e4-025a561d1693" providerId="ADAL" clId="{B62D538F-AF2D-4F24-AC86-AD9FF596CC8C}" dt="2021-05-08T16:36:27.063" v="3794" actId="478"/>
        <pc:sldMkLst>
          <pc:docMk/>
          <pc:sldMk cId="777956705" sldId="281"/>
        </pc:sldMkLst>
        <pc:spChg chg="mod">
          <ac:chgData name="Nahum Kletkin" userId="3aa2358e-cbee-4d8e-a0e4-025a561d1693" providerId="ADAL" clId="{B62D538F-AF2D-4F24-AC86-AD9FF596CC8C}" dt="2021-05-08T16:36:10.448" v="3787" actId="1038"/>
          <ac:spMkLst>
            <pc:docMk/>
            <pc:sldMk cId="777956705" sldId="281"/>
            <ac:spMk id="2" creationId="{291DB178-9203-41B9-90A5-CE9E3465C1B1}"/>
          </ac:spMkLst>
        </pc:spChg>
        <pc:spChg chg="mod ord">
          <ac:chgData name="Nahum Kletkin" userId="3aa2358e-cbee-4d8e-a0e4-025a561d1693" providerId="ADAL" clId="{B62D538F-AF2D-4F24-AC86-AD9FF596CC8C}" dt="2021-05-08T16:34:24.280" v="3751" actId="27636"/>
          <ac:spMkLst>
            <pc:docMk/>
            <pc:sldMk cId="777956705" sldId="281"/>
            <ac:spMk id="3" creationId="{EAB4D356-B211-4AFB-8DDA-BD5B8FFF4386}"/>
          </ac:spMkLst>
        </pc:spChg>
        <pc:spChg chg="add del mod">
          <ac:chgData name="Nahum Kletkin" userId="3aa2358e-cbee-4d8e-a0e4-025a561d1693" providerId="ADAL" clId="{B62D538F-AF2D-4F24-AC86-AD9FF596CC8C}" dt="2021-05-08T16:36:27.063" v="3794" actId="478"/>
          <ac:spMkLst>
            <pc:docMk/>
            <pc:sldMk cId="777956705" sldId="281"/>
            <ac:spMk id="6" creationId="{22973246-2894-473B-AB51-E27DA85260F5}"/>
          </ac:spMkLst>
        </pc:spChg>
        <pc:picChg chg="add del mod">
          <ac:chgData name="Nahum Kletkin" userId="3aa2358e-cbee-4d8e-a0e4-025a561d1693" providerId="ADAL" clId="{B62D538F-AF2D-4F24-AC86-AD9FF596CC8C}" dt="2021-05-08T15:25:47.172" v="2177" actId="478"/>
          <ac:picMkLst>
            <pc:docMk/>
            <pc:sldMk cId="777956705" sldId="281"/>
            <ac:picMk id="4" creationId="{00B74BB3-DD8E-4385-B04B-E79319B74DAF}"/>
          </ac:picMkLst>
        </pc:picChg>
        <pc:picChg chg="add mod">
          <ac:chgData name="Nahum Kletkin" userId="3aa2358e-cbee-4d8e-a0e4-025a561d1693" providerId="ADAL" clId="{B62D538F-AF2D-4F24-AC86-AD9FF596CC8C}" dt="2021-05-08T16:34:06.423" v="3745" actId="26606"/>
          <ac:picMkLst>
            <pc:docMk/>
            <pc:sldMk cId="777956705" sldId="281"/>
            <ac:picMk id="5" creationId="{7258AC31-5A13-4AD1-88B9-030A6E513061}"/>
          </ac:picMkLst>
        </pc:picChg>
      </pc:sldChg>
      <pc:sldChg chg="addSp delSp modSp new mod">
        <pc:chgData name="Nahum Kletkin" userId="3aa2358e-cbee-4d8e-a0e4-025a561d1693" providerId="ADAL" clId="{B62D538F-AF2D-4F24-AC86-AD9FF596CC8C}" dt="2021-05-08T17:07:41.574" v="4389" actId="20577"/>
        <pc:sldMkLst>
          <pc:docMk/>
          <pc:sldMk cId="2242183913" sldId="282"/>
        </pc:sldMkLst>
        <pc:spChg chg="mod">
          <ac:chgData name="Nahum Kletkin" userId="3aa2358e-cbee-4d8e-a0e4-025a561d1693" providerId="ADAL" clId="{B62D538F-AF2D-4F24-AC86-AD9FF596CC8C}" dt="2021-05-08T15:32:15.918" v="2188"/>
          <ac:spMkLst>
            <pc:docMk/>
            <pc:sldMk cId="2242183913" sldId="282"/>
            <ac:spMk id="2" creationId="{82596B99-2B93-43CA-865F-DC7949D820D9}"/>
          </ac:spMkLst>
        </pc:spChg>
        <pc:spChg chg="mod">
          <ac:chgData name="Nahum Kletkin" userId="3aa2358e-cbee-4d8e-a0e4-025a561d1693" providerId="ADAL" clId="{B62D538F-AF2D-4F24-AC86-AD9FF596CC8C}" dt="2021-05-08T17:07:41.574" v="4389" actId="20577"/>
          <ac:spMkLst>
            <pc:docMk/>
            <pc:sldMk cId="2242183913" sldId="282"/>
            <ac:spMk id="3" creationId="{15CA9DF6-13D8-49EC-9EDE-488E39B079D3}"/>
          </ac:spMkLst>
        </pc:spChg>
        <pc:graphicFrameChg chg="add mod">
          <ac:chgData name="Nahum Kletkin" userId="3aa2358e-cbee-4d8e-a0e4-025a561d1693" providerId="ADAL" clId="{B62D538F-AF2D-4F24-AC86-AD9FF596CC8C}" dt="2021-05-08T15:28:57.190" v="2185"/>
          <ac:graphicFrameMkLst>
            <pc:docMk/>
            <pc:sldMk cId="2242183913" sldId="282"/>
            <ac:graphicFrameMk id="6" creationId="{95EC4E23-BB66-4B97-9466-45281FA57042}"/>
          </ac:graphicFrameMkLst>
        </pc:graphicFrameChg>
        <pc:picChg chg="add mod">
          <ac:chgData name="Nahum Kletkin" userId="3aa2358e-cbee-4d8e-a0e4-025a561d1693" providerId="ADAL" clId="{B62D538F-AF2D-4F24-AC86-AD9FF596CC8C}" dt="2021-05-08T16:38:45.923" v="3834" actId="1076"/>
          <ac:picMkLst>
            <pc:docMk/>
            <pc:sldMk cId="2242183913" sldId="282"/>
            <ac:picMk id="4" creationId="{00FEBD22-D5FE-46A1-AB47-546742C1702F}"/>
          </ac:picMkLst>
        </pc:picChg>
        <pc:picChg chg="add del mod">
          <ac:chgData name="Nahum Kletkin" userId="3aa2358e-cbee-4d8e-a0e4-025a561d1693" providerId="ADAL" clId="{B62D538F-AF2D-4F24-AC86-AD9FF596CC8C}" dt="2021-05-08T15:28:51.364" v="2180" actId="478"/>
          <ac:picMkLst>
            <pc:docMk/>
            <pc:sldMk cId="2242183913" sldId="282"/>
            <ac:picMk id="5" creationId="{D2B7D941-FDC9-4191-89CC-EB89C2E7F8AC}"/>
          </ac:picMkLst>
        </pc:picChg>
        <pc:picChg chg="add del mod">
          <ac:chgData name="Nahum Kletkin" userId="3aa2358e-cbee-4d8e-a0e4-025a561d1693" providerId="ADAL" clId="{B62D538F-AF2D-4F24-AC86-AD9FF596CC8C}" dt="2021-05-08T16:38:40.028" v="3831" actId="478"/>
          <ac:picMkLst>
            <pc:docMk/>
            <pc:sldMk cId="2242183913" sldId="282"/>
            <ac:picMk id="7" creationId="{471CB146-C548-43FA-B39B-47D9AFB87A5B}"/>
          </ac:picMkLst>
        </pc:picChg>
      </pc:sldChg>
      <pc:sldChg chg="modSp new mod">
        <pc:chgData name="Nahum Kletkin" userId="3aa2358e-cbee-4d8e-a0e4-025a561d1693" providerId="ADAL" clId="{B62D538F-AF2D-4F24-AC86-AD9FF596CC8C}" dt="2021-05-08T16:45:51.477" v="4056" actId="403"/>
        <pc:sldMkLst>
          <pc:docMk/>
          <pc:sldMk cId="1574239235" sldId="283"/>
        </pc:sldMkLst>
        <pc:spChg chg="mod">
          <ac:chgData name="Nahum Kletkin" userId="3aa2358e-cbee-4d8e-a0e4-025a561d1693" providerId="ADAL" clId="{B62D538F-AF2D-4F24-AC86-AD9FF596CC8C}" dt="2021-05-08T15:32:15.918" v="2188"/>
          <ac:spMkLst>
            <pc:docMk/>
            <pc:sldMk cId="1574239235" sldId="283"/>
            <ac:spMk id="2" creationId="{43E4B1CE-042A-4009-AAEE-C2F0A52E79E8}"/>
          </ac:spMkLst>
        </pc:spChg>
        <pc:spChg chg="mod">
          <ac:chgData name="Nahum Kletkin" userId="3aa2358e-cbee-4d8e-a0e4-025a561d1693" providerId="ADAL" clId="{B62D538F-AF2D-4F24-AC86-AD9FF596CC8C}" dt="2021-05-08T16:45:51.477" v="4056" actId="403"/>
          <ac:spMkLst>
            <pc:docMk/>
            <pc:sldMk cId="1574239235" sldId="283"/>
            <ac:spMk id="3" creationId="{92D1BB4B-64CF-49D5-8EBA-E06F0DC31FAA}"/>
          </ac:spMkLst>
        </pc:spChg>
      </pc:sldChg>
      <pc:sldChg chg="addSp delSp modSp add mod">
        <pc:chgData name="Nahum Kletkin" userId="3aa2358e-cbee-4d8e-a0e4-025a561d1693" providerId="ADAL" clId="{B62D538F-AF2D-4F24-AC86-AD9FF596CC8C}" dt="2021-05-08T17:05:54.849" v="4372" actId="2711"/>
        <pc:sldMkLst>
          <pc:docMk/>
          <pc:sldMk cId="2206477237" sldId="284"/>
        </pc:sldMkLst>
        <pc:spChg chg="mod">
          <ac:chgData name="Nahum Kletkin" userId="3aa2358e-cbee-4d8e-a0e4-025a561d1693" providerId="ADAL" clId="{B62D538F-AF2D-4F24-AC86-AD9FF596CC8C}" dt="2021-05-08T17:05:30.368" v="4371" actId="2711"/>
          <ac:spMkLst>
            <pc:docMk/>
            <pc:sldMk cId="2206477237" sldId="284"/>
            <ac:spMk id="2" creationId="{3A580B69-6590-43BF-9F85-EB1C481CFFF4}"/>
          </ac:spMkLst>
        </pc:spChg>
        <pc:spChg chg="del mod">
          <ac:chgData name="Nahum Kletkin" userId="3aa2358e-cbee-4d8e-a0e4-025a561d1693" providerId="ADAL" clId="{B62D538F-AF2D-4F24-AC86-AD9FF596CC8C}" dt="2021-05-08T15:58:56.170" v="2663" actId="478"/>
          <ac:spMkLst>
            <pc:docMk/>
            <pc:sldMk cId="2206477237" sldId="284"/>
            <ac:spMk id="4" creationId="{26433EAB-1AD3-4293-B0CD-9E37D92C9AB8}"/>
          </ac:spMkLst>
        </pc:spChg>
        <pc:spChg chg="mod">
          <ac:chgData name="Nahum Kletkin" userId="3aa2358e-cbee-4d8e-a0e4-025a561d1693" providerId="ADAL" clId="{B62D538F-AF2D-4F24-AC86-AD9FF596CC8C}" dt="2021-05-08T15:56:46.487" v="2627"/>
          <ac:spMkLst>
            <pc:docMk/>
            <pc:sldMk cId="2206477237" sldId="284"/>
            <ac:spMk id="19" creationId="{C9E78AC5-058B-4F94-869B-A541EEB9B056}"/>
          </ac:spMkLst>
        </pc:spChg>
        <pc:spChg chg="mod">
          <ac:chgData name="Nahum Kletkin" userId="3aa2358e-cbee-4d8e-a0e4-025a561d1693" providerId="ADAL" clId="{B62D538F-AF2D-4F24-AC86-AD9FF596CC8C}" dt="2021-05-08T15:56:46.487" v="2627"/>
          <ac:spMkLst>
            <pc:docMk/>
            <pc:sldMk cId="2206477237" sldId="284"/>
            <ac:spMk id="20" creationId="{BC5E0D47-6AF4-46F1-BA3B-6D4A229618B7}"/>
          </ac:spMkLst>
        </pc:spChg>
        <pc:spChg chg="add mod">
          <ac:chgData name="Nahum Kletkin" userId="3aa2358e-cbee-4d8e-a0e4-025a561d1693" providerId="ADAL" clId="{B62D538F-AF2D-4F24-AC86-AD9FF596CC8C}" dt="2021-05-08T17:05:54.849" v="4372" actId="2711"/>
          <ac:spMkLst>
            <pc:docMk/>
            <pc:sldMk cId="2206477237" sldId="284"/>
            <ac:spMk id="21" creationId="{6E4C9A51-DF7A-4847-ABA9-49A4CBD65E8E}"/>
          </ac:spMkLst>
        </pc:spChg>
        <pc:spChg chg="del mod">
          <ac:chgData name="Nahum Kletkin" userId="3aa2358e-cbee-4d8e-a0e4-025a561d1693" providerId="ADAL" clId="{B62D538F-AF2D-4F24-AC86-AD9FF596CC8C}" dt="2021-05-08T15:58:20.080" v="2649" actId="478"/>
          <ac:spMkLst>
            <pc:docMk/>
            <pc:sldMk cId="2206477237" sldId="284"/>
            <ac:spMk id="25" creationId="{3656A490-2FA6-46B3-ACB6-C1471BE7CD3F}"/>
          </ac:spMkLst>
        </pc:spChg>
        <pc:spChg chg="del">
          <ac:chgData name="Nahum Kletkin" userId="3aa2358e-cbee-4d8e-a0e4-025a561d1693" providerId="ADAL" clId="{B62D538F-AF2D-4F24-AC86-AD9FF596CC8C}" dt="2021-05-08T16:04:19.569" v="3049" actId="478"/>
          <ac:spMkLst>
            <pc:docMk/>
            <pc:sldMk cId="2206477237" sldId="284"/>
            <ac:spMk id="26" creationId="{CDE67C6A-4E6E-4DD0-BE79-55DBF5B4360C}"/>
          </ac:spMkLst>
        </pc:spChg>
        <pc:grpChg chg="del">
          <ac:chgData name="Nahum Kletkin" userId="3aa2358e-cbee-4d8e-a0e4-025a561d1693" providerId="ADAL" clId="{B62D538F-AF2D-4F24-AC86-AD9FF596CC8C}" dt="2021-05-08T15:56:46.089" v="2626" actId="478"/>
          <ac:grpSpMkLst>
            <pc:docMk/>
            <pc:sldMk cId="2206477237" sldId="284"/>
            <ac:grpSpMk id="9" creationId="{4628A927-DF2F-46B1-8863-EBF6B63899C7}"/>
          </ac:grpSpMkLst>
        </pc:grpChg>
        <pc:grpChg chg="del">
          <ac:chgData name="Nahum Kletkin" userId="3aa2358e-cbee-4d8e-a0e4-025a561d1693" providerId="ADAL" clId="{B62D538F-AF2D-4F24-AC86-AD9FF596CC8C}" dt="2021-05-08T15:56:44.696" v="2625" actId="478"/>
          <ac:grpSpMkLst>
            <pc:docMk/>
            <pc:sldMk cId="2206477237" sldId="284"/>
            <ac:grpSpMk id="13" creationId="{F3F13761-FA13-4BF9-B11F-563C978BD5CE}"/>
          </ac:grpSpMkLst>
        </pc:grpChg>
        <pc:grpChg chg="add mod">
          <ac:chgData name="Nahum Kletkin" userId="3aa2358e-cbee-4d8e-a0e4-025a561d1693" providerId="ADAL" clId="{B62D538F-AF2D-4F24-AC86-AD9FF596CC8C}" dt="2021-05-08T16:04:24.326" v="3050" actId="1076"/>
          <ac:grpSpMkLst>
            <pc:docMk/>
            <pc:sldMk cId="2206477237" sldId="284"/>
            <ac:grpSpMk id="17" creationId="{2FC5827E-A40D-4BA8-AC07-FC78CA6FB7B1}"/>
          </ac:grpSpMkLst>
        </pc:grpChg>
        <pc:picChg chg="mod">
          <ac:chgData name="Nahum Kletkin" userId="3aa2358e-cbee-4d8e-a0e4-025a561d1693" providerId="ADAL" clId="{B62D538F-AF2D-4F24-AC86-AD9FF596CC8C}" dt="2021-05-08T15:56:46.487" v="2627"/>
          <ac:picMkLst>
            <pc:docMk/>
            <pc:sldMk cId="2206477237" sldId="284"/>
            <ac:picMk id="18" creationId="{ED71CEF0-4955-4545-B4BE-A8A4C884464B}"/>
          </ac:picMkLst>
        </pc:picChg>
      </pc:sldChg>
      <pc:sldChg chg="new del">
        <pc:chgData name="Nahum Kletkin" userId="3aa2358e-cbee-4d8e-a0e4-025a561d1693" providerId="ADAL" clId="{B62D538F-AF2D-4F24-AC86-AD9FF596CC8C}" dt="2021-05-08T16:11:21.533" v="3188" actId="47"/>
        <pc:sldMkLst>
          <pc:docMk/>
          <pc:sldMk cId="1228505969" sldId="285"/>
        </pc:sldMkLst>
      </pc:sldChg>
      <pc:sldChg chg="delSp modSp add mod">
        <pc:chgData name="Nahum Kletkin" userId="3aa2358e-cbee-4d8e-a0e4-025a561d1693" providerId="ADAL" clId="{B62D538F-AF2D-4F24-AC86-AD9FF596CC8C}" dt="2021-05-08T17:06:55.928" v="4379" actId="2711"/>
        <pc:sldMkLst>
          <pc:docMk/>
          <pc:sldMk cId="3102886914" sldId="286"/>
        </pc:sldMkLst>
        <pc:spChg chg="mod">
          <ac:chgData name="Nahum Kletkin" userId="3aa2358e-cbee-4d8e-a0e4-025a561d1693" providerId="ADAL" clId="{B62D538F-AF2D-4F24-AC86-AD9FF596CC8C}" dt="2021-05-08T17:06:55.928" v="4379" actId="2711"/>
          <ac:spMkLst>
            <pc:docMk/>
            <pc:sldMk cId="3102886914" sldId="286"/>
            <ac:spMk id="3" creationId="{F30EEEB0-10FE-4B03-A179-3A8ED1C41CE0}"/>
          </ac:spMkLst>
        </pc:spChg>
        <pc:picChg chg="del">
          <ac:chgData name="Nahum Kletkin" userId="3aa2358e-cbee-4d8e-a0e4-025a561d1693" providerId="ADAL" clId="{B62D538F-AF2D-4F24-AC86-AD9FF596CC8C}" dt="2021-05-08T16:11:27.551" v="3189" actId="478"/>
          <ac:picMkLst>
            <pc:docMk/>
            <pc:sldMk cId="3102886914" sldId="286"/>
            <ac:picMk id="16" creationId="{D0DAAD94-EEA3-4C18-BC51-B4F7721F7310}"/>
          </ac:picMkLst>
        </pc:picChg>
        <pc:picChg chg="del">
          <ac:chgData name="Nahum Kletkin" userId="3aa2358e-cbee-4d8e-a0e4-025a561d1693" providerId="ADAL" clId="{B62D538F-AF2D-4F24-AC86-AD9FF596CC8C}" dt="2021-05-08T16:11:27.551" v="3189" actId="478"/>
          <ac:picMkLst>
            <pc:docMk/>
            <pc:sldMk cId="3102886914" sldId="286"/>
            <ac:picMk id="17" creationId="{19F30CB0-57C4-4252-8495-FC8168029CD6}"/>
          </ac:picMkLst>
        </pc:picChg>
        <pc:picChg chg="del">
          <ac:chgData name="Nahum Kletkin" userId="3aa2358e-cbee-4d8e-a0e4-025a561d1693" providerId="ADAL" clId="{B62D538F-AF2D-4F24-AC86-AD9FF596CC8C}" dt="2021-05-08T16:11:27.551" v="3189" actId="478"/>
          <ac:picMkLst>
            <pc:docMk/>
            <pc:sldMk cId="3102886914" sldId="286"/>
            <ac:picMk id="18" creationId="{06472957-F37C-43A5-BA00-80FC60EA13AC}"/>
          </ac:picMkLst>
        </pc:picChg>
        <pc:picChg chg="del">
          <ac:chgData name="Nahum Kletkin" userId="3aa2358e-cbee-4d8e-a0e4-025a561d1693" providerId="ADAL" clId="{B62D538F-AF2D-4F24-AC86-AD9FF596CC8C}" dt="2021-05-08T16:11:27.551" v="3189" actId="478"/>
          <ac:picMkLst>
            <pc:docMk/>
            <pc:sldMk cId="3102886914" sldId="286"/>
            <ac:picMk id="19" creationId="{9844C948-7EB3-43EF-B864-E6233EA73927}"/>
          </ac:picMkLst>
        </pc:picChg>
        <pc:picChg chg="mod">
          <ac:chgData name="Nahum Kletkin" userId="3aa2358e-cbee-4d8e-a0e4-025a561d1693" providerId="ADAL" clId="{B62D538F-AF2D-4F24-AC86-AD9FF596CC8C}" dt="2021-05-08T16:17:04.862" v="3288" actId="1076"/>
          <ac:picMkLst>
            <pc:docMk/>
            <pc:sldMk cId="3102886914" sldId="286"/>
            <ac:picMk id="20" creationId="{84120ECB-ABB9-4CA9-8301-06D6285A8964}"/>
          </ac:picMkLst>
        </pc:picChg>
        <pc:picChg chg="mod">
          <ac:chgData name="Nahum Kletkin" userId="3aa2358e-cbee-4d8e-a0e4-025a561d1693" providerId="ADAL" clId="{B62D538F-AF2D-4F24-AC86-AD9FF596CC8C}" dt="2021-05-08T16:17:04.862" v="3288" actId="1076"/>
          <ac:picMkLst>
            <pc:docMk/>
            <pc:sldMk cId="3102886914" sldId="286"/>
            <ac:picMk id="21" creationId="{35B3D144-AD5F-4DDE-A450-D8E7B6363267}"/>
          </ac:picMkLst>
        </pc:picChg>
      </pc:sldChg>
      <pc:sldChg chg="new del">
        <pc:chgData name="Nahum Kletkin" userId="3aa2358e-cbee-4d8e-a0e4-025a561d1693" providerId="ADAL" clId="{B62D538F-AF2D-4F24-AC86-AD9FF596CC8C}" dt="2021-05-08T16:33:24.932" v="3732" actId="680"/>
        <pc:sldMkLst>
          <pc:docMk/>
          <pc:sldMk cId="3960423795" sldId="287"/>
        </pc:sldMkLst>
      </pc:sldChg>
      <pc:sldChg chg="addSp delSp modSp add mod">
        <pc:chgData name="Nahum Kletkin" userId="3aa2358e-cbee-4d8e-a0e4-025a561d1693" providerId="ADAL" clId="{B62D538F-AF2D-4F24-AC86-AD9FF596CC8C}" dt="2021-05-08T16:36:53.347" v="3801" actId="478"/>
        <pc:sldMkLst>
          <pc:docMk/>
          <pc:sldMk cId="4020252366" sldId="287"/>
        </pc:sldMkLst>
        <pc:spChg chg="add del mod">
          <ac:chgData name="Nahum Kletkin" userId="3aa2358e-cbee-4d8e-a0e4-025a561d1693" providerId="ADAL" clId="{B62D538F-AF2D-4F24-AC86-AD9FF596CC8C}" dt="2021-05-08T16:36:49.156" v="3800" actId="478"/>
          <ac:spMkLst>
            <pc:docMk/>
            <pc:sldMk cId="4020252366" sldId="287"/>
            <ac:spMk id="2" creationId="{291DB178-9203-41B9-90A5-CE9E3465C1B1}"/>
          </ac:spMkLst>
        </pc:spChg>
        <pc:spChg chg="mod">
          <ac:chgData name="Nahum Kletkin" userId="3aa2358e-cbee-4d8e-a0e4-025a561d1693" providerId="ADAL" clId="{B62D538F-AF2D-4F24-AC86-AD9FF596CC8C}" dt="2021-05-08T16:35:27.313" v="3764" actId="20577"/>
          <ac:spMkLst>
            <pc:docMk/>
            <pc:sldMk cId="4020252366" sldId="287"/>
            <ac:spMk id="3" creationId="{EAB4D356-B211-4AFB-8DDA-BD5B8FFF4386}"/>
          </ac:spMkLst>
        </pc:spChg>
        <pc:spChg chg="add del mod">
          <ac:chgData name="Nahum Kletkin" userId="3aa2358e-cbee-4d8e-a0e4-025a561d1693" providerId="ADAL" clId="{B62D538F-AF2D-4F24-AC86-AD9FF596CC8C}" dt="2021-05-08T16:36:24.427" v="3790" actId="478"/>
          <ac:spMkLst>
            <pc:docMk/>
            <pc:sldMk cId="4020252366" sldId="287"/>
            <ac:spMk id="6" creationId="{01CEBE98-77BD-4900-A325-B1D141C47A04}"/>
          </ac:spMkLst>
        </pc:spChg>
        <pc:spChg chg="add del mod">
          <ac:chgData name="Nahum Kletkin" userId="3aa2358e-cbee-4d8e-a0e4-025a561d1693" providerId="ADAL" clId="{B62D538F-AF2D-4F24-AC86-AD9FF596CC8C}" dt="2021-05-08T16:36:25.712" v="3792"/>
          <ac:spMkLst>
            <pc:docMk/>
            <pc:sldMk cId="4020252366" sldId="287"/>
            <ac:spMk id="7" creationId="{68548629-8641-4729-BA25-62522B896267}"/>
          </ac:spMkLst>
        </pc:spChg>
        <pc:spChg chg="add del mod">
          <ac:chgData name="Nahum Kletkin" userId="3aa2358e-cbee-4d8e-a0e4-025a561d1693" providerId="ADAL" clId="{B62D538F-AF2D-4F24-AC86-AD9FF596CC8C}" dt="2021-05-08T16:36:47.280" v="3799" actId="478"/>
          <ac:spMkLst>
            <pc:docMk/>
            <pc:sldMk cId="4020252366" sldId="287"/>
            <ac:spMk id="8" creationId="{12166613-A6B8-44C0-890F-CBCDE2219B19}"/>
          </ac:spMkLst>
        </pc:spChg>
        <pc:spChg chg="add del mod">
          <ac:chgData name="Nahum Kletkin" userId="3aa2358e-cbee-4d8e-a0e4-025a561d1693" providerId="ADAL" clId="{B62D538F-AF2D-4F24-AC86-AD9FF596CC8C}" dt="2021-05-08T16:36:53.347" v="3801" actId="478"/>
          <ac:spMkLst>
            <pc:docMk/>
            <pc:sldMk cId="4020252366" sldId="287"/>
            <ac:spMk id="10" creationId="{AC200EA4-1E23-4115-B261-58DED8155DC7}"/>
          </ac:spMkLst>
        </pc:spChg>
        <pc:picChg chg="del">
          <ac:chgData name="Nahum Kletkin" userId="3aa2358e-cbee-4d8e-a0e4-025a561d1693" providerId="ADAL" clId="{B62D538F-AF2D-4F24-AC86-AD9FF596CC8C}" dt="2021-05-08T16:34:40.447" v="3753" actId="478"/>
          <ac:picMkLst>
            <pc:docMk/>
            <pc:sldMk cId="4020252366" sldId="287"/>
            <ac:picMk id="5" creationId="{7258AC31-5A13-4AD1-88B9-030A6E513061}"/>
          </ac:picMkLst>
        </pc:picChg>
      </pc:sldChg>
      <pc:sldChg chg="delSp modSp add mod setBg">
        <pc:chgData name="Nahum Kletkin" userId="3aa2358e-cbee-4d8e-a0e4-025a561d1693" providerId="ADAL" clId="{B62D538F-AF2D-4F24-AC86-AD9FF596CC8C}" dt="2021-05-08T16:39:35.827" v="3854" actId="14100"/>
        <pc:sldMkLst>
          <pc:docMk/>
          <pc:sldMk cId="1530386540" sldId="288"/>
        </pc:sldMkLst>
        <pc:spChg chg="mod">
          <ac:chgData name="Nahum Kletkin" userId="3aa2358e-cbee-4d8e-a0e4-025a561d1693" providerId="ADAL" clId="{B62D538F-AF2D-4F24-AC86-AD9FF596CC8C}" dt="2021-05-08T16:39:28.145" v="3851" actId="121"/>
          <ac:spMkLst>
            <pc:docMk/>
            <pc:sldMk cId="1530386540" sldId="288"/>
            <ac:spMk id="2" creationId="{82596B99-2B93-43CA-865F-DC7949D820D9}"/>
          </ac:spMkLst>
        </pc:spChg>
        <pc:spChg chg="mod ord">
          <ac:chgData name="Nahum Kletkin" userId="3aa2358e-cbee-4d8e-a0e4-025a561d1693" providerId="ADAL" clId="{B62D538F-AF2D-4F24-AC86-AD9FF596CC8C}" dt="2021-05-08T16:39:35.827" v="3854" actId="14100"/>
          <ac:spMkLst>
            <pc:docMk/>
            <pc:sldMk cId="1530386540" sldId="288"/>
            <ac:spMk id="3" creationId="{15CA9DF6-13D8-49EC-9EDE-488E39B079D3}"/>
          </ac:spMkLst>
        </pc:spChg>
        <pc:picChg chg="del">
          <ac:chgData name="Nahum Kletkin" userId="3aa2358e-cbee-4d8e-a0e4-025a561d1693" providerId="ADAL" clId="{B62D538F-AF2D-4F24-AC86-AD9FF596CC8C}" dt="2021-05-08T16:38:54.431" v="3835" actId="478"/>
          <ac:picMkLst>
            <pc:docMk/>
            <pc:sldMk cId="1530386540" sldId="288"/>
            <ac:picMk id="4" creationId="{00FEBD22-D5FE-46A1-AB47-546742C1702F}"/>
          </ac:picMkLst>
        </pc:picChg>
        <pc:picChg chg="mod">
          <ac:chgData name="Nahum Kletkin" userId="3aa2358e-cbee-4d8e-a0e4-025a561d1693" providerId="ADAL" clId="{B62D538F-AF2D-4F24-AC86-AD9FF596CC8C}" dt="2021-05-08T16:39:27.682" v="3849" actId="27614"/>
          <ac:picMkLst>
            <pc:docMk/>
            <pc:sldMk cId="1530386540" sldId="288"/>
            <ac:picMk id="7" creationId="{471CB146-C548-43FA-B39B-47D9AFB87A5B}"/>
          </ac:picMkLst>
        </pc:picChg>
      </pc:sldChg>
      <pc:sldChg chg="modSp add del mod">
        <pc:chgData name="Nahum Kletkin" userId="3aa2358e-cbee-4d8e-a0e4-025a561d1693" providerId="ADAL" clId="{B62D538F-AF2D-4F24-AC86-AD9FF596CC8C}" dt="2021-05-08T16:45:42.597" v="4055" actId="47"/>
        <pc:sldMkLst>
          <pc:docMk/>
          <pc:sldMk cId="391463801" sldId="289"/>
        </pc:sldMkLst>
        <pc:spChg chg="mod">
          <ac:chgData name="Nahum Kletkin" userId="3aa2358e-cbee-4d8e-a0e4-025a561d1693" providerId="ADAL" clId="{B62D538F-AF2D-4F24-AC86-AD9FF596CC8C}" dt="2021-05-08T16:45:36.924" v="4053" actId="20577"/>
          <ac:spMkLst>
            <pc:docMk/>
            <pc:sldMk cId="391463801" sldId="289"/>
            <ac:spMk id="3" creationId="{92D1BB4B-64CF-49D5-8EBA-E06F0DC31FAA}"/>
          </ac:spMkLst>
        </pc:spChg>
      </pc:sldChg>
      <pc:sldChg chg="add del">
        <pc:chgData name="Nahum Kletkin" userId="3aa2358e-cbee-4d8e-a0e4-025a561d1693" providerId="ADAL" clId="{B62D538F-AF2D-4F24-AC86-AD9FF596CC8C}" dt="2021-05-08T16:46:02.197" v="4058" actId="47"/>
        <pc:sldMkLst>
          <pc:docMk/>
          <pc:sldMk cId="1997549050" sldId="289"/>
        </pc:sldMkLst>
      </pc:sldChg>
      <pc:sldChg chg="delSp modSp new mod">
        <pc:chgData name="Nahum Kletkin" userId="3aa2358e-cbee-4d8e-a0e4-025a561d1693" providerId="ADAL" clId="{B62D538F-AF2D-4F24-AC86-AD9FF596CC8C}" dt="2021-05-08T16:46:30.748" v="4068" actId="1076"/>
        <pc:sldMkLst>
          <pc:docMk/>
          <pc:sldMk cId="3565599798" sldId="289"/>
        </pc:sldMkLst>
        <pc:spChg chg="mod">
          <ac:chgData name="Nahum Kletkin" userId="3aa2358e-cbee-4d8e-a0e4-025a561d1693" providerId="ADAL" clId="{B62D538F-AF2D-4F24-AC86-AD9FF596CC8C}" dt="2021-05-08T16:46:30.748" v="4068" actId="1076"/>
          <ac:spMkLst>
            <pc:docMk/>
            <pc:sldMk cId="3565599798" sldId="289"/>
            <ac:spMk id="2" creationId="{75D638E8-F194-4BA4-8F4D-846309BC3184}"/>
          </ac:spMkLst>
        </pc:spChg>
        <pc:spChg chg="del">
          <ac:chgData name="Nahum Kletkin" userId="3aa2358e-cbee-4d8e-a0e4-025a561d1693" providerId="ADAL" clId="{B62D538F-AF2D-4F24-AC86-AD9FF596CC8C}" dt="2021-05-08T16:46:27.893" v="4067" actId="478"/>
          <ac:spMkLst>
            <pc:docMk/>
            <pc:sldMk cId="3565599798" sldId="289"/>
            <ac:spMk id="3" creationId="{91B5E2A7-04BB-4008-9BF2-55C163AA67D6}"/>
          </ac:spMkLst>
        </pc:spChg>
      </pc:sldChg>
      <pc:sldChg chg="addSp delSp modSp add mod">
        <pc:chgData name="Nahum Kletkin" userId="3aa2358e-cbee-4d8e-a0e4-025a561d1693" providerId="ADAL" clId="{B62D538F-AF2D-4F24-AC86-AD9FF596CC8C}" dt="2021-05-08T17:03:46.750" v="4310" actId="2711"/>
        <pc:sldMkLst>
          <pc:docMk/>
          <pc:sldMk cId="926319329" sldId="290"/>
        </pc:sldMkLst>
        <pc:spChg chg="mod">
          <ac:chgData name="Nahum Kletkin" userId="3aa2358e-cbee-4d8e-a0e4-025a561d1693" providerId="ADAL" clId="{B62D538F-AF2D-4F24-AC86-AD9FF596CC8C}" dt="2021-05-08T17:03:46.750" v="4310" actId="2711"/>
          <ac:spMkLst>
            <pc:docMk/>
            <pc:sldMk cId="926319329" sldId="290"/>
            <ac:spMk id="2" creationId="{733CEF0C-2F77-4B36-8DAB-74657C4A8B99}"/>
          </ac:spMkLst>
        </pc:spChg>
        <pc:spChg chg="del">
          <ac:chgData name="Nahum Kletkin" userId="3aa2358e-cbee-4d8e-a0e4-025a561d1693" providerId="ADAL" clId="{B62D538F-AF2D-4F24-AC86-AD9FF596CC8C}" dt="2021-05-08T16:52:34.134" v="4086" actId="478"/>
          <ac:spMkLst>
            <pc:docMk/>
            <pc:sldMk cId="926319329" sldId="290"/>
            <ac:spMk id="3" creationId="{37004D34-04A2-48AB-B47B-A85073662684}"/>
          </ac:spMkLst>
        </pc:spChg>
        <pc:spChg chg="add del mod">
          <ac:chgData name="Nahum Kletkin" userId="3aa2358e-cbee-4d8e-a0e4-025a561d1693" providerId="ADAL" clId="{B62D538F-AF2D-4F24-AC86-AD9FF596CC8C}" dt="2021-05-08T16:52:42.687" v="4090" actId="478"/>
          <ac:spMkLst>
            <pc:docMk/>
            <pc:sldMk cId="926319329" sldId="290"/>
            <ac:spMk id="5" creationId="{AED6856D-1057-47FB-A9CA-0461AF663D2B}"/>
          </ac:spMkLst>
        </pc:spChg>
        <pc:picChg chg="add mod">
          <ac:chgData name="Nahum Kletkin" userId="3aa2358e-cbee-4d8e-a0e4-025a561d1693" providerId="ADAL" clId="{B62D538F-AF2D-4F24-AC86-AD9FF596CC8C}" dt="2021-05-08T16:52:54.776" v="4093" actId="1076"/>
          <ac:picMkLst>
            <pc:docMk/>
            <pc:sldMk cId="926319329" sldId="290"/>
            <ac:picMk id="7" creationId="{8D680CCA-92B1-40C8-90CC-C291895807B4}"/>
          </ac:picMkLst>
        </pc:picChg>
        <pc:picChg chg="del">
          <ac:chgData name="Nahum Kletkin" userId="3aa2358e-cbee-4d8e-a0e4-025a561d1693" providerId="ADAL" clId="{B62D538F-AF2D-4F24-AC86-AD9FF596CC8C}" dt="2021-05-08T16:52:35.979" v="4087" actId="478"/>
          <ac:picMkLst>
            <pc:docMk/>
            <pc:sldMk cId="926319329" sldId="290"/>
            <ac:picMk id="10" creationId="{D2B51DA7-1FAD-4032-9D9D-0CFD74A402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3760E13-2F3C-49A1-B911-B25F6308964C}" type="datetimeFigureOut">
              <a:rPr lang="en-IL" smtClean="0"/>
              <a:t>08/05/2021</a:t>
            </a:fld>
            <a:endParaRPr lang="en-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CFFF8E6-92A2-4328-8F42-7B8973C77257}" type="slidenum">
              <a:rPr lang="en-IL" smtClean="0"/>
              <a:t>‹#›</a:t>
            </a:fld>
            <a:endParaRPr lang="en-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78515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60E13-2F3C-49A1-B911-B25F6308964C}" type="datetimeFigureOut">
              <a:rPr lang="en-IL" smtClean="0"/>
              <a:t>08/05/2021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138556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60E13-2F3C-49A1-B911-B25F6308964C}" type="datetimeFigureOut">
              <a:rPr lang="en-IL" smtClean="0"/>
              <a:t>08/05/2021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228717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60E13-2F3C-49A1-B911-B25F6308964C}" type="datetimeFigureOut">
              <a:rPr lang="en-IL" smtClean="0"/>
              <a:t>08/05/2021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311369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60E13-2F3C-49A1-B911-B25F6308964C}" type="datetimeFigureOut">
              <a:rPr lang="en-IL" smtClean="0"/>
              <a:t>08/05/2021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FFF8E6-92A2-4328-8F42-7B8973C77257}" type="slidenum">
              <a:rPr lang="en-IL" smtClean="0"/>
              <a:t>‹#›</a:t>
            </a:fld>
            <a:endParaRPr lang="en-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1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760E13-2F3C-49A1-B911-B25F6308964C}" type="datetimeFigureOut">
              <a:rPr lang="en-IL" smtClean="0"/>
              <a:t>08/05/2021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332056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760E13-2F3C-49A1-B911-B25F6308964C}" type="datetimeFigureOut">
              <a:rPr lang="en-IL" smtClean="0"/>
              <a:t>08/05/2021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299556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0E13-2F3C-49A1-B911-B25F6308964C}" type="datetimeFigureOut">
              <a:rPr lang="en-IL" smtClean="0"/>
              <a:t>08/05/2021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285759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60E13-2F3C-49A1-B911-B25F6308964C}" type="datetimeFigureOut">
              <a:rPr lang="en-IL" smtClean="0"/>
              <a:t>08/05/2021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12793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760E13-2F3C-49A1-B911-B25F6308964C}" type="datetimeFigureOut">
              <a:rPr lang="en-IL" smtClean="0"/>
              <a:t>08/05/2021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33077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760E13-2F3C-49A1-B911-B25F6308964C}" type="datetimeFigureOut">
              <a:rPr lang="en-IL" smtClean="0"/>
              <a:t>08/05/2021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3CFFF8E6-92A2-4328-8F42-7B8973C77257}" type="slidenum">
              <a:rPr lang="en-IL" smtClean="0"/>
              <a:t>‹#›</a:t>
            </a:fld>
            <a:endParaRPr lang="en-IL"/>
          </a:p>
        </p:txBody>
      </p:sp>
    </p:spTree>
    <p:extLst>
      <p:ext uri="{BB962C8B-B14F-4D97-AF65-F5344CB8AC3E}">
        <p14:creationId xmlns:p14="http://schemas.microsoft.com/office/powerpoint/2010/main" val="321522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3760E13-2F3C-49A1-B911-B25F6308964C}" type="datetimeFigureOut">
              <a:rPr lang="en-IL" smtClean="0"/>
              <a:t>08/05/2021</a:t>
            </a:fld>
            <a:endParaRPr lang="en-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CFFF8E6-92A2-4328-8F42-7B8973C77257}" type="slidenum">
              <a:rPr lang="en-IL" smtClean="0"/>
              <a:t>‹#›</a:t>
            </a:fld>
            <a:endParaRPr lang="en-IL"/>
          </a:p>
        </p:txBody>
      </p:sp>
    </p:spTree>
    <p:extLst>
      <p:ext uri="{BB962C8B-B14F-4D97-AF65-F5344CB8AC3E}">
        <p14:creationId xmlns:p14="http://schemas.microsoft.com/office/powerpoint/2010/main" val="1815301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oughtmonitor.unl.edu/)" TargetMode="External"/><Relationship Id="rId2" Type="http://schemas.openxmlformats.org/officeDocument/2006/relationships/hyperlink" Target="https://www.kaggle.com/cdminix/us-drought-meteorological-data" TargetMode="Externa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hyperlink" Target="http://www.fao.org/soils-portal/data-hub/soil-maps-and-databases/harmonized-world-soil-database-v12/e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26CC-7BD4-4D3D-80C0-95D1BFDB69AA}"/>
              </a:ext>
            </a:extLst>
          </p:cNvPr>
          <p:cNvSpPr>
            <a:spLocks noGrp="1"/>
          </p:cNvSpPr>
          <p:nvPr>
            <p:ph type="ctrTitle"/>
          </p:nvPr>
        </p:nvSpPr>
        <p:spPr>
          <a:xfrm>
            <a:off x="1595979" y="1160585"/>
            <a:ext cx="9418320" cy="2268415"/>
          </a:xfrm>
        </p:spPr>
        <p:txBody>
          <a:bodyPr/>
          <a:lstStyle/>
          <a:p>
            <a:pPr algn="r" rtl="1"/>
            <a:r>
              <a:rPr lang="he-IL" dirty="0"/>
              <a:t>חיזוי בצורת בעזרת נתונים מטאורולוגיים ויבשתיים</a:t>
            </a:r>
            <a:endParaRPr lang="en-IL" dirty="0"/>
          </a:p>
        </p:txBody>
      </p:sp>
      <p:sp>
        <p:nvSpPr>
          <p:cNvPr id="3" name="Subtitle 2">
            <a:extLst>
              <a:ext uri="{FF2B5EF4-FFF2-40B4-BE49-F238E27FC236}">
                <a16:creationId xmlns:a16="http://schemas.microsoft.com/office/drawing/2014/main" id="{BE401727-C7B7-49E2-ABD2-A016C9DFA690}"/>
              </a:ext>
            </a:extLst>
          </p:cNvPr>
          <p:cNvSpPr>
            <a:spLocks noGrp="1"/>
          </p:cNvSpPr>
          <p:nvPr>
            <p:ph type="subTitle" idx="1"/>
          </p:nvPr>
        </p:nvSpPr>
        <p:spPr>
          <a:xfrm>
            <a:off x="1595979" y="3429001"/>
            <a:ext cx="9418320" cy="1691640"/>
          </a:xfrm>
        </p:spPr>
        <p:txBody>
          <a:bodyPr>
            <a:normAutofit/>
          </a:bodyPr>
          <a:lstStyle/>
          <a:p>
            <a:pPr algn="r" rtl="1"/>
            <a:r>
              <a:rPr lang="he-IL" dirty="0"/>
              <a:t>אפקה – המכללה האקדמית להנדסה בתל אביב</a:t>
            </a:r>
            <a:br>
              <a:rPr lang="en-US" dirty="0"/>
            </a:br>
            <a:r>
              <a:rPr lang="he-IL" dirty="0"/>
              <a:t>סמינר בהנדסת תכנה – 10400</a:t>
            </a:r>
            <a:br>
              <a:rPr lang="he-IL" dirty="0"/>
            </a:br>
            <a:fld id="{965202F3-2986-43D5-87C6-D11B75490515}" type="datetime9">
              <a:rPr lang="he-IL" smtClean="0"/>
              <a:t>8 מאי, 2021</a:t>
            </a:fld>
            <a:br>
              <a:rPr lang="en-US" dirty="0"/>
            </a:br>
            <a:r>
              <a:rPr lang="he-IL" dirty="0"/>
              <a:t>נחום קלטקין - 320614654</a:t>
            </a:r>
          </a:p>
          <a:p>
            <a:pPr algn="r" rtl="1"/>
            <a:endParaRPr lang="en-IL" dirty="0"/>
          </a:p>
        </p:txBody>
      </p:sp>
    </p:spTree>
    <p:extLst>
      <p:ext uri="{BB962C8B-B14F-4D97-AF65-F5344CB8AC3E}">
        <p14:creationId xmlns:p14="http://schemas.microsoft.com/office/powerpoint/2010/main" val="31588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0B69-6590-43BF-9F85-EB1C481CFFF4}"/>
              </a:ext>
            </a:extLst>
          </p:cNvPr>
          <p:cNvSpPr>
            <a:spLocks noGrp="1"/>
          </p:cNvSpPr>
          <p:nvPr>
            <p:ph type="title"/>
          </p:nvPr>
        </p:nvSpPr>
        <p:spPr>
          <a:xfrm>
            <a:off x="6468894" y="640079"/>
            <a:ext cx="4485617" cy="1366141"/>
          </a:xfrm>
        </p:spPr>
        <p:txBody>
          <a:bodyPr>
            <a:normAutofit/>
          </a:bodyPr>
          <a:lstStyle/>
          <a:p>
            <a:pPr algn="r" rtl="1"/>
            <a:r>
              <a:rPr lang="he-IL" dirty="0"/>
              <a:t>עיבוד ה – </a:t>
            </a:r>
            <a:r>
              <a:rPr lang="en-US" dirty="0">
                <a:latin typeface="Century Gothic" panose="020B0502020202020204" pitchFamily="34" charset="0"/>
              </a:rPr>
              <a:t>Dataset</a:t>
            </a:r>
            <a:r>
              <a:rPr lang="he-IL" dirty="0"/>
              <a:t> קורלציה</a:t>
            </a:r>
            <a:endParaRPr lang="en-IL" dirty="0"/>
          </a:p>
        </p:txBody>
      </p:sp>
      <p:sp>
        <p:nvSpPr>
          <p:cNvPr id="3" name="Content Placeholder 2">
            <a:extLst>
              <a:ext uri="{FF2B5EF4-FFF2-40B4-BE49-F238E27FC236}">
                <a16:creationId xmlns:a16="http://schemas.microsoft.com/office/drawing/2014/main" id="{1F2C8DE1-320F-448A-A0EB-728784AE298A}"/>
              </a:ext>
            </a:extLst>
          </p:cNvPr>
          <p:cNvSpPr>
            <a:spLocks noGrp="1"/>
          </p:cNvSpPr>
          <p:nvPr>
            <p:ph idx="1"/>
          </p:nvPr>
        </p:nvSpPr>
        <p:spPr>
          <a:xfrm>
            <a:off x="7149830" y="2325157"/>
            <a:ext cx="3804681" cy="3854979"/>
          </a:xfrm>
        </p:spPr>
        <p:txBody>
          <a:bodyPr>
            <a:normAutofit/>
          </a:bodyPr>
          <a:lstStyle/>
          <a:p>
            <a:pPr algn="r" rtl="1"/>
            <a:r>
              <a:rPr lang="he-IL" dirty="0">
                <a:effectLst/>
                <a:latin typeface="Century Gothic" panose="020B0502020202020204" pitchFamily="34" charset="0"/>
                <a:ea typeface="Times New Roman" panose="02020603050405020304" pitchFamily="18" charset="0"/>
                <a:cs typeface="Gisha" panose="020B0502040204020203" pitchFamily="34" charset="-79"/>
              </a:rPr>
              <a:t>בוצע מבחן פירסון על הפריים הכללי. </a:t>
            </a:r>
          </a:p>
          <a:p>
            <a:pPr algn="r" rtl="1"/>
            <a:r>
              <a:rPr lang="he-IL" dirty="0">
                <a:effectLst/>
                <a:latin typeface="Century Gothic" panose="020B0502020202020204" pitchFamily="34" charset="0"/>
                <a:ea typeface="Times New Roman" panose="02020603050405020304" pitchFamily="18" charset="0"/>
                <a:cs typeface="Gisha" panose="020B0502040204020203" pitchFamily="34" charset="-79"/>
              </a:rPr>
              <a:t>התברר כי הקורלציה מאוד נמוכה</a:t>
            </a:r>
            <a:r>
              <a:rPr lang="he-IL" dirty="0">
                <a:latin typeface="Century Gothic" panose="020B0502020202020204" pitchFamily="34" charset="0"/>
                <a:ea typeface="Times New Roman" panose="02020603050405020304" pitchFamily="18" charset="0"/>
                <a:cs typeface="Gisha" panose="020B0502040204020203" pitchFamily="34" charset="-79"/>
              </a:rPr>
              <a:t>.</a:t>
            </a:r>
            <a:endParaRPr lang="en-IL" dirty="0"/>
          </a:p>
        </p:txBody>
      </p:sp>
      <p:grpSp>
        <p:nvGrpSpPr>
          <p:cNvPr id="21" name="Group 20">
            <a:extLst>
              <a:ext uri="{FF2B5EF4-FFF2-40B4-BE49-F238E27FC236}">
                <a16:creationId xmlns:a16="http://schemas.microsoft.com/office/drawing/2014/main" id="{79C9139B-60FD-4447-B862-6A597A8BD4FA}"/>
              </a:ext>
            </a:extLst>
          </p:cNvPr>
          <p:cNvGrpSpPr/>
          <p:nvPr/>
        </p:nvGrpSpPr>
        <p:grpSpPr>
          <a:xfrm>
            <a:off x="124045" y="945365"/>
            <a:ext cx="7912125" cy="5272556"/>
            <a:chOff x="0" y="0"/>
            <a:chExt cx="5344795" cy="3561715"/>
          </a:xfrm>
        </p:grpSpPr>
        <p:pic>
          <p:nvPicPr>
            <p:cNvPr id="22" name="Picture 21" descr="A picture containing text, display, screenshot&#10;&#10;Description automatically generated">
              <a:extLst>
                <a:ext uri="{FF2B5EF4-FFF2-40B4-BE49-F238E27FC236}">
                  <a16:creationId xmlns:a16="http://schemas.microsoft.com/office/drawing/2014/main" id="{7023A5E0-3B71-4623-833D-881E0ECC46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344795" cy="3561715"/>
            </a:xfrm>
            <a:prstGeom prst="rect">
              <a:avLst/>
            </a:prstGeom>
          </p:spPr>
        </p:pic>
        <p:sp>
          <p:nvSpPr>
            <p:cNvPr id="23" name="Rectangle: Rounded Corners 22">
              <a:extLst>
                <a:ext uri="{FF2B5EF4-FFF2-40B4-BE49-F238E27FC236}">
                  <a16:creationId xmlns:a16="http://schemas.microsoft.com/office/drawing/2014/main" id="{4B91BAD4-DC8B-4404-8879-BF67055674C7}"/>
                </a:ext>
              </a:extLst>
            </p:cNvPr>
            <p:cNvSpPr/>
            <p:nvPr/>
          </p:nvSpPr>
          <p:spPr>
            <a:xfrm rot="16200000" flipV="1">
              <a:off x="550038" y="1744216"/>
              <a:ext cx="2790308" cy="68101"/>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24" name="Rectangle: Rounded Corners 23">
              <a:extLst>
                <a:ext uri="{FF2B5EF4-FFF2-40B4-BE49-F238E27FC236}">
                  <a16:creationId xmlns:a16="http://schemas.microsoft.com/office/drawing/2014/main" id="{E5865186-F4E9-4CA6-9AD4-210F3FAA199E}"/>
                </a:ext>
              </a:extLst>
            </p:cNvPr>
            <p:cNvSpPr/>
            <p:nvPr/>
          </p:nvSpPr>
          <p:spPr>
            <a:xfrm rot="10800000" flipV="1">
              <a:off x="614149" y="1426191"/>
              <a:ext cx="3397250" cy="75775"/>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grpSp>
    </p:spTree>
    <p:extLst>
      <p:ext uri="{BB962C8B-B14F-4D97-AF65-F5344CB8AC3E}">
        <p14:creationId xmlns:p14="http://schemas.microsoft.com/office/powerpoint/2010/main" val="259877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0B69-6590-43BF-9F85-EB1C481CFFF4}"/>
              </a:ext>
            </a:extLst>
          </p:cNvPr>
          <p:cNvSpPr>
            <a:spLocks noGrp="1"/>
          </p:cNvSpPr>
          <p:nvPr>
            <p:ph type="title"/>
          </p:nvPr>
        </p:nvSpPr>
        <p:spPr/>
        <p:txBody>
          <a:bodyPr>
            <a:normAutofit/>
          </a:bodyPr>
          <a:lstStyle/>
          <a:p>
            <a:pPr algn="r" rtl="1"/>
            <a:r>
              <a:rPr lang="he-IL" dirty="0"/>
              <a:t>עיבוד ה – </a:t>
            </a:r>
            <a:r>
              <a:rPr lang="en-US" dirty="0">
                <a:latin typeface="Century Gothic" panose="020B0502020202020204" pitchFamily="34" charset="0"/>
              </a:rPr>
              <a:t>Dataset</a:t>
            </a:r>
            <a:r>
              <a:rPr lang="he-IL" dirty="0"/>
              <a:t> - קורלציה</a:t>
            </a:r>
            <a:endParaRPr lang="en-IL" dirty="0"/>
          </a:p>
        </p:txBody>
      </p:sp>
      <p:grpSp>
        <p:nvGrpSpPr>
          <p:cNvPr id="9" name="Group 8">
            <a:extLst>
              <a:ext uri="{FF2B5EF4-FFF2-40B4-BE49-F238E27FC236}">
                <a16:creationId xmlns:a16="http://schemas.microsoft.com/office/drawing/2014/main" id="{4628A927-DF2F-46B1-8863-EBF6B63899C7}"/>
              </a:ext>
            </a:extLst>
          </p:cNvPr>
          <p:cNvGrpSpPr/>
          <p:nvPr/>
        </p:nvGrpSpPr>
        <p:grpSpPr>
          <a:xfrm>
            <a:off x="251914" y="1362074"/>
            <a:ext cx="5731510" cy="4298950"/>
            <a:chOff x="0" y="0"/>
            <a:chExt cx="5731510" cy="4298950"/>
          </a:xfrm>
        </p:grpSpPr>
        <p:pic>
          <p:nvPicPr>
            <p:cNvPr id="10" name="Picture 9" descr="Calendar&#10;&#10;Description automatically generated">
              <a:extLst>
                <a:ext uri="{FF2B5EF4-FFF2-40B4-BE49-F238E27FC236}">
                  <a16:creationId xmlns:a16="http://schemas.microsoft.com/office/drawing/2014/main" id="{E0D68C8C-FE2F-457E-81D7-1C650A098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731510" cy="4298950"/>
            </a:xfrm>
            <a:prstGeom prst="rect">
              <a:avLst/>
            </a:prstGeom>
          </p:spPr>
        </p:pic>
        <p:sp>
          <p:nvSpPr>
            <p:cNvPr id="11" name="Rectangle: Rounded Corners 10">
              <a:extLst>
                <a:ext uri="{FF2B5EF4-FFF2-40B4-BE49-F238E27FC236}">
                  <a16:creationId xmlns:a16="http://schemas.microsoft.com/office/drawing/2014/main" id="{8C2C15B5-1988-4C47-A88F-DA71ABDBEA8E}"/>
                </a:ext>
              </a:extLst>
            </p:cNvPr>
            <p:cNvSpPr/>
            <p:nvPr/>
          </p:nvSpPr>
          <p:spPr>
            <a:xfrm>
              <a:off x="500932" y="3578087"/>
              <a:ext cx="3776296" cy="177800"/>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12" name="Rectangle: Rounded Corners 11">
              <a:extLst>
                <a:ext uri="{FF2B5EF4-FFF2-40B4-BE49-F238E27FC236}">
                  <a16:creationId xmlns:a16="http://schemas.microsoft.com/office/drawing/2014/main" id="{E554A0C3-9C08-40EB-92EE-DC7F7D9C75D8}"/>
                </a:ext>
              </a:extLst>
            </p:cNvPr>
            <p:cNvSpPr/>
            <p:nvPr/>
          </p:nvSpPr>
          <p:spPr>
            <a:xfrm rot="16200000">
              <a:off x="2437710" y="2127609"/>
              <a:ext cx="3490211" cy="178130"/>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grpSp>
      <p:grpSp>
        <p:nvGrpSpPr>
          <p:cNvPr id="13" name="Group 12">
            <a:extLst>
              <a:ext uri="{FF2B5EF4-FFF2-40B4-BE49-F238E27FC236}">
                <a16:creationId xmlns:a16="http://schemas.microsoft.com/office/drawing/2014/main" id="{F3F13761-FA13-4BF9-B11F-563C978BD5CE}"/>
              </a:ext>
            </a:extLst>
          </p:cNvPr>
          <p:cNvGrpSpPr/>
          <p:nvPr/>
        </p:nvGrpSpPr>
        <p:grpSpPr>
          <a:xfrm>
            <a:off x="5927848" y="1335918"/>
            <a:ext cx="5511306" cy="4409629"/>
            <a:chOff x="0" y="0"/>
            <a:chExt cx="5209540" cy="4168140"/>
          </a:xfrm>
        </p:grpSpPr>
        <p:pic>
          <p:nvPicPr>
            <p:cNvPr id="14" name="Picture 13" descr="A computer screen capture&#10;&#10;Description automatically generated with low confidence">
              <a:extLst>
                <a:ext uri="{FF2B5EF4-FFF2-40B4-BE49-F238E27FC236}">
                  <a16:creationId xmlns:a16="http://schemas.microsoft.com/office/drawing/2014/main" id="{156A885F-C281-4801-ADF2-9BE2F63630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209540" cy="4168140"/>
            </a:xfrm>
            <a:prstGeom prst="rect">
              <a:avLst/>
            </a:prstGeom>
          </p:spPr>
        </p:pic>
        <p:sp>
          <p:nvSpPr>
            <p:cNvPr id="15" name="Rectangle: Rounded Corners 14">
              <a:extLst>
                <a:ext uri="{FF2B5EF4-FFF2-40B4-BE49-F238E27FC236}">
                  <a16:creationId xmlns:a16="http://schemas.microsoft.com/office/drawing/2014/main" id="{DD0555B7-75AD-4570-B8AA-490812A7D678}"/>
                </a:ext>
              </a:extLst>
            </p:cNvPr>
            <p:cNvSpPr/>
            <p:nvPr/>
          </p:nvSpPr>
          <p:spPr>
            <a:xfrm>
              <a:off x="510639" y="3515096"/>
              <a:ext cx="3425388" cy="136567"/>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16" name="Rectangle: Rounded Corners 15">
              <a:extLst>
                <a:ext uri="{FF2B5EF4-FFF2-40B4-BE49-F238E27FC236}">
                  <a16:creationId xmlns:a16="http://schemas.microsoft.com/office/drawing/2014/main" id="{2DEC8B82-ACF9-476A-8F9B-ABB02644DBE5}"/>
                </a:ext>
              </a:extLst>
            </p:cNvPr>
            <p:cNvSpPr/>
            <p:nvPr/>
          </p:nvSpPr>
          <p:spPr>
            <a:xfrm rot="16200000">
              <a:off x="2156006" y="2061004"/>
              <a:ext cx="3339647" cy="136527"/>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grpSp>
      <p:sp>
        <p:nvSpPr>
          <p:cNvPr id="25" name="TextBox 24">
            <a:extLst>
              <a:ext uri="{FF2B5EF4-FFF2-40B4-BE49-F238E27FC236}">
                <a16:creationId xmlns:a16="http://schemas.microsoft.com/office/drawing/2014/main" id="{3656A490-2FA6-46B3-ACB6-C1471BE7CD3F}"/>
              </a:ext>
            </a:extLst>
          </p:cNvPr>
          <p:cNvSpPr txBox="1"/>
          <p:nvPr/>
        </p:nvSpPr>
        <p:spPr>
          <a:xfrm>
            <a:off x="544732" y="5618678"/>
            <a:ext cx="4681090" cy="369332"/>
          </a:xfrm>
          <a:prstGeom prst="rect">
            <a:avLst/>
          </a:prstGeom>
          <a:noFill/>
        </p:spPr>
        <p:txBody>
          <a:bodyPr wrap="none" rtlCol="0">
            <a:spAutoFit/>
          </a:bodyPr>
          <a:lstStyle/>
          <a:p>
            <a:r>
              <a:rPr lang="he-IL" dirty="0"/>
              <a:t>מבחן פירסון בין מידע מטאורולוגי לבין מדד בצורת</a:t>
            </a:r>
            <a:endParaRPr lang="en-IL" dirty="0"/>
          </a:p>
        </p:txBody>
      </p:sp>
      <p:sp>
        <p:nvSpPr>
          <p:cNvPr id="26" name="TextBox 25">
            <a:extLst>
              <a:ext uri="{FF2B5EF4-FFF2-40B4-BE49-F238E27FC236}">
                <a16:creationId xmlns:a16="http://schemas.microsoft.com/office/drawing/2014/main" id="{CDE67C6A-4E6E-4DD0-BE79-55DBF5B4360C}"/>
              </a:ext>
            </a:extLst>
          </p:cNvPr>
          <p:cNvSpPr txBox="1"/>
          <p:nvPr/>
        </p:nvSpPr>
        <p:spPr>
          <a:xfrm>
            <a:off x="6405931" y="5613573"/>
            <a:ext cx="4243469" cy="369332"/>
          </a:xfrm>
          <a:prstGeom prst="rect">
            <a:avLst/>
          </a:prstGeom>
          <a:noFill/>
        </p:spPr>
        <p:txBody>
          <a:bodyPr wrap="none" rtlCol="0">
            <a:spAutoFit/>
          </a:bodyPr>
          <a:lstStyle/>
          <a:p>
            <a:r>
              <a:rPr lang="he-IL" dirty="0"/>
              <a:t>מבחן פירסון בין מידע יבשתי לבין מדד בצורת</a:t>
            </a:r>
          </a:p>
        </p:txBody>
      </p:sp>
    </p:spTree>
    <p:extLst>
      <p:ext uri="{BB962C8B-B14F-4D97-AF65-F5344CB8AC3E}">
        <p14:creationId xmlns:p14="http://schemas.microsoft.com/office/powerpoint/2010/main" val="118479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0B69-6590-43BF-9F85-EB1C481CFFF4}"/>
              </a:ext>
            </a:extLst>
          </p:cNvPr>
          <p:cNvSpPr>
            <a:spLocks noGrp="1"/>
          </p:cNvSpPr>
          <p:nvPr>
            <p:ph type="title"/>
          </p:nvPr>
        </p:nvSpPr>
        <p:spPr/>
        <p:txBody>
          <a:bodyPr/>
          <a:lstStyle/>
          <a:p>
            <a:pPr algn="r" rtl="1"/>
            <a:r>
              <a:rPr lang="he-IL" dirty="0"/>
              <a:t>עיבוד ה – </a:t>
            </a:r>
            <a:r>
              <a:rPr lang="en-US" dirty="0">
                <a:latin typeface="Century Gothic" panose="020B0502020202020204" pitchFamily="34" charset="0"/>
              </a:rPr>
              <a:t>Dataset</a:t>
            </a:r>
            <a:r>
              <a:rPr lang="he-IL" dirty="0"/>
              <a:t> - קורלציה</a:t>
            </a:r>
            <a:endParaRPr lang="en-IL" dirty="0"/>
          </a:p>
        </p:txBody>
      </p:sp>
      <p:grpSp>
        <p:nvGrpSpPr>
          <p:cNvPr id="17" name="Group 16">
            <a:extLst>
              <a:ext uri="{FF2B5EF4-FFF2-40B4-BE49-F238E27FC236}">
                <a16:creationId xmlns:a16="http://schemas.microsoft.com/office/drawing/2014/main" id="{2FC5827E-A40D-4BA8-AC07-FC78CA6FB7B1}"/>
              </a:ext>
            </a:extLst>
          </p:cNvPr>
          <p:cNvGrpSpPr/>
          <p:nvPr/>
        </p:nvGrpSpPr>
        <p:grpSpPr>
          <a:xfrm>
            <a:off x="4053967" y="3048591"/>
            <a:ext cx="4108450" cy="3423920"/>
            <a:chOff x="0" y="0"/>
            <a:chExt cx="4108450" cy="3423920"/>
          </a:xfrm>
        </p:grpSpPr>
        <p:pic>
          <p:nvPicPr>
            <p:cNvPr id="18" name="Picture 17" descr="Graphical user interface, application, Teams&#10;&#10;Description automatically generated">
              <a:extLst>
                <a:ext uri="{FF2B5EF4-FFF2-40B4-BE49-F238E27FC236}">
                  <a16:creationId xmlns:a16="http://schemas.microsoft.com/office/drawing/2014/main" id="{ED71CEF0-4955-4545-B4BE-A8A4C8844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08450" cy="3423920"/>
            </a:xfrm>
            <a:prstGeom prst="rect">
              <a:avLst/>
            </a:prstGeom>
          </p:spPr>
        </p:pic>
        <p:sp>
          <p:nvSpPr>
            <p:cNvPr id="19" name="Rectangle: Rounded Corners 18">
              <a:extLst>
                <a:ext uri="{FF2B5EF4-FFF2-40B4-BE49-F238E27FC236}">
                  <a16:creationId xmlns:a16="http://schemas.microsoft.com/office/drawing/2014/main" id="{C9E78AC5-058B-4F94-869B-A541EEB9B056}"/>
                </a:ext>
              </a:extLst>
            </p:cNvPr>
            <p:cNvSpPr/>
            <p:nvPr/>
          </p:nvSpPr>
          <p:spPr>
            <a:xfrm>
              <a:off x="95003" y="2624447"/>
              <a:ext cx="2992120" cy="374015"/>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20" name="Rectangle: Rounded Corners 19">
              <a:extLst>
                <a:ext uri="{FF2B5EF4-FFF2-40B4-BE49-F238E27FC236}">
                  <a16:creationId xmlns:a16="http://schemas.microsoft.com/office/drawing/2014/main" id="{BC5E0D47-6AF4-46F1-BA3B-6D4A229618B7}"/>
                </a:ext>
              </a:extLst>
            </p:cNvPr>
            <p:cNvSpPr/>
            <p:nvPr/>
          </p:nvSpPr>
          <p:spPr>
            <a:xfrm rot="16200000">
              <a:off x="1403829" y="1676960"/>
              <a:ext cx="2992120" cy="374015"/>
            </a:xfrm>
            <a:prstGeom prst="roundRect">
              <a:avLst/>
            </a:prstGeom>
            <a:noFill/>
            <a:ln w="190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grpSp>
      <p:sp>
        <p:nvSpPr>
          <p:cNvPr id="21" name="Content Placeholder 2">
            <a:extLst>
              <a:ext uri="{FF2B5EF4-FFF2-40B4-BE49-F238E27FC236}">
                <a16:creationId xmlns:a16="http://schemas.microsoft.com/office/drawing/2014/main" id="{6E4C9A51-DF7A-4847-ABA9-49A4CBD65E8E}"/>
              </a:ext>
            </a:extLst>
          </p:cNvPr>
          <p:cNvSpPr>
            <a:spLocks noGrp="1"/>
          </p:cNvSpPr>
          <p:nvPr>
            <p:ph idx="1"/>
          </p:nvPr>
        </p:nvSpPr>
        <p:spPr>
          <a:xfrm>
            <a:off x="1261872" y="1828800"/>
            <a:ext cx="8595360" cy="2931751"/>
          </a:xfrm>
        </p:spPr>
        <p:txBody>
          <a:bodyPr>
            <a:normAutofit/>
          </a:bodyPr>
          <a:lstStyle/>
          <a:p>
            <a:pPr algn="r" rtl="1"/>
            <a:r>
              <a:rPr lang="he-IL" dirty="0"/>
              <a:t>נראה שעמודות הטמפרטורה (</a:t>
            </a:r>
            <a:r>
              <a:rPr lang="en-US" dirty="0">
                <a:latin typeface="Century Gothic" panose="020B0502020202020204" pitchFamily="34" charset="0"/>
              </a:rPr>
              <a:t>T2MAX</a:t>
            </a:r>
            <a:r>
              <a:rPr lang="he-IL" dirty="0"/>
              <a:t>)</a:t>
            </a:r>
            <a:r>
              <a:rPr lang="en-US" dirty="0"/>
              <a:t> </a:t>
            </a:r>
            <a:r>
              <a:rPr lang="he-IL" dirty="0"/>
              <a:t>ו(</a:t>
            </a:r>
            <a:r>
              <a:rPr lang="en-US" dirty="0">
                <a:latin typeface="Century Gothic" panose="020B0502020202020204" pitchFamily="34" charset="0"/>
              </a:rPr>
              <a:t>TEMP_RANGE</a:t>
            </a:r>
            <a:r>
              <a:rPr lang="he-IL" dirty="0"/>
              <a:t>), גובה (</a:t>
            </a:r>
            <a:r>
              <a:rPr lang="en-US" dirty="0">
                <a:latin typeface="Century Gothic" panose="020B0502020202020204" pitchFamily="34" charset="0"/>
              </a:rPr>
              <a:t>elevation</a:t>
            </a:r>
            <a:r>
              <a:rPr lang="he-IL" dirty="0"/>
              <a:t>), סוג אדמה (</a:t>
            </a:r>
            <a:r>
              <a:rPr lang="en-US" dirty="0">
                <a:latin typeface="Century Gothic" panose="020B0502020202020204" pitchFamily="34" charset="0"/>
              </a:rPr>
              <a:t>NVG_LAND</a:t>
            </a:r>
            <a:r>
              <a:rPr lang="he-IL" dirty="0"/>
              <a:t>) ו(</a:t>
            </a:r>
            <a:r>
              <a:rPr lang="en-US" dirty="0">
                <a:latin typeface="Century Gothic" panose="020B0502020202020204" pitchFamily="34" charset="0"/>
              </a:rPr>
              <a:t>GRS_LAND</a:t>
            </a:r>
            <a:r>
              <a:rPr lang="he-IL" dirty="0"/>
              <a:t>) והשקיה (</a:t>
            </a:r>
            <a:r>
              <a:rPr lang="en-US" dirty="0">
                <a:latin typeface="Century Gothic" panose="020B0502020202020204" pitchFamily="34" charset="0"/>
              </a:rPr>
              <a:t>CULTRF_LAND</a:t>
            </a:r>
            <a:r>
              <a:rPr lang="he-IL" dirty="0"/>
              <a:t>) מהווים את הקשר המשמעותי ביותר (אומנם הקורלציה עדיין נמוכה).</a:t>
            </a:r>
          </a:p>
          <a:p>
            <a:pPr algn="r" rtl="1"/>
            <a:r>
              <a:rPr lang="he-IL" dirty="0"/>
              <a:t>מבחן פירסון בין פרמטרים משמעותיים לבין מדד הבצורת.</a:t>
            </a:r>
          </a:p>
          <a:p>
            <a:pPr algn="r" rtl="1"/>
            <a:endParaRPr lang="he-IL" dirty="0"/>
          </a:p>
        </p:txBody>
      </p:sp>
    </p:spTree>
    <p:extLst>
      <p:ext uri="{BB962C8B-B14F-4D97-AF65-F5344CB8AC3E}">
        <p14:creationId xmlns:p14="http://schemas.microsoft.com/office/powerpoint/2010/main" val="220647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0B69-6590-43BF-9F85-EB1C481CFFF4}"/>
              </a:ext>
            </a:extLst>
          </p:cNvPr>
          <p:cNvSpPr>
            <a:spLocks noGrp="1"/>
          </p:cNvSpPr>
          <p:nvPr>
            <p:ph type="title"/>
          </p:nvPr>
        </p:nvSpPr>
        <p:spPr/>
        <p:txBody>
          <a:bodyPr/>
          <a:lstStyle/>
          <a:p>
            <a:pPr algn="r" rtl="1"/>
            <a:r>
              <a:rPr lang="he-IL" dirty="0"/>
              <a:t>עיבוד ה – </a:t>
            </a:r>
            <a:r>
              <a:rPr lang="en-US" dirty="0">
                <a:latin typeface="Century Gothic" panose="020B0502020202020204" pitchFamily="34" charset="0"/>
              </a:rPr>
              <a:t>Dataset</a:t>
            </a:r>
            <a:r>
              <a:rPr lang="he-IL" dirty="0"/>
              <a:t> - קורלציה</a:t>
            </a:r>
            <a:endParaRPr lang="en-IL" dirty="0"/>
          </a:p>
        </p:txBody>
      </p:sp>
      <p:sp>
        <p:nvSpPr>
          <p:cNvPr id="3" name="Content Placeholder 2">
            <a:extLst>
              <a:ext uri="{FF2B5EF4-FFF2-40B4-BE49-F238E27FC236}">
                <a16:creationId xmlns:a16="http://schemas.microsoft.com/office/drawing/2014/main" id="{1F2C8DE1-320F-448A-A0EB-728784AE298A}"/>
              </a:ext>
            </a:extLst>
          </p:cNvPr>
          <p:cNvSpPr>
            <a:spLocks noGrp="1"/>
          </p:cNvSpPr>
          <p:nvPr>
            <p:ph idx="1"/>
          </p:nvPr>
        </p:nvSpPr>
        <p:spPr/>
        <p:txBody>
          <a:bodyPr/>
          <a:lstStyle/>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המסקנה היא שכנראה הקשר בין הנתונים האלה יחסית נמוך ומידע זה איננו מספיק כדי לנבא בצורת וצריך מידע נוסף עם קורלציה גבוה יותר.</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בכל זאת, נבחן את הנתונים הקיימים וננסה לבדוק עד כמה ניתן לדייק בניבוי בעזרת אלגוריתמים חכמים.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p:txBody>
      </p:sp>
    </p:spTree>
    <p:extLst>
      <p:ext uri="{BB962C8B-B14F-4D97-AF65-F5344CB8AC3E}">
        <p14:creationId xmlns:p14="http://schemas.microsoft.com/office/powerpoint/2010/main" val="412652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0B69-6590-43BF-9F85-EB1C481CFFF4}"/>
              </a:ext>
            </a:extLst>
          </p:cNvPr>
          <p:cNvSpPr>
            <a:spLocks noGrp="1"/>
          </p:cNvSpPr>
          <p:nvPr>
            <p:ph type="title"/>
          </p:nvPr>
        </p:nvSpPr>
        <p:spPr/>
        <p:txBody>
          <a:bodyPr/>
          <a:lstStyle/>
          <a:p>
            <a:pPr algn="r" rtl="1"/>
            <a:r>
              <a:rPr lang="he-IL" dirty="0"/>
              <a:t>עיבוד ה – </a:t>
            </a:r>
            <a:r>
              <a:rPr lang="en-US" dirty="0">
                <a:latin typeface="Century Gothic" panose="020B0502020202020204" pitchFamily="34" charset="0"/>
              </a:rPr>
              <a:t>Dataset</a:t>
            </a:r>
            <a:r>
              <a:rPr lang="he-IL" dirty="0"/>
              <a:t> - איזון</a:t>
            </a:r>
            <a:endParaRPr lang="en-IL" dirty="0"/>
          </a:p>
        </p:txBody>
      </p:sp>
      <p:sp>
        <p:nvSpPr>
          <p:cNvPr id="3" name="Content Placeholder 2">
            <a:extLst>
              <a:ext uri="{FF2B5EF4-FFF2-40B4-BE49-F238E27FC236}">
                <a16:creationId xmlns:a16="http://schemas.microsoft.com/office/drawing/2014/main" id="{1F2C8DE1-320F-448A-A0EB-728784AE298A}"/>
              </a:ext>
            </a:extLst>
          </p:cNvPr>
          <p:cNvSpPr>
            <a:spLocks noGrp="1"/>
          </p:cNvSpPr>
          <p:nvPr>
            <p:ph idx="1"/>
          </p:nvPr>
        </p:nvSpPr>
        <p:spPr>
          <a:xfrm>
            <a:off x="3741420" y="1828800"/>
            <a:ext cx="6115812" cy="4351337"/>
          </a:xfrm>
        </p:spPr>
        <p:txBody>
          <a:bodyPr/>
          <a:lstStyle/>
          <a:p>
            <a:pPr marL="34290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נשים לב שהבעיה שלנו הינה בעיית קלסיפיקציה לא מאוזנת. כלומר התפלגות המידע בין ששת מצבי הבצורת שלנו איננה אחידה ועל כן האלגוריתם יהיה יותר פחות מדויק במצבים הקיצוניים יותר.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מחסור באיזון זה מוסיף לקושי של הבעיה ואף מחזק את המסקנה לאחר ביצוע קורלציה – לא ניתן להסתמך באופן מלא על יכולות החיזוי של האלגוריתמים לקשר בין בצורת לבין נתונים מטאורולוגיים ויבשתיים.</a:t>
            </a:r>
            <a:br>
              <a:rPr lang="he-IL" sz="1800" dirty="0">
                <a:effectLst/>
                <a:latin typeface="Century Gothic" panose="020B0502020202020204" pitchFamily="34" charset="0"/>
                <a:ea typeface="Times New Roman" panose="02020603050405020304" pitchFamily="18" charset="0"/>
                <a:cs typeface="Gisha" panose="020B0502040204020203" pitchFamily="34" charset="-79"/>
              </a:rPr>
            </a:b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pic>
        <p:nvPicPr>
          <p:cNvPr id="9" name="Picture 8">
            <a:extLst>
              <a:ext uri="{FF2B5EF4-FFF2-40B4-BE49-F238E27FC236}">
                <a16:creationId xmlns:a16="http://schemas.microsoft.com/office/drawing/2014/main" id="{40CB2A35-321A-4A4E-9FD8-DFA4C83267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3130" y="1931670"/>
            <a:ext cx="2744930" cy="2272684"/>
          </a:xfrm>
          <a:prstGeom prst="rect">
            <a:avLst/>
          </a:prstGeom>
          <a:noFill/>
          <a:ln>
            <a:noFill/>
          </a:ln>
        </p:spPr>
      </p:pic>
    </p:spTree>
    <p:extLst>
      <p:ext uri="{BB962C8B-B14F-4D97-AF65-F5344CB8AC3E}">
        <p14:creationId xmlns:p14="http://schemas.microsoft.com/office/powerpoint/2010/main" val="323808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0B69-6590-43BF-9F85-EB1C481CFFF4}"/>
              </a:ext>
            </a:extLst>
          </p:cNvPr>
          <p:cNvSpPr>
            <a:spLocks noGrp="1"/>
          </p:cNvSpPr>
          <p:nvPr>
            <p:ph type="title"/>
          </p:nvPr>
        </p:nvSpPr>
        <p:spPr/>
        <p:txBody>
          <a:bodyPr/>
          <a:lstStyle/>
          <a:p>
            <a:pPr algn="r" rtl="1"/>
            <a:r>
              <a:rPr lang="he-IL" dirty="0"/>
              <a:t>עיבוד ה – </a:t>
            </a:r>
            <a:r>
              <a:rPr lang="en-US" dirty="0">
                <a:latin typeface="Century Gothic" panose="020B0502020202020204" pitchFamily="34" charset="0"/>
              </a:rPr>
              <a:t>Dataset</a:t>
            </a:r>
            <a:r>
              <a:rPr lang="he-IL" dirty="0"/>
              <a:t> – הפרדת משתנים</a:t>
            </a:r>
            <a:endParaRPr lang="en-IL" dirty="0"/>
          </a:p>
        </p:txBody>
      </p:sp>
      <p:sp>
        <p:nvSpPr>
          <p:cNvPr id="3" name="Content Placeholder 2">
            <a:extLst>
              <a:ext uri="{FF2B5EF4-FFF2-40B4-BE49-F238E27FC236}">
                <a16:creationId xmlns:a16="http://schemas.microsoft.com/office/drawing/2014/main" id="{1F2C8DE1-320F-448A-A0EB-728784AE298A}"/>
              </a:ext>
            </a:extLst>
          </p:cNvPr>
          <p:cNvSpPr>
            <a:spLocks noGrp="1"/>
          </p:cNvSpPr>
          <p:nvPr>
            <p:ph idx="1"/>
          </p:nvPr>
        </p:nvSpPr>
        <p:spPr/>
        <p:txBody>
          <a:bodyPr/>
          <a:lstStyle/>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בשלב הלמידה של האלגוריתם מתבצעת הפרדה של המשתנה על מנת להשוות לבסוף את תוצאות האלגוריתם (החיזוי) עם התוצאות הקיימות (האמיתיות).</a:t>
            </a:r>
            <a:endParaRPr lang="he-IL" dirty="0">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בשלב הבדיקות האלגוריתם משתמש בהפרדה זו על מנת לחשב אחוזי דיוק. </a:t>
            </a: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קבוצות המשתנים (</a:t>
            </a:r>
            <a:r>
              <a:rPr lang="en-US" dirty="0">
                <a:latin typeface="Century Gothic" panose="020B0502020202020204" pitchFamily="34" charset="0"/>
                <a:ea typeface="Times New Roman" panose="02020603050405020304" pitchFamily="18" charset="0"/>
                <a:cs typeface="Gisha" panose="020B0502040204020203" pitchFamily="34" charset="-79"/>
              </a:rPr>
              <a:t>target &amp; features</a:t>
            </a:r>
            <a:r>
              <a:rPr lang="he-IL" dirty="0">
                <a:latin typeface="Century Gothic" panose="020B0502020202020204" pitchFamily="34" charset="0"/>
                <a:ea typeface="Times New Roman" panose="02020603050405020304" pitchFamily="18" charset="0"/>
                <a:cs typeface="Gisha" panose="020B0502040204020203" pitchFamily="34" charset="-79"/>
              </a:rPr>
              <a:t>):</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pic>
        <p:nvPicPr>
          <p:cNvPr id="5" name="Picture 4">
            <a:extLst>
              <a:ext uri="{FF2B5EF4-FFF2-40B4-BE49-F238E27FC236}">
                <a16:creationId xmlns:a16="http://schemas.microsoft.com/office/drawing/2014/main" id="{E4F99AD4-5A3C-4720-A511-B709804D1F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3349" y="4024337"/>
            <a:ext cx="7370004" cy="1963078"/>
          </a:xfrm>
          <a:prstGeom prst="rect">
            <a:avLst/>
          </a:prstGeom>
          <a:noFill/>
          <a:ln>
            <a:noFill/>
          </a:ln>
        </p:spPr>
      </p:pic>
      <p:pic>
        <p:nvPicPr>
          <p:cNvPr id="4" name="Picture 3">
            <a:extLst>
              <a:ext uri="{FF2B5EF4-FFF2-40B4-BE49-F238E27FC236}">
                <a16:creationId xmlns:a16="http://schemas.microsoft.com/office/drawing/2014/main" id="{5F54BD7C-9453-4B02-8ED9-8290CE49FE74}"/>
              </a:ext>
            </a:extLst>
          </p:cNvPr>
          <p:cNvPicPr>
            <a:picLocks noChangeAspect="1"/>
          </p:cNvPicPr>
          <p:nvPr/>
        </p:nvPicPr>
        <p:blipFill>
          <a:blip r:embed="rId3"/>
          <a:stretch>
            <a:fillRect/>
          </a:stretch>
        </p:blipFill>
        <p:spPr>
          <a:xfrm>
            <a:off x="9153996" y="4024337"/>
            <a:ext cx="703236" cy="524803"/>
          </a:xfrm>
          <a:prstGeom prst="rect">
            <a:avLst/>
          </a:prstGeom>
        </p:spPr>
      </p:pic>
    </p:spTree>
    <p:extLst>
      <p:ext uri="{BB962C8B-B14F-4D97-AF65-F5344CB8AC3E}">
        <p14:creationId xmlns:p14="http://schemas.microsoft.com/office/powerpoint/2010/main" val="360228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45E6-D3A1-4EDC-ABCA-BEA5D1417E4F}"/>
              </a:ext>
            </a:extLst>
          </p:cNvPr>
          <p:cNvSpPr>
            <a:spLocks noGrp="1"/>
          </p:cNvSpPr>
          <p:nvPr>
            <p:ph type="title"/>
          </p:nvPr>
        </p:nvSpPr>
        <p:spPr/>
        <p:txBody>
          <a:bodyPr/>
          <a:lstStyle/>
          <a:p>
            <a:pPr algn="r" rtl="1"/>
            <a:r>
              <a:rPr lang="he-IL" dirty="0"/>
              <a:t>עיבוד ה-</a:t>
            </a:r>
            <a:r>
              <a:rPr lang="en-US" dirty="0">
                <a:latin typeface="Century Gothic" panose="020B0502020202020204" pitchFamily="34" charset="0"/>
              </a:rPr>
              <a:t>Dataset</a:t>
            </a:r>
            <a:r>
              <a:rPr lang="he-IL" dirty="0"/>
              <a:t> – אימון ומבחן</a:t>
            </a:r>
            <a:endParaRPr lang="en-IL" dirty="0"/>
          </a:p>
        </p:txBody>
      </p:sp>
      <p:sp>
        <p:nvSpPr>
          <p:cNvPr id="3" name="Content Placeholder 2">
            <a:extLst>
              <a:ext uri="{FF2B5EF4-FFF2-40B4-BE49-F238E27FC236}">
                <a16:creationId xmlns:a16="http://schemas.microsoft.com/office/drawing/2014/main" id="{0CE6F907-DC2B-4FE8-B3F6-8397E50AEC51}"/>
              </a:ext>
            </a:extLst>
          </p:cNvPr>
          <p:cNvSpPr>
            <a:spLocks noGrp="1"/>
          </p:cNvSpPr>
          <p:nvPr>
            <p:ph idx="1"/>
          </p:nvPr>
        </p:nvSpPr>
        <p:spPr/>
        <p:txBody>
          <a:bodyPr>
            <a:normAutofit/>
          </a:bodyPr>
          <a:lstStyle/>
          <a:p>
            <a:pPr marL="342900" lvl="0" indent="-342900" algn="r" rtl="1">
              <a:lnSpc>
                <a:spcPct val="10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כל אלגוריתם של למידת מכונה מחולק לשלב הלמידה ולשלב המבחן.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בשלב הלמידה נשתמש בחלק מן המידע הקיים על מנת "לאמן" את המודל שלנו על ידי יצירת הקשרים בין הפרמטרים וחיזוי של התוצאה הרצויה.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בשלב המבחן המודל ינסה לחזות את התוצאה הרצויה והדיוק יקבע לי הפגיעה במידע האמיתי.</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מכאן, במידה ואנו מסופקים באחוזי הניבוי נוכל  להשתמש במודל שלנו כדי לחזות נתונים אשר אינם קיימים.</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את הקבוצות שלנו נחלק 70% לאימון ו30% לבדיקה.</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בוצעו ניסיונות לחלוקה שונה אשר לא השפיעו על ביצועי האלגוריתם ואף פגעו ביכולותיו כמו 40\60 ו20\80.</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p:txBody>
      </p:sp>
      <p:pic>
        <p:nvPicPr>
          <p:cNvPr id="7" name="Picture 6">
            <a:extLst>
              <a:ext uri="{FF2B5EF4-FFF2-40B4-BE49-F238E27FC236}">
                <a16:creationId xmlns:a16="http://schemas.microsoft.com/office/drawing/2014/main" id="{CE715EDF-92BB-4CCF-B365-1B0F5DC3B43F}"/>
              </a:ext>
            </a:extLst>
          </p:cNvPr>
          <p:cNvPicPr/>
          <p:nvPr/>
        </p:nvPicPr>
        <p:blipFill>
          <a:blip r:embed="rId2">
            <a:extLst>
              <a:ext uri="{28A0092B-C50C-407E-A947-70E740481C1C}">
                <a14:useLocalDpi xmlns:a14="http://schemas.microsoft.com/office/drawing/2010/main" val="0"/>
              </a:ext>
            </a:extLst>
          </a:blip>
          <a:stretch>
            <a:fillRect/>
          </a:stretch>
        </p:blipFill>
        <p:spPr>
          <a:xfrm>
            <a:off x="916717" y="5966586"/>
            <a:ext cx="9514664" cy="702057"/>
          </a:xfrm>
          <a:prstGeom prst="rect">
            <a:avLst/>
          </a:prstGeom>
        </p:spPr>
      </p:pic>
    </p:spTree>
    <p:extLst>
      <p:ext uri="{BB962C8B-B14F-4D97-AF65-F5344CB8AC3E}">
        <p14:creationId xmlns:p14="http://schemas.microsoft.com/office/powerpoint/2010/main" val="400834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a:t>
            </a:r>
            <a:endParaRPr lang="en-IL" dirty="0"/>
          </a:p>
        </p:txBody>
      </p:sp>
      <p:sp>
        <p:nvSpPr>
          <p:cNvPr id="3" name="Content Placeholder 2">
            <a:extLst>
              <a:ext uri="{FF2B5EF4-FFF2-40B4-BE49-F238E27FC236}">
                <a16:creationId xmlns:a16="http://schemas.microsoft.com/office/drawing/2014/main" id="{F30EEEB0-10FE-4B03-A179-3A8ED1C41CE0}"/>
              </a:ext>
            </a:extLst>
          </p:cNvPr>
          <p:cNvSpPr>
            <a:spLocks noGrp="1"/>
          </p:cNvSpPr>
          <p:nvPr>
            <p:ph idx="1"/>
          </p:nvPr>
        </p:nvSpPr>
        <p:spPr/>
        <p:txBody>
          <a:bodyPr>
            <a:normAutofit/>
          </a:bodyPr>
          <a:lstStyle/>
          <a:p>
            <a:pPr algn="r" rtl="1"/>
            <a:r>
              <a:rPr lang="he-IL" dirty="0"/>
              <a:t>יער אקראי – </a:t>
            </a:r>
            <a:r>
              <a:rPr lang="en-US" dirty="0">
                <a:latin typeface="Century Gothic" panose="020B0502020202020204" pitchFamily="34" charset="0"/>
              </a:rPr>
              <a:t>Random Forest</a:t>
            </a:r>
            <a:r>
              <a:rPr lang="he-IL" dirty="0">
                <a:latin typeface="Century Gothic" panose="020B0502020202020204" pitchFamily="34" charset="0"/>
              </a:rPr>
              <a:t> </a:t>
            </a:r>
            <a:r>
              <a:rPr lang="he-IL" dirty="0"/>
              <a:t>(במימוש רגרסיבי וקלסיפיקטיבי)</a:t>
            </a:r>
          </a:p>
          <a:p>
            <a:pPr algn="r" rtl="1"/>
            <a:r>
              <a:rPr lang="he-IL" dirty="0"/>
              <a:t>באייס נאיבי משלים  – </a:t>
            </a:r>
            <a:r>
              <a:rPr lang="en-US" dirty="0">
                <a:latin typeface="Century Gothic" panose="020B0502020202020204" pitchFamily="34" charset="0"/>
              </a:rPr>
              <a:t>Complement Naïve Bayes</a:t>
            </a:r>
            <a:endParaRPr lang="he-IL" dirty="0">
              <a:latin typeface="Century Gothic" panose="020B0502020202020204" pitchFamily="34" charset="0"/>
            </a:endParaRPr>
          </a:p>
          <a:p>
            <a:pPr algn="r" rtl="1"/>
            <a:r>
              <a:rPr lang="he-IL" dirty="0"/>
              <a:t>רגרסיה לוגיסטית – </a:t>
            </a:r>
            <a:r>
              <a:rPr lang="en-US" dirty="0">
                <a:latin typeface="Century Gothic" panose="020B0502020202020204" pitchFamily="34" charset="0"/>
              </a:rPr>
              <a:t>Logistic Regression</a:t>
            </a:r>
          </a:p>
          <a:p>
            <a:pPr algn="r" rtl="1"/>
            <a:endParaRPr lang="en-IL" dirty="0"/>
          </a:p>
        </p:txBody>
      </p:sp>
    </p:spTree>
    <p:extLst>
      <p:ext uri="{BB962C8B-B14F-4D97-AF65-F5344CB8AC3E}">
        <p14:creationId xmlns:p14="http://schemas.microsoft.com/office/powerpoint/2010/main" val="147359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a:t>
            </a:r>
            <a:endParaRPr lang="en-IL" dirty="0"/>
          </a:p>
        </p:txBody>
      </p:sp>
      <p:sp>
        <p:nvSpPr>
          <p:cNvPr id="3" name="Content Placeholder 2">
            <a:extLst>
              <a:ext uri="{FF2B5EF4-FFF2-40B4-BE49-F238E27FC236}">
                <a16:creationId xmlns:a16="http://schemas.microsoft.com/office/drawing/2014/main" id="{F30EEEB0-10FE-4B03-A179-3A8ED1C41CE0}"/>
              </a:ext>
            </a:extLst>
          </p:cNvPr>
          <p:cNvSpPr>
            <a:spLocks noGrp="1"/>
          </p:cNvSpPr>
          <p:nvPr>
            <p:ph idx="1"/>
          </p:nvPr>
        </p:nvSpPr>
        <p:spPr/>
        <p:txBody>
          <a:bodyPr/>
          <a:lstStyle/>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יער</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אקראי</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הינו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אלגוריתם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המשתייך</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לקבוצה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של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אלגוריתמים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הנקראים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לומדים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תחת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השגחה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en-US" sz="1800" dirty="0">
                <a:effectLst/>
                <a:latin typeface="Century Gothic" panose="020B0502020202020204" pitchFamily="34" charset="0"/>
                <a:ea typeface="Times New Roman" panose="02020603050405020304" pitchFamily="18" charset="0"/>
                <a:cs typeface="Century Gothic" panose="020B0502020202020204" pitchFamily="34" charset="0"/>
              </a:rPr>
              <a:t>Supervised</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עצי</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ההחלטה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אלו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נוצרים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לרוב</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ידי</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דגימה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מתוך</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המאפיינים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מתוך</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התצפיות</a:t>
            </a:r>
            <a:r>
              <a:rPr lang="en-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עצים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אלו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עובדים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יחד</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ומכיוון</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שהתוצאה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הסופית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מושפעת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מכל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העצים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יחד</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הדיוק</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הכולל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גבוה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יותר</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אלגוריתם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זה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הינו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כלי</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לקבלת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החלטה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התוצר</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הינו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גרף</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בצורת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עץ</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המראה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התוצאות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האפשריות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b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b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ידי</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הכנסת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פיצ</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רים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ללמידה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באלגוריתם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נוכל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ללמד</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אותו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לקבל</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החלטה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עבור</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שאלה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מסוימת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זהו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אחד</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האלגוריתמים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השכיחים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ביותר</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מעת</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פשטותו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ויכולתו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לתפקד</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כאלגוריתם</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קלסיפיקציה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או</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 </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רגרסיה – וזה בדיוק מה שנעשה</a:t>
            </a:r>
            <a:r>
              <a:rPr lang="he-IL" sz="1800" dirty="0">
                <a:effectLst/>
                <a:latin typeface="Century Gothic" panose="020B0502020202020204" pitchFamily="34" charset="0"/>
                <a:ea typeface="Times New Roman" panose="02020603050405020304" pitchFamily="18" charset="0"/>
                <a:cs typeface="Century Gothic" panose="020B0502020202020204" pitchFamily="34" charset="0"/>
              </a:rPr>
              <a:t>.</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spTree>
    <p:extLst>
      <p:ext uri="{BB962C8B-B14F-4D97-AF65-F5344CB8AC3E}">
        <p14:creationId xmlns:p14="http://schemas.microsoft.com/office/powerpoint/2010/main" val="316731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יער אקראי – מימוש רגרסיבי		</a:t>
            </a:r>
            <a:endParaRPr lang="en-IL" dirty="0"/>
          </a:p>
        </p:txBody>
      </p:sp>
      <p:sp>
        <p:nvSpPr>
          <p:cNvPr id="3" name="Content Placeholder 2">
            <a:extLst>
              <a:ext uri="{FF2B5EF4-FFF2-40B4-BE49-F238E27FC236}">
                <a16:creationId xmlns:a16="http://schemas.microsoft.com/office/drawing/2014/main" id="{F30EEEB0-10FE-4B03-A179-3A8ED1C41CE0}"/>
              </a:ext>
            </a:extLst>
          </p:cNvPr>
          <p:cNvSpPr>
            <a:spLocks noGrp="1"/>
          </p:cNvSpPr>
          <p:nvPr>
            <p:ph idx="1"/>
          </p:nvPr>
        </p:nvSpPr>
        <p:spPr>
          <a:xfrm>
            <a:off x="1538488" y="1691322"/>
            <a:ext cx="8595360" cy="4351337"/>
          </a:xfrm>
        </p:spPr>
        <p:txBody>
          <a:bodyPr>
            <a:normAutofit lnSpcReduction="10000"/>
          </a:bodyPr>
          <a:lstStyle/>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בשיטה הרגרסיבית המידע מחולק מחדש כך שעמודת המטרה (</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score</a:t>
            </a:r>
            <a:r>
              <a:rPr lang="he-IL" dirty="0">
                <a:latin typeface="Century Gothic" panose="020B0502020202020204" pitchFamily="34" charset="0"/>
                <a:ea typeface="Times New Roman" panose="02020603050405020304" pitchFamily="18" charset="0"/>
                <a:cs typeface="Gisha" panose="020B0502040204020203" pitchFamily="34" charset="-79"/>
              </a:rPr>
              <a:t>)</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רציפה. </a:t>
            </a:r>
            <a:endParaRPr lang="he-IL" dirty="0">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הפרדת כל המשתנים מהטרגט (</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score</a:t>
            </a:r>
            <a:r>
              <a:rPr lang="he-IL" sz="1800" dirty="0">
                <a:effectLst/>
                <a:latin typeface="Century Gothic" panose="020B0502020202020204" pitchFamily="34" charset="0"/>
                <a:ea typeface="Times New Roman" panose="02020603050405020304" pitchFamily="18" charset="0"/>
                <a:cs typeface="Arial" panose="020B0604020202020204" pitchFamily="34" charset="0"/>
              </a:rPr>
              <a:t>)</a:t>
            </a:r>
            <a:br>
              <a:rPr lang="en-US" sz="1800" dirty="0">
                <a:effectLst/>
                <a:latin typeface="Century Gothic" panose="020B0502020202020204" pitchFamily="34" charset="0"/>
                <a:ea typeface="Times New Roman" panose="02020603050405020304" pitchFamily="18" charset="0"/>
                <a:cs typeface="Arial" panose="020B0604020202020204" pitchFamily="34" charset="0"/>
              </a:rPr>
            </a:br>
            <a:br>
              <a:rPr lang="en-US" sz="1800" dirty="0">
                <a:effectLst/>
                <a:latin typeface="Century Gothic" panose="020B0502020202020204" pitchFamily="34" charset="0"/>
                <a:ea typeface="Times New Roman" panose="02020603050405020304" pitchFamily="18" charset="0"/>
                <a:cs typeface="Arial" panose="020B0604020202020204" pitchFamily="34" charset="0"/>
              </a:rPr>
            </a:br>
            <a:br>
              <a:rPr lang="en-US" sz="1800" dirty="0">
                <a:effectLst/>
                <a:latin typeface="Century Gothic" panose="020B0502020202020204" pitchFamily="34" charset="0"/>
                <a:ea typeface="Times New Roman" panose="02020603050405020304" pitchFamily="18" charset="0"/>
                <a:cs typeface="Arial" panose="020B0604020202020204" pitchFamily="34" charset="0"/>
              </a:rPr>
            </a:br>
            <a:endParaRPr lang="he-IL" sz="1800" dirty="0">
              <a:effectLst/>
              <a:latin typeface="Century Gothic" panose="020B0502020202020204" pitchFamily="34" charset="0"/>
              <a:ea typeface="Times New Roman" panose="02020603050405020304" pitchFamily="18" charset="0"/>
              <a:cs typeface="Arial" panose="020B0604020202020204" pitchFamily="34" charset="0"/>
            </a:endParaRPr>
          </a:p>
          <a:p>
            <a:pPr marL="342900" lvl="0" indent="-342900" algn="r" rtl="1">
              <a:lnSpc>
                <a:spcPct val="110000"/>
              </a:lnSpc>
              <a:spcAft>
                <a:spcPts val="600"/>
              </a:spcAft>
              <a:buFont typeface="Symbol" panose="05050102010706020507" pitchFamily="18" charset="2"/>
              <a:buChar char=""/>
            </a:pPr>
            <a:r>
              <a:rPr lang="he-IL" sz="1800" dirty="0">
                <a:latin typeface="Century Gothic" panose="020B0502020202020204" pitchFamily="34" charset="0"/>
                <a:ea typeface="Times New Roman" panose="02020603050405020304" pitchFamily="18" charset="0"/>
                <a:cs typeface="Arial" panose="020B0604020202020204" pitchFamily="34" charset="0"/>
              </a:rPr>
              <a:t>הפרדה לאימון ומבחן</a:t>
            </a:r>
            <a:br>
              <a:rPr lang="en-US" sz="1800" dirty="0">
                <a:latin typeface="Century Gothic" panose="020B0502020202020204" pitchFamily="34" charset="0"/>
                <a:ea typeface="Times New Roman" panose="02020603050405020304" pitchFamily="18" charset="0"/>
                <a:cs typeface="Arial" panose="020B0604020202020204" pitchFamily="34" charset="0"/>
              </a:rPr>
            </a:br>
            <a:br>
              <a:rPr lang="en-US" sz="1800" dirty="0">
                <a:latin typeface="Century Gothic" panose="020B0502020202020204" pitchFamily="34" charset="0"/>
                <a:ea typeface="Times New Roman" panose="02020603050405020304" pitchFamily="18" charset="0"/>
                <a:cs typeface="Arial" panose="020B0604020202020204" pitchFamily="34" charset="0"/>
              </a:rPr>
            </a:br>
            <a:endParaRPr lang="he-IL" sz="1800" dirty="0">
              <a:latin typeface="Century Gothic" panose="020B0502020202020204" pitchFamily="34" charset="0"/>
              <a:ea typeface="Times New Roman" panose="02020603050405020304" pitchFamily="18" charset="0"/>
              <a:cs typeface="Arial" panose="020B0604020202020204" pitchFamily="34" charset="0"/>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אתחול המודל</a:t>
            </a:r>
            <a:br>
              <a:rPr lang="en-US" sz="1800" dirty="0">
                <a:effectLst/>
                <a:latin typeface="Century Gothic" panose="020B0502020202020204" pitchFamily="34" charset="0"/>
                <a:ea typeface="Times New Roman" panose="02020603050405020304" pitchFamily="18" charset="0"/>
                <a:cs typeface="Arial" panose="020B0604020202020204" pitchFamily="34" charset="0"/>
              </a:rPr>
            </a:br>
            <a:endParaRPr lang="he-IL" sz="1800" dirty="0">
              <a:effectLst/>
              <a:latin typeface="Century Gothic" panose="020B0502020202020204" pitchFamily="34" charset="0"/>
              <a:ea typeface="Times New Roman" panose="02020603050405020304" pitchFamily="18" charset="0"/>
              <a:cs typeface="Arial" panose="020B0604020202020204" pitchFamily="34" charset="0"/>
            </a:endParaRPr>
          </a:p>
          <a:p>
            <a:pPr marL="342900" lvl="0" indent="-342900" algn="r" rtl="1">
              <a:lnSpc>
                <a:spcPct val="110000"/>
              </a:lnSpc>
              <a:spcAft>
                <a:spcPts val="600"/>
              </a:spcAft>
              <a:buFont typeface="Symbol" panose="05050102010706020507" pitchFamily="18" charset="2"/>
              <a:buChar char=""/>
            </a:pPr>
            <a:r>
              <a:rPr lang="he-IL" dirty="0"/>
              <a:t>אימון האלגוריתם</a:t>
            </a:r>
          </a:p>
        </p:txBody>
      </p:sp>
      <p:pic>
        <p:nvPicPr>
          <p:cNvPr id="16" name="Picture 15">
            <a:extLst>
              <a:ext uri="{FF2B5EF4-FFF2-40B4-BE49-F238E27FC236}">
                <a16:creationId xmlns:a16="http://schemas.microsoft.com/office/drawing/2014/main" id="{D0DAAD94-EEA3-4C18-BC51-B4F7721F7310}"/>
              </a:ext>
            </a:extLst>
          </p:cNvPr>
          <p:cNvPicPr/>
          <p:nvPr/>
        </p:nvPicPr>
        <p:blipFill>
          <a:blip r:embed="rId2">
            <a:extLst>
              <a:ext uri="{28A0092B-C50C-407E-A947-70E740481C1C}">
                <a14:useLocalDpi xmlns:a14="http://schemas.microsoft.com/office/drawing/2010/main" val="0"/>
              </a:ext>
            </a:extLst>
          </a:blip>
          <a:stretch>
            <a:fillRect/>
          </a:stretch>
        </p:blipFill>
        <p:spPr>
          <a:xfrm>
            <a:off x="4693920" y="2696845"/>
            <a:ext cx="3048000" cy="923925"/>
          </a:xfrm>
          <a:prstGeom prst="rect">
            <a:avLst/>
          </a:prstGeom>
        </p:spPr>
      </p:pic>
      <p:pic>
        <p:nvPicPr>
          <p:cNvPr id="17" name="Picture 16">
            <a:extLst>
              <a:ext uri="{FF2B5EF4-FFF2-40B4-BE49-F238E27FC236}">
                <a16:creationId xmlns:a16="http://schemas.microsoft.com/office/drawing/2014/main" id="{19F30CB0-57C4-4252-8495-FC8168029CD6}"/>
              </a:ext>
            </a:extLst>
          </p:cNvPr>
          <p:cNvPicPr/>
          <p:nvPr/>
        </p:nvPicPr>
        <p:blipFill>
          <a:blip r:embed="rId3">
            <a:extLst>
              <a:ext uri="{28A0092B-C50C-407E-A947-70E740481C1C}">
                <a14:useLocalDpi xmlns:a14="http://schemas.microsoft.com/office/drawing/2010/main" val="0"/>
              </a:ext>
            </a:extLst>
          </a:blip>
          <a:stretch>
            <a:fillRect/>
          </a:stretch>
        </p:blipFill>
        <p:spPr>
          <a:xfrm>
            <a:off x="3352165" y="4068683"/>
            <a:ext cx="5731510" cy="599440"/>
          </a:xfrm>
          <a:prstGeom prst="rect">
            <a:avLst/>
          </a:prstGeom>
        </p:spPr>
      </p:pic>
      <p:pic>
        <p:nvPicPr>
          <p:cNvPr id="18" name="Picture 17">
            <a:extLst>
              <a:ext uri="{FF2B5EF4-FFF2-40B4-BE49-F238E27FC236}">
                <a16:creationId xmlns:a16="http://schemas.microsoft.com/office/drawing/2014/main" id="{06472957-F37C-43A5-BA00-80FC60EA13AC}"/>
              </a:ext>
            </a:extLst>
          </p:cNvPr>
          <p:cNvPicPr/>
          <p:nvPr/>
        </p:nvPicPr>
        <p:blipFill>
          <a:blip r:embed="rId4">
            <a:extLst>
              <a:ext uri="{28A0092B-C50C-407E-A947-70E740481C1C}">
                <a14:useLocalDpi xmlns:a14="http://schemas.microsoft.com/office/drawing/2010/main" val="0"/>
              </a:ext>
            </a:extLst>
          </a:blip>
          <a:stretch>
            <a:fillRect/>
          </a:stretch>
        </p:blipFill>
        <p:spPr>
          <a:xfrm>
            <a:off x="4055745" y="5008563"/>
            <a:ext cx="4324350" cy="438150"/>
          </a:xfrm>
          <a:prstGeom prst="rect">
            <a:avLst/>
          </a:prstGeom>
        </p:spPr>
      </p:pic>
      <p:pic>
        <p:nvPicPr>
          <p:cNvPr id="19" name="Picture 18">
            <a:extLst>
              <a:ext uri="{FF2B5EF4-FFF2-40B4-BE49-F238E27FC236}">
                <a16:creationId xmlns:a16="http://schemas.microsoft.com/office/drawing/2014/main" id="{9844C948-7EB3-43EF-B864-E6233EA73927}"/>
              </a:ext>
            </a:extLst>
          </p:cNvPr>
          <p:cNvPicPr/>
          <p:nvPr/>
        </p:nvPicPr>
        <p:blipFill>
          <a:blip r:embed="rId5">
            <a:extLst>
              <a:ext uri="{28A0092B-C50C-407E-A947-70E740481C1C}">
                <a14:useLocalDpi xmlns:a14="http://schemas.microsoft.com/office/drawing/2010/main" val="0"/>
              </a:ext>
            </a:extLst>
          </a:blip>
          <a:stretch>
            <a:fillRect/>
          </a:stretch>
        </p:blipFill>
        <p:spPr>
          <a:xfrm>
            <a:off x="4344162" y="5787153"/>
            <a:ext cx="3771900" cy="628650"/>
          </a:xfrm>
          <a:prstGeom prst="rect">
            <a:avLst/>
          </a:prstGeom>
        </p:spPr>
      </p:pic>
    </p:spTree>
    <p:extLst>
      <p:ext uri="{BB962C8B-B14F-4D97-AF65-F5344CB8AC3E}">
        <p14:creationId xmlns:p14="http://schemas.microsoft.com/office/powerpoint/2010/main" val="246322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1FA9-DF88-4306-8871-194BA1AF4901}"/>
              </a:ext>
            </a:extLst>
          </p:cNvPr>
          <p:cNvSpPr>
            <a:spLocks noGrp="1"/>
          </p:cNvSpPr>
          <p:nvPr>
            <p:ph type="title"/>
          </p:nvPr>
        </p:nvSpPr>
        <p:spPr/>
        <p:txBody>
          <a:bodyPr/>
          <a:lstStyle/>
          <a:p>
            <a:pPr algn="r" rtl="1"/>
            <a:r>
              <a:rPr lang="he-IL" dirty="0"/>
              <a:t>רקע</a:t>
            </a:r>
            <a:endParaRPr lang="en-IL" dirty="0"/>
          </a:p>
        </p:txBody>
      </p:sp>
      <p:sp>
        <p:nvSpPr>
          <p:cNvPr id="3" name="Content Placeholder 2">
            <a:extLst>
              <a:ext uri="{FF2B5EF4-FFF2-40B4-BE49-F238E27FC236}">
                <a16:creationId xmlns:a16="http://schemas.microsoft.com/office/drawing/2014/main" id="{C38EC2CE-8088-420D-A364-F65BF30D9505}"/>
              </a:ext>
            </a:extLst>
          </p:cNvPr>
          <p:cNvSpPr>
            <a:spLocks noGrp="1"/>
          </p:cNvSpPr>
          <p:nvPr>
            <p:ph idx="1"/>
          </p:nvPr>
        </p:nvSpPr>
        <p:spPr/>
        <p:txBody>
          <a:bodyPr>
            <a:normAutofit/>
          </a:bodyPr>
          <a:lstStyle/>
          <a:p>
            <a:pPr algn="r" rtl="1">
              <a:lnSpc>
                <a:spcPct val="100000"/>
              </a:lnSpc>
            </a:pPr>
            <a:r>
              <a:rPr lang="he-IL" dirty="0"/>
              <a:t>בצורת: מחסור במים כתוצאה ממחסור במשקעים לאורך זמן ממושך (עונה או יותר).</a:t>
            </a:r>
          </a:p>
          <a:p>
            <a:pPr algn="r" rtl="1">
              <a:lnSpc>
                <a:spcPct val="100000"/>
              </a:lnSpc>
            </a:pPr>
            <a:r>
              <a:rPr lang="he-IL" dirty="0"/>
              <a:t>קיימים כמה סוגים של בצורת:</a:t>
            </a:r>
          </a:p>
          <a:p>
            <a:pPr lvl="1" algn="r" rtl="1">
              <a:lnSpc>
                <a:spcPct val="100000"/>
              </a:lnSpc>
            </a:pPr>
            <a:r>
              <a:rPr lang="he-IL" sz="1800" dirty="0"/>
              <a:t>מטאורולוגית</a:t>
            </a:r>
          </a:p>
          <a:p>
            <a:pPr lvl="1" algn="r" rtl="1">
              <a:lnSpc>
                <a:spcPct val="100000"/>
              </a:lnSpc>
            </a:pPr>
            <a:r>
              <a:rPr lang="he-IL" sz="1800" dirty="0"/>
              <a:t>חקלאית</a:t>
            </a:r>
          </a:p>
          <a:p>
            <a:pPr lvl="1" algn="r" rtl="1">
              <a:lnSpc>
                <a:spcPct val="100000"/>
              </a:lnSpc>
            </a:pPr>
            <a:r>
              <a:rPr lang="he-IL" sz="1800" dirty="0"/>
              <a:t>הידרולוגית</a:t>
            </a:r>
          </a:p>
          <a:p>
            <a:pPr lvl="1" algn="r" rtl="1">
              <a:lnSpc>
                <a:spcPct val="100000"/>
              </a:lnSpc>
            </a:pPr>
            <a:r>
              <a:rPr lang="he-IL" sz="1800" dirty="0"/>
              <a:t>אקלימית</a:t>
            </a:r>
          </a:p>
          <a:p>
            <a:pPr algn="r" rtl="1">
              <a:lnSpc>
                <a:spcPct val="100000"/>
              </a:lnSpc>
            </a:pPr>
            <a:r>
              <a:rPr lang="he-IL" dirty="0"/>
              <a:t>לפי ה-</a:t>
            </a:r>
            <a:r>
              <a:rPr lang="en-US" dirty="0">
                <a:latin typeface="Century Gothic" panose="020B0502020202020204" pitchFamily="34" charset="0"/>
              </a:rPr>
              <a:t>WHO</a:t>
            </a:r>
            <a:r>
              <a:rPr lang="he-IL" dirty="0"/>
              <a:t> כ55 מיליון אנשים בעולם מושפעים כל שנה מבצורת. </a:t>
            </a:r>
          </a:p>
          <a:p>
            <a:pPr algn="r" rtl="1">
              <a:lnSpc>
                <a:spcPct val="100000"/>
              </a:lnSpc>
            </a:pPr>
            <a:r>
              <a:rPr lang="he-IL" dirty="0"/>
              <a:t>מחסור במים משפיע על כ40% מאוכלוסייה בעולם וכ700 מיליון אנשים ככל הנראה יאלצו להעתיק את מיקומם עד שנת 2030 בעקבות בצורת.</a:t>
            </a:r>
          </a:p>
          <a:p>
            <a:pPr algn="r" rtl="1">
              <a:lnSpc>
                <a:spcPct val="100000"/>
              </a:lnSpc>
            </a:pPr>
            <a:r>
              <a:rPr lang="he-IL" dirty="0"/>
              <a:t>ישראל נמצא תחת רמת בצורת כלשהי מתמדת.</a:t>
            </a:r>
          </a:p>
          <a:p>
            <a:pPr algn="r" rtl="1">
              <a:lnSpc>
                <a:spcPct val="100000"/>
              </a:lnSpc>
            </a:pPr>
            <a:endParaRPr lang="en-IL" dirty="0"/>
          </a:p>
        </p:txBody>
      </p:sp>
    </p:spTree>
    <p:extLst>
      <p:ext uri="{BB962C8B-B14F-4D97-AF65-F5344CB8AC3E}">
        <p14:creationId xmlns:p14="http://schemas.microsoft.com/office/powerpoint/2010/main" val="2441093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יער אקראי – מימוש רגרסיבי		</a:t>
            </a:r>
            <a:endParaRPr lang="en-IL" dirty="0"/>
          </a:p>
        </p:txBody>
      </p:sp>
      <p:sp>
        <p:nvSpPr>
          <p:cNvPr id="3" name="Content Placeholder 2">
            <a:extLst>
              <a:ext uri="{FF2B5EF4-FFF2-40B4-BE49-F238E27FC236}">
                <a16:creationId xmlns:a16="http://schemas.microsoft.com/office/drawing/2014/main" id="{F30EEEB0-10FE-4B03-A179-3A8ED1C41CE0}"/>
              </a:ext>
            </a:extLst>
          </p:cNvPr>
          <p:cNvSpPr>
            <a:spLocks noGrp="1"/>
          </p:cNvSpPr>
          <p:nvPr>
            <p:ph idx="1"/>
          </p:nvPr>
        </p:nvSpPr>
        <p:spPr>
          <a:xfrm>
            <a:off x="1627261" y="1691322"/>
            <a:ext cx="8595360" cy="4351337"/>
          </a:xfrm>
        </p:spPr>
        <p:txBody>
          <a:bodyPr>
            <a:normAutofit/>
          </a:bodyPr>
          <a:lstStyle/>
          <a:p>
            <a:pPr marL="342900" indent="-342900" algn="r" rtl="1">
              <a:lnSpc>
                <a:spcPct val="110000"/>
              </a:lnSpc>
              <a:spcAft>
                <a:spcPts val="600"/>
              </a:spcAft>
              <a:buFont typeface="Symbol" panose="05050102010706020507" pitchFamily="18" charset="2"/>
              <a:buChar char=""/>
            </a:pPr>
            <a:r>
              <a:rPr lang="he-IL" dirty="0"/>
              <a:t>מדד הדיוק – 99%</a:t>
            </a:r>
            <a:br>
              <a:rPr lang="en-US" dirty="0"/>
            </a:br>
            <a:endParaRPr lang="he-IL" dirty="0"/>
          </a:p>
          <a:p>
            <a:pPr marL="342900" indent="-342900" algn="r" rtl="1">
              <a:lnSpc>
                <a:spcPct val="110000"/>
              </a:lnSpc>
              <a:spcAft>
                <a:spcPts val="600"/>
              </a:spcAft>
              <a:buFont typeface="Symbol" panose="05050102010706020507" pitchFamily="18" charset="2"/>
              <a:buChar char=""/>
            </a:pPr>
            <a:r>
              <a:rPr lang="he-IL" dirty="0"/>
              <a:t> מדד ה</a:t>
            </a:r>
            <a:r>
              <a:rPr lang="en-US" dirty="0">
                <a:latin typeface="Century Gothic" panose="020B0502020202020204" pitchFamily="34" charset="0"/>
              </a:rPr>
              <a:t>RMS</a:t>
            </a:r>
            <a:r>
              <a:rPr lang="he-IL" dirty="0"/>
              <a:t> שהינו מדד השגיאה</a:t>
            </a:r>
            <a:br>
              <a:rPr lang="en-US" dirty="0"/>
            </a:br>
            <a:br>
              <a:rPr lang="en-US" dirty="0"/>
            </a:br>
            <a:endParaRPr lang="he-IL" sz="1800" dirty="0">
              <a:effectLst/>
              <a:latin typeface="Century Gothic" panose="020B0502020202020204" pitchFamily="34" charset="0"/>
              <a:ea typeface="Times New Roman" panose="02020603050405020304" pitchFamily="18" charset="0"/>
              <a:cs typeface="Arial" panose="020B0604020202020204" pitchFamily="34" charset="0"/>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אומנם הדיוק מעיד על 99% אך נשים לב שמדד השגיאה הריבועי שלנו עומד על 1.42. </a:t>
            </a:r>
            <a:br>
              <a:rPr lang="he-IL" sz="1800" dirty="0">
                <a:effectLst/>
                <a:latin typeface="Century Gothic" panose="020B0502020202020204" pitchFamily="34" charset="0"/>
                <a:ea typeface="Times New Roman" panose="02020603050405020304" pitchFamily="18" charset="0"/>
                <a:cs typeface="Arial" panose="020B0604020202020204" pitchFamily="34" charset="0"/>
              </a:rPr>
            </a:br>
            <a:r>
              <a:rPr lang="he-IL" sz="1800" dirty="0">
                <a:effectLst/>
                <a:latin typeface="Century Gothic" panose="020B0502020202020204" pitchFamily="34" charset="0"/>
                <a:ea typeface="Times New Roman" panose="02020603050405020304" pitchFamily="18" charset="0"/>
                <a:cs typeface="Arial" panose="020B0604020202020204" pitchFamily="34" charset="0"/>
              </a:rPr>
              <a:t>אם נוציא שורש לשגיאה, נקבל שהינה 1.2~, או במילים אחרות האלגוריתם מפספס ב1.2 את המדד המתאים.</a:t>
            </a:r>
            <a:br>
              <a:rPr lang="he-IL" sz="1800" dirty="0">
                <a:effectLst/>
                <a:latin typeface="Century Gothic" panose="020B0502020202020204" pitchFamily="34" charset="0"/>
                <a:ea typeface="Times New Roman" panose="02020603050405020304" pitchFamily="18" charset="0"/>
                <a:cs typeface="Arial" panose="020B0604020202020204" pitchFamily="34" charset="0"/>
              </a:rPr>
            </a:b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מאחר ומדובר בסיווג ל6 רמות שונות האלגוריתם עלול לפספס ביחידת סיווג אחת שלמה בתחזית שלו. </a:t>
            </a:r>
          </a:p>
          <a:p>
            <a:pPr marL="34290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Arial" panose="020B0604020202020204" pitchFamily="34" charset="0"/>
              </a:rPr>
              <a:t>מכאן נוכל להסיק שלא ניתן להסתמך על אלגוריתם יער אקראי בשיטת הרגרסיה. </a:t>
            </a:r>
            <a:endParaRPr lang="en-IL" dirty="0"/>
          </a:p>
        </p:txBody>
      </p:sp>
      <p:pic>
        <p:nvPicPr>
          <p:cNvPr id="20" name="Picture 19">
            <a:extLst>
              <a:ext uri="{FF2B5EF4-FFF2-40B4-BE49-F238E27FC236}">
                <a16:creationId xmlns:a16="http://schemas.microsoft.com/office/drawing/2014/main" id="{84120ECB-ABB9-4CA9-8301-06D6285A8964}"/>
              </a:ext>
            </a:extLst>
          </p:cNvPr>
          <p:cNvPicPr/>
          <p:nvPr/>
        </p:nvPicPr>
        <p:blipFill>
          <a:blip r:embed="rId2">
            <a:extLst>
              <a:ext uri="{28A0092B-C50C-407E-A947-70E740481C1C}">
                <a14:useLocalDpi xmlns:a14="http://schemas.microsoft.com/office/drawing/2010/main" val="0"/>
              </a:ext>
            </a:extLst>
          </a:blip>
          <a:stretch>
            <a:fillRect/>
          </a:stretch>
        </p:blipFill>
        <p:spPr>
          <a:xfrm>
            <a:off x="2569845" y="2957629"/>
            <a:ext cx="5731510" cy="558165"/>
          </a:xfrm>
          <a:prstGeom prst="rect">
            <a:avLst/>
          </a:prstGeom>
        </p:spPr>
      </p:pic>
      <p:pic>
        <p:nvPicPr>
          <p:cNvPr id="21" name="Picture 20">
            <a:extLst>
              <a:ext uri="{FF2B5EF4-FFF2-40B4-BE49-F238E27FC236}">
                <a16:creationId xmlns:a16="http://schemas.microsoft.com/office/drawing/2014/main" id="{35B3D144-AD5F-4DDE-A450-D8E7B6363267}"/>
              </a:ext>
            </a:extLst>
          </p:cNvPr>
          <p:cNvPicPr/>
          <p:nvPr/>
        </p:nvPicPr>
        <p:blipFill>
          <a:blip r:embed="rId3">
            <a:extLst>
              <a:ext uri="{28A0092B-C50C-407E-A947-70E740481C1C}">
                <a14:useLocalDpi xmlns:a14="http://schemas.microsoft.com/office/drawing/2010/main" val="0"/>
              </a:ext>
            </a:extLst>
          </a:blip>
          <a:stretch>
            <a:fillRect/>
          </a:stretch>
        </p:blipFill>
        <p:spPr>
          <a:xfrm>
            <a:off x="3216275" y="1865550"/>
            <a:ext cx="4438650" cy="628650"/>
          </a:xfrm>
          <a:prstGeom prst="rect">
            <a:avLst/>
          </a:prstGeom>
        </p:spPr>
      </p:pic>
    </p:spTree>
    <p:extLst>
      <p:ext uri="{BB962C8B-B14F-4D97-AF65-F5344CB8AC3E}">
        <p14:creationId xmlns:p14="http://schemas.microsoft.com/office/powerpoint/2010/main" val="310288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יער אקראי – מימוש קלסיפיקטיבי		</a:t>
            </a:r>
            <a:endParaRPr lang="en-IL" dirty="0"/>
          </a:p>
        </p:txBody>
      </p:sp>
      <p:sp>
        <p:nvSpPr>
          <p:cNvPr id="3" name="Content Placeholder 2">
            <a:extLst>
              <a:ext uri="{FF2B5EF4-FFF2-40B4-BE49-F238E27FC236}">
                <a16:creationId xmlns:a16="http://schemas.microsoft.com/office/drawing/2014/main" id="{F30EEEB0-10FE-4B03-A179-3A8ED1C41CE0}"/>
              </a:ext>
            </a:extLst>
          </p:cNvPr>
          <p:cNvSpPr>
            <a:spLocks noGrp="1"/>
          </p:cNvSpPr>
          <p:nvPr>
            <p:ph idx="1"/>
          </p:nvPr>
        </p:nvSpPr>
        <p:spPr/>
        <p:txBody>
          <a:bodyPr>
            <a:normAutofit/>
          </a:bodyPr>
          <a:lstStyle/>
          <a:p>
            <a:pPr marL="342900" lvl="0" indent="-342900" algn="r" rtl="1">
              <a:lnSpc>
                <a:spcPct val="110000"/>
              </a:lnSpc>
              <a:spcAft>
                <a:spcPts val="600"/>
              </a:spcAft>
              <a:buFont typeface="Symbol" panose="05050102010706020507" pitchFamily="18" charset="2"/>
              <a:buChar char=""/>
            </a:pPr>
            <a:r>
              <a:rPr lang="he-IL" dirty="0"/>
              <a:t>אתחול המודל</a:t>
            </a:r>
            <a:br>
              <a:rPr lang="en-US" dirty="0"/>
            </a:br>
            <a:endParaRPr lang="he-IL" dirty="0"/>
          </a:p>
          <a:p>
            <a:pPr marL="342900" lvl="0" indent="-342900" algn="r" rtl="1">
              <a:lnSpc>
                <a:spcPct val="110000"/>
              </a:lnSpc>
              <a:spcAft>
                <a:spcPts val="600"/>
              </a:spcAft>
              <a:buFont typeface="Symbol" panose="05050102010706020507" pitchFamily="18" charset="2"/>
              <a:buChar char=""/>
            </a:pPr>
            <a:r>
              <a:rPr lang="he-IL" dirty="0"/>
              <a:t>אימון המודל</a:t>
            </a:r>
            <a:br>
              <a:rPr lang="en-US" dirty="0"/>
            </a:br>
            <a:br>
              <a:rPr lang="en-US" dirty="0"/>
            </a:br>
            <a:br>
              <a:rPr lang="en-US" dirty="0"/>
            </a:br>
            <a:endParaRPr lang="he-IL" dirty="0"/>
          </a:p>
          <a:p>
            <a:pPr marL="342900" lvl="0" indent="-342900" algn="r" rtl="1">
              <a:lnSpc>
                <a:spcPct val="110000"/>
              </a:lnSpc>
              <a:spcAft>
                <a:spcPts val="600"/>
              </a:spcAft>
              <a:buFont typeface="Symbol" panose="05050102010706020507" pitchFamily="18" charset="2"/>
              <a:buChar char=""/>
            </a:pPr>
            <a:r>
              <a:rPr lang="he-IL" dirty="0"/>
              <a:t>מדידת דיוק – 71% </a:t>
            </a:r>
          </a:p>
          <a:p>
            <a:pPr marL="342900" lvl="0" indent="-342900" algn="r" rtl="1">
              <a:lnSpc>
                <a:spcPct val="110000"/>
              </a:lnSpc>
              <a:spcAft>
                <a:spcPts val="600"/>
              </a:spcAft>
              <a:buFont typeface="Symbol" panose="05050102010706020507" pitchFamily="18" charset="2"/>
              <a:buChar char=""/>
            </a:pPr>
            <a:endParaRPr lang="en-IL" dirty="0"/>
          </a:p>
        </p:txBody>
      </p:sp>
      <p:pic>
        <p:nvPicPr>
          <p:cNvPr id="10" name="Picture 9">
            <a:extLst>
              <a:ext uri="{FF2B5EF4-FFF2-40B4-BE49-F238E27FC236}">
                <a16:creationId xmlns:a16="http://schemas.microsoft.com/office/drawing/2014/main" id="{D5E173E9-8A00-44E5-B781-5BEAB63A81F3}"/>
              </a:ext>
            </a:extLst>
          </p:cNvPr>
          <p:cNvPicPr/>
          <p:nvPr/>
        </p:nvPicPr>
        <p:blipFill>
          <a:blip r:embed="rId2">
            <a:extLst>
              <a:ext uri="{28A0092B-C50C-407E-A947-70E740481C1C}">
                <a14:useLocalDpi xmlns:a14="http://schemas.microsoft.com/office/drawing/2010/main" val="0"/>
              </a:ext>
            </a:extLst>
          </a:blip>
          <a:stretch>
            <a:fillRect/>
          </a:stretch>
        </p:blipFill>
        <p:spPr>
          <a:xfrm>
            <a:off x="4541329" y="2232817"/>
            <a:ext cx="3133725" cy="438150"/>
          </a:xfrm>
          <a:prstGeom prst="rect">
            <a:avLst/>
          </a:prstGeom>
        </p:spPr>
      </p:pic>
      <p:pic>
        <p:nvPicPr>
          <p:cNvPr id="11" name="Picture 10">
            <a:extLst>
              <a:ext uri="{FF2B5EF4-FFF2-40B4-BE49-F238E27FC236}">
                <a16:creationId xmlns:a16="http://schemas.microsoft.com/office/drawing/2014/main" id="{478C2FE9-02C9-42FA-9637-DA03F624D6FD}"/>
              </a:ext>
            </a:extLst>
          </p:cNvPr>
          <p:cNvPicPr/>
          <p:nvPr/>
        </p:nvPicPr>
        <p:blipFill>
          <a:blip r:embed="rId3">
            <a:extLst>
              <a:ext uri="{28A0092B-C50C-407E-A947-70E740481C1C}">
                <a14:useLocalDpi xmlns:a14="http://schemas.microsoft.com/office/drawing/2010/main" val="0"/>
              </a:ext>
            </a:extLst>
          </a:blip>
          <a:stretch>
            <a:fillRect/>
          </a:stretch>
        </p:blipFill>
        <p:spPr>
          <a:xfrm>
            <a:off x="3774248" y="3147218"/>
            <a:ext cx="4667885" cy="857250"/>
          </a:xfrm>
          <a:prstGeom prst="rect">
            <a:avLst/>
          </a:prstGeom>
        </p:spPr>
      </p:pic>
      <p:pic>
        <p:nvPicPr>
          <p:cNvPr id="12" name="Picture 11">
            <a:extLst>
              <a:ext uri="{FF2B5EF4-FFF2-40B4-BE49-F238E27FC236}">
                <a16:creationId xmlns:a16="http://schemas.microsoft.com/office/drawing/2014/main" id="{5A3E2E30-1236-4E88-8669-8AE7D336DD6C}"/>
              </a:ext>
            </a:extLst>
          </p:cNvPr>
          <p:cNvPicPr/>
          <p:nvPr/>
        </p:nvPicPr>
        <p:blipFill>
          <a:blip r:embed="rId4">
            <a:extLst>
              <a:ext uri="{28A0092B-C50C-407E-A947-70E740481C1C}">
                <a14:useLocalDpi xmlns:a14="http://schemas.microsoft.com/office/drawing/2010/main" val="0"/>
              </a:ext>
            </a:extLst>
          </a:blip>
          <a:stretch>
            <a:fillRect/>
          </a:stretch>
        </p:blipFill>
        <p:spPr>
          <a:xfrm>
            <a:off x="3374516" y="4669551"/>
            <a:ext cx="5467350" cy="889000"/>
          </a:xfrm>
          <a:prstGeom prst="rect">
            <a:avLst/>
          </a:prstGeom>
        </p:spPr>
      </p:pic>
    </p:spTree>
    <p:extLst>
      <p:ext uri="{BB962C8B-B14F-4D97-AF65-F5344CB8AC3E}">
        <p14:creationId xmlns:p14="http://schemas.microsoft.com/office/powerpoint/2010/main" val="421781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יער אקראי – מימוש קלסיפיקטיבי		</a:t>
            </a:r>
            <a:endParaRPr lang="en-IL" dirty="0"/>
          </a:p>
        </p:txBody>
      </p:sp>
      <p:sp>
        <p:nvSpPr>
          <p:cNvPr id="5" name="Content Placeholder 4">
            <a:extLst>
              <a:ext uri="{FF2B5EF4-FFF2-40B4-BE49-F238E27FC236}">
                <a16:creationId xmlns:a16="http://schemas.microsoft.com/office/drawing/2014/main" id="{8BE1C156-DB36-4181-8C5D-C1E530AEBC45}"/>
              </a:ext>
            </a:extLst>
          </p:cNvPr>
          <p:cNvSpPr>
            <a:spLocks noGrp="1"/>
          </p:cNvSpPr>
          <p:nvPr>
            <p:ph idx="1"/>
          </p:nvPr>
        </p:nvSpPr>
        <p:spPr/>
        <p:txBody>
          <a:bodyPr/>
          <a:lstStyle/>
          <a:p>
            <a:pPr algn="r" rtl="1">
              <a:buSzPct val="100000"/>
            </a:pPr>
            <a:r>
              <a:rPr lang="he-IL" dirty="0"/>
              <a:t>מטריצת בלבול וטבלת קלסיפיקציה</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he-IL" dirty="0"/>
          </a:p>
          <a:p>
            <a:pPr algn="r" rtl="1">
              <a:buSzPct val="100000"/>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קיבלנו שהדיוק עומד על 71%. מטבלת הקלסיפיקציה וממטריצת הבלבול ניתן לראות את חוסר האיזון בבסיס הנתונים. האלגוריתם מזהה בקלות את מדד 0 (</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recall = 0.99</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אך יותר קשה לו לזהות את שאר המדדים.</a:t>
            </a:r>
            <a:br>
              <a:rPr lang="he-IL" sz="1800" dirty="0">
                <a:effectLst/>
                <a:latin typeface="Century Gothic" panose="020B0502020202020204" pitchFamily="34" charset="0"/>
                <a:ea typeface="Times New Roman" panose="02020603050405020304" pitchFamily="18" charset="0"/>
                <a:cs typeface="Gisha" panose="020B0502040204020203" pitchFamily="34" charset="-79"/>
              </a:rPr>
            </a:br>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בנוסף, ממדד </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f1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נוכל לראות שאכן הדיוק של המבחן עצמו איננו גבוה.</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pic>
        <p:nvPicPr>
          <p:cNvPr id="9" name="Picture 8">
            <a:extLst>
              <a:ext uri="{FF2B5EF4-FFF2-40B4-BE49-F238E27FC236}">
                <a16:creationId xmlns:a16="http://schemas.microsoft.com/office/drawing/2014/main" id="{73DAEEC9-EF61-4ECB-B3FB-8A98F40226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33692" y="2695575"/>
            <a:ext cx="2724150" cy="1466850"/>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03C88302-C92C-45F8-AA64-D7EDB7F62EEF}"/>
              </a:ext>
            </a:extLst>
          </p:cNvPr>
          <p:cNvPicPr/>
          <p:nvPr/>
        </p:nvPicPr>
        <p:blipFill>
          <a:blip r:embed="rId3">
            <a:extLst>
              <a:ext uri="{28A0092B-C50C-407E-A947-70E740481C1C}">
                <a14:useLocalDpi xmlns:a14="http://schemas.microsoft.com/office/drawing/2010/main" val="0"/>
              </a:ext>
            </a:extLst>
          </a:blip>
          <a:stretch>
            <a:fillRect/>
          </a:stretch>
        </p:blipFill>
        <p:spPr>
          <a:xfrm>
            <a:off x="1261872" y="1946910"/>
            <a:ext cx="4445635" cy="2964180"/>
          </a:xfrm>
          <a:prstGeom prst="rect">
            <a:avLst/>
          </a:prstGeom>
        </p:spPr>
      </p:pic>
    </p:spTree>
    <p:extLst>
      <p:ext uri="{BB962C8B-B14F-4D97-AF65-F5344CB8AC3E}">
        <p14:creationId xmlns:p14="http://schemas.microsoft.com/office/powerpoint/2010/main" val="213396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באייס נאיבי משלים</a:t>
            </a:r>
            <a:endParaRPr lang="en-IL" dirty="0"/>
          </a:p>
        </p:txBody>
      </p:sp>
      <p:sp>
        <p:nvSpPr>
          <p:cNvPr id="4" name="Content Placeholder 3">
            <a:extLst>
              <a:ext uri="{FF2B5EF4-FFF2-40B4-BE49-F238E27FC236}">
                <a16:creationId xmlns:a16="http://schemas.microsoft.com/office/drawing/2014/main" id="{6DFFAF34-5673-4558-B60F-4145F9819595}"/>
              </a:ext>
            </a:extLst>
          </p:cNvPr>
          <p:cNvSpPr>
            <a:spLocks noGrp="1"/>
          </p:cNvSpPr>
          <p:nvPr>
            <p:ph idx="1"/>
          </p:nvPr>
        </p:nvSpPr>
        <p:spPr>
          <a:xfrm>
            <a:off x="1261872" y="1828800"/>
            <a:ext cx="8595360" cy="4734560"/>
          </a:xfrm>
        </p:spPr>
        <p:txBody>
          <a:bodyPr>
            <a:normAutofit fontScale="92500"/>
          </a:bodyPr>
          <a:lstStyle/>
          <a:p>
            <a:pPr algn="r" rtl="1">
              <a:buSzPct val="100000"/>
            </a:pPr>
            <a:r>
              <a:rPr lang="he-IL" dirty="0">
                <a:effectLst/>
                <a:latin typeface="Century Gothic" panose="020B0502020202020204" pitchFamily="34" charset="0"/>
                <a:ea typeface="Times New Roman" panose="02020603050405020304" pitchFamily="18" charset="0"/>
                <a:cs typeface="Gisha" panose="020B0502040204020203" pitchFamily="34" charset="-79"/>
              </a:rPr>
              <a:t>אלגוריתם זה מסווג על יד שימוש במשפט באייס</a:t>
            </a:r>
            <a:r>
              <a:rPr lang="he-IL" dirty="0">
                <a:effectLst/>
                <a:latin typeface="Gisha" panose="020B0502040204020203" pitchFamily="34" charset="-79"/>
                <a:ea typeface="Times New Roman" panose="02020603050405020304" pitchFamily="18" charset="0"/>
                <a:cs typeface="Gisha" panose="020B0502040204020203" pitchFamily="34" charset="-79"/>
              </a:rPr>
              <a:t> </a:t>
            </a:r>
            <a:r>
              <a:rPr lang="he-IL" dirty="0">
                <a:effectLst/>
                <a:latin typeface="Century Gothic" panose="020B0502020202020204" pitchFamily="34" charset="0"/>
                <a:ea typeface="Times New Roman" panose="02020603050405020304" pitchFamily="18" charset="0"/>
                <a:cs typeface="Gisha" panose="020B0502040204020203" pitchFamily="34" charset="-79"/>
              </a:rPr>
              <a:t>תחת ההנחה שאין קשר בין הפרמטרים. (מכאן שמו "נאיבי"). המסווג הנאיבי של באייס</a:t>
            </a:r>
            <a:r>
              <a:rPr lang="en-US" dirty="0">
                <a:effectLst/>
                <a:latin typeface="Gisha" panose="020B0502040204020203" pitchFamily="34" charset="-79"/>
                <a:ea typeface="Times New Roman" panose="02020603050405020304" pitchFamily="18" charset="0"/>
                <a:cs typeface="Gisha" panose="020B0502040204020203" pitchFamily="34" charset="-79"/>
              </a:rPr>
              <a:t> </a:t>
            </a:r>
            <a:r>
              <a:rPr lang="he-IL" dirty="0">
                <a:effectLst/>
                <a:latin typeface="Gisha" panose="020B0502040204020203" pitchFamily="34" charset="-79"/>
                <a:ea typeface="Times New Roman" panose="02020603050405020304" pitchFamily="18" charset="0"/>
                <a:cs typeface="Gisha" panose="020B0502040204020203" pitchFamily="34" charset="-79"/>
              </a:rPr>
              <a:t> </a:t>
            </a:r>
            <a:r>
              <a:rPr lang="he-IL" dirty="0">
                <a:effectLst/>
                <a:latin typeface="Century Gothic" panose="020B0502020202020204" pitchFamily="34" charset="0"/>
                <a:ea typeface="Times New Roman" panose="02020603050405020304" pitchFamily="18" charset="0"/>
                <a:cs typeface="Gisha" panose="020B0502040204020203" pitchFamily="34" charset="-79"/>
              </a:rPr>
              <a:t>קל לשימוש כאשר ישנו מספר רב של מאפיינים. מסווג זה יוצר מערך של הנחות פשטניות שסביר להניח שאינן נכונות לגמרי בפועל. עם זאת, נמצא שהינו מועיל ביותר במצבים כגון בזיהו</a:t>
            </a:r>
            <a:r>
              <a:rPr lang="he-IL" dirty="0">
                <a:latin typeface="Century Gothic" panose="020B0502020202020204" pitchFamily="34" charset="0"/>
                <a:ea typeface="Times New Roman" panose="02020603050405020304" pitchFamily="18" charset="0"/>
                <a:cs typeface="Gisha" panose="020B0502040204020203" pitchFamily="34" charset="-79"/>
              </a:rPr>
              <a:t>י</a:t>
            </a:r>
            <a:r>
              <a:rPr lang="he-IL" dirty="0">
                <a:effectLst/>
                <a:latin typeface="Century Gothic" panose="020B0502020202020204" pitchFamily="34" charset="0"/>
                <a:ea typeface="Times New Roman" panose="02020603050405020304" pitchFamily="18" charset="0"/>
                <a:cs typeface="Gisha" panose="020B0502040204020203" pitchFamily="34" charset="-79"/>
              </a:rPr>
              <a:t> דואר זבל כאשר תדירויות המילים משמשות בתור המאפיינים.</a:t>
            </a:r>
          </a:p>
          <a:p>
            <a:pPr lvl="0" algn="r" rtl="1">
              <a:lnSpc>
                <a:spcPct val="110000"/>
              </a:lnSpc>
              <a:spcAft>
                <a:spcPts val="600"/>
              </a:spcAft>
              <a:buSzPct val="100000"/>
            </a:pPr>
            <a:r>
              <a:rPr lang="he-IL" dirty="0">
                <a:effectLst/>
                <a:latin typeface="Century Gothic" panose="020B0502020202020204" pitchFamily="34" charset="0"/>
                <a:ea typeface="Times New Roman" panose="02020603050405020304" pitchFamily="18" charset="0"/>
                <a:cs typeface="Gisha" panose="020B0502040204020203" pitchFamily="34" charset="-79"/>
              </a:rPr>
              <a:t>ישנם מספר סוגים של מימושים לאלגוריתם באייס הנאיבי המובדלים לפי המידע עליו הם מופעלים: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Font typeface="Arial" panose="020B0604020202020204" pitchFamily="34" charset="0"/>
              <a:buChar char="•"/>
            </a:pPr>
            <a:r>
              <a:rPr lang="he-IL" sz="1800" b="1" dirty="0">
                <a:effectLst/>
                <a:latin typeface="Century Gothic" panose="020B0502020202020204" pitchFamily="34" charset="0"/>
                <a:ea typeface="Times New Roman" panose="02020603050405020304" pitchFamily="18" charset="0"/>
                <a:cs typeface="Gisha" panose="020B0502040204020203" pitchFamily="34" charset="-79"/>
              </a:rPr>
              <a:t>גאוסייני</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עבור התפלגות רציפה של המשתנה הנמדד.</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Font typeface="Arial" panose="020B0604020202020204" pitchFamily="34" charset="0"/>
              <a:buChar char="•"/>
            </a:pPr>
            <a:r>
              <a:rPr lang="he-IL" sz="1800" b="1" dirty="0">
                <a:effectLst/>
                <a:latin typeface="Century Gothic" panose="020B0502020202020204" pitchFamily="34" charset="0"/>
                <a:ea typeface="Times New Roman" panose="02020603050405020304" pitchFamily="18" charset="0"/>
                <a:cs typeface="Gisha" panose="020B0502040204020203" pitchFamily="34" charset="-79"/>
              </a:rPr>
              <a:t>מולטינומיאלי</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עבור התפלגות בדידה של המשתנה הנמדד.</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Font typeface="Arial" panose="020B0604020202020204" pitchFamily="34" charset="0"/>
              <a:buChar char="•"/>
            </a:pPr>
            <a:r>
              <a:rPr lang="he-IL" sz="1800" b="1" dirty="0">
                <a:effectLst/>
                <a:latin typeface="Century Gothic" panose="020B0502020202020204" pitchFamily="34" charset="0"/>
                <a:ea typeface="Times New Roman" panose="02020603050405020304" pitchFamily="18" charset="0"/>
                <a:cs typeface="Gisha" panose="020B0502040204020203" pitchFamily="34" charset="-79"/>
              </a:rPr>
              <a:t>משלים</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באופן דומה למולטינומיאלי מדובר בהתפלגות בדידה של המשתנה הנמדד אך עם תוספת של חישוב סטטיסטי. משומש כדי להתמודד אל מול בעיות איזון במאגר המידע. </a:t>
            </a:r>
            <a:br>
              <a:rPr lang="he-IL" sz="1800" dirty="0">
                <a:effectLst/>
                <a:latin typeface="Century Gothic" panose="020B0502020202020204" pitchFamily="34" charset="0"/>
                <a:ea typeface="Times New Roman" panose="02020603050405020304" pitchFamily="18" charset="0"/>
                <a:cs typeface="Gisha" panose="020B0502040204020203" pitchFamily="34" charset="-79"/>
              </a:rPr>
            </a:br>
            <a:r>
              <a:rPr lang="he-IL" sz="1800" dirty="0">
                <a:effectLst/>
                <a:latin typeface="Century Gothic" panose="020B0502020202020204" pitchFamily="34" charset="0"/>
                <a:ea typeface="Times New Roman" panose="02020603050405020304" pitchFamily="18" charset="0"/>
                <a:cs typeface="Gisha" panose="020B0502040204020203" pitchFamily="34" charset="-79"/>
              </a:rPr>
              <a:t>זהו הסוג בו אנו נשתמש.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Font typeface="Arial" panose="020B0604020202020204" pitchFamily="34" charset="0"/>
              <a:buChar char="•"/>
            </a:pPr>
            <a:r>
              <a:rPr lang="he-IL" sz="1800" b="1" dirty="0">
                <a:effectLst/>
                <a:latin typeface="Century Gothic" panose="020B0502020202020204" pitchFamily="34" charset="0"/>
                <a:ea typeface="Times New Roman" panose="02020603050405020304" pitchFamily="18" charset="0"/>
                <a:cs typeface="Gisha" panose="020B0502040204020203" pitchFamily="34" charset="-79"/>
              </a:rPr>
              <a:t>ברנולי</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עבור התפלגות ברנולי  (בינארית של משתנים אשר ביניהם אין קשר). </a:t>
            </a:r>
          </a:p>
          <a:p>
            <a:pPr marL="742950" lvl="1" indent="-285750" algn="r" rtl="1">
              <a:lnSpc>
                <a:spcPct val="110000"/>
              </a:lnSpc>
              <a:spcAft>
                <a:spcPts val="600"/>
              </a:spcAft>
              <a:buFont typeface="Arial" panose="020B0604020202020204" pitchFamily="34" charset="0"/>
              <a:buChar char="•"/>
            </a:pPr>
            <a:r>
              <a:rPr lang="he-IL" sz="1700" b="1" dirty="0">
                <a:effectLst/>
                <a:latin typeface="Century Gothic" panose="020B0502020202020204" pitchFamily="34" charset="0"/>
                <a:ea typeface="Times New Roman" panose="02020603050405020304" pitchFamily="18" charset="0"/>
                <a:cs typeface="Gisha" panose="020B0502040204020203" pitchFamily="34" charset="-79"/>
              </a:rPr>
              <a:t>קטגוריאלי</a:t>
            </a:r>
            <a:r>
              <a:rPr lang="he-IL" sz="1700" dirty="0">
                <a:effectLst/>
                <a:latin typeface="Century Gothic" panose="020B0502020202020204" pitchFamily="34" charset="0"/>
                <a:ea typeface="Times New Roman" panose="02020603050405020304" pitchFamily="18" charset="0"/>
                <a:cs typeface="Gisha" panose="020B0502040204020203" pitchFamily="34" charset="-79"/>
              </a:rPr>
              <a:t> – עבור התפלגויות קטגוריאליות של משתנים.</a:t>
            </a:r>
            <a:endParaRPr lang="en-IL" sz="17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Font typeface="Arial" panose="020B0604020202020204" pitchFamily="34" charset="0"/>
              <a:buChar char="•"/>
            </a:pP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spTree>
    <p:extLst>
      <p:ext uri="{BB962C8B-B14F-4D97-AF65-F5344CB8AC3E}">
        <p14:creationId xmlns:p14="http://schemas.microsoft.com/office/powerpoint/2010/main" val="200483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באייס נאיבי משלים</a:t>
            </a:r>
            <a:endParaRPr lang="en-IL" dirty="0"/>
          </a:p>
        </p:txBody>
      </p:sp>
      <p:sp>
        <p:nvSpPr>
          <p:cNvPr id="5" name="Content Placeholder 4">
            <a:extLst>
              <a:ext uri="{FF2B5EF4-FFF2-40B4-BE49-F238E27FC236}">
                <a16:creationId xmlns:a16="http://schemas.microsoft.com/office/drawing/2014/main" id="{116B96BC-5597-488E-A218-E750CE7066C1}"/>
              </a:ext>
            </a:extLst>
          </p:cNvPr>
          <p:cNvSpPr>
            <a:spLocks noGrp="1"/>
          </p:cNvSpPr>
          <p:nvPr>
            <p:ph idx="1"/>
          </p:nvPr>
        </p:nvSpPr>
        <p:spPr/>
        <p:txBody>
          <a:bodyPr/>
          <a:lstStyle/>
          <a:p>
            <a:pPr algn="r" rtl="1"/>
            <a:r>
              <a:rPr lang="he-IL" dirty="0"/>
              <a:t>נממש באמצעות אלגוריתם קלסיפיקציה באייס נאיבי במימוש משלים</a:t>
            </a:r>
          </a:p>
          <a:p>
            <a:pPr algn="r" rtl="1"/>
            <a:r>
              <a:rPr lang="he-IL" dirty="0"/>
              <a:t>נרמול המידע למידע חיובי בין 0 ו 1.</a:t>
            </a:r>
            <a:br>
              <a:rPr lang="en-US" dirty="0"/>
            </a:br>
            <a:br>
              <a:rPr lang="en-US" dirty="0"/>
            </a:br>
            <a:br>
              <a:rPr lang="en-US" dirty="0"/>
            </a:br>
            <a:br>
              <a:rPr lang="en-US" dirty="0"/>
            </a:br>
            <a:endParaRPr lang="he-IL" dirty="0"/>
          </a:p>
          <a:p>
            <a:pPr algn="r" rtl="1"/>
            <a:r>
              <a:rPr lang="he-IL" dirty="0"/>
              <a:t>יצירת המודל ואימון האלגוריתם</a:t>
            </a:r>
            <a:br>
              <a:rPr lang="en-US" dirty="0"/>
            </a:br>
            <a:br>
              <a:rPr lang="en-US" dirty="0"/>
            </a:br>
            <a:br>
              <a:rPr lang="en-US" dirty="0"/>
            </a:br>
            <a:endParaRPr lang="he-IL" dirty="0"/>
          </a:p>
          <a:p>
            <a:pPr algn="r" rtl="1"/>
            <a:r>
              <a:rPr lang="he-IL" dirty="0"/>
              <a:t>מדידת דיוק – 56%</a:t>
            </a:r>
          </a:p>
        </p:txBody>
      </p:sp>
      <p:pic>
        <p:nvPicPr>
          <p:cNvPr id="7" name="Picture 6">
            <a:extLst>
              <a:ext uri="{FF2B5EF4-FFF2-40B4-BE49-F238E27FC236}">
                <a16:creationId xmlns:a16="http://schemas.microsoft.com/office/drawing/2014/main" id="{C1E9896D-426C-4CBB-BF61-5E490EC4676F}"/>
              </a:ext>
            </a:extLst>
          </p:cNvPr>
          <p:cNvPicPr/>
          <p:nvPr/>
        </p:nvPicPr>
        <p:blipFill>
          <a:blip r:embed="rId2">
            <a:extLst>
              <a:ext uri="{28A0092B-C50C-407E-A947-70E740481C1C}">
                <a14:useLocalDpi xmlns:a14="http://schemas.microsoft.com/office/drawing/2010/main" val="0"/>
              </a:ext>
            </a:extLst>
          </a:blip>
          <a:stretch>
            <a:fillRect/>
          </a:stretch>
        </p:blipFill>
        <p:spPr>
          <a:xfrm>
            <a:off x="3607562" y="2682384"/>
            <a:ext cx="5001260" cy="1076325"/>
          </a:xfrm>
          <a:prstGeom prst="rect">
            <a:avLst/>
          </a:prstGeom>
        </p:spPr>
      </p:pic>
      <p:pic>
        <p:nvPicPr>
          <p:cNvPr id="9" name="Picture 8">
            <a:extLst>
              <a:ext uri="{FF2B5EF4-FFF2-40B4-BE49-F238E27FC236}">
                <a16:creationId xmlns:a16="http://schemas.microsoft.com/office/drawing/2014/main" id="{A10AAB64-8998-49F8-BDC7-D587958A356F}"/>
              </a:ext>
            </a:extLst>
          </p:cNvPr>
          <p:cNvPicPr/>
          <p:nvPr/>
        </p:nvPicPr>
        <p:blipFill>
          <a:blip r:embed="rId3">
            <a:extLst>
              <a:ext uri="{28A0092B-C50C-407E-A947-70E740481C1C}">
                <a14:useLocalDpi xmlns:a14="http://schemas.microsoft.com/office/drawing/2010/main" val="0"/>
              </a:ext>
            </a:extLst>
          </a:blip>
          <a:stretch>
            <a:fillRect/>
          </a:stretch>
        </p:blipFill>
        <p:spPr>
          <a:xfrm>
            <a:off x="4212717" y="4178905"/>
            <a:ext cx="3790950" cy="866775"/>
          </a:xfrm>
          <a:prstGeom prst="rect">
            <a:avLst/>
          </a:prstGeom>
        </p:spPr>
      </p:pic>
      <p:pic>
        <p:nvPicPr>
          <p:cNvPr id="10" name="Picture 9">
            <a:extLst>
              <a:ext uri="{FF2B5EF4-FFF2-40B4-BE49-F238E27FC236}">
                <a16:creationId xmlns:a16="http://schemas.microsoft.com/office/drawing/2014/main" id="{FE74541D-AAC8-40C3-9377-34BD8B600C88}"/>
              </a:ext>
            </a:extLst>
          </p:cNvPr>
          <p:cNvPicPr/>
          <p:nvPr/>
        </p:nvPicPr>
        <p:blipFill>
          <a:blip r:embed="rId4">
            <a:extLst>
              <a:ext uri="{28A0092B-C50C-407E-A947-70E740481C1C}">
                <a14:useLocalDpi xmlns:a14="http://schemas.microsoft.com/office/drawing/2010/main" val="0"/>
              </a:ext>
            </a:extLst>
          </a:blip>
          <a:stretch>
            <a:fillRect/>
          </a:stretch>
        </p:blipFill>
        <p:spPr>
          <a:xfrm>
            <a:off x="3230245" y="5465876"/>
            <a:ext cx="5731510" cy="1004570"/>
          </a:xfrm>
          <a:prstGeom prst="rect">
            <a:avLst/>
          </a:prstGeom>
        </p:spPr>
      </p:pic>
    </p:spTree>
    <p:extLst>
      <p:ext uri="{BB962C8B-B14F-4D97-AF65-F5344CB8AC3E}">
        <p14:creationId xmlns:p14="http://schemas.microsoft.com/office/powerpoint/2010/main" val="159270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באייס נאיבי משלים</a:t>
            </a:r>
            <a:endParaRPr lang="en-IL" dirty="0"/>
          </a:p>
        </p:txBody>
      </p:sp>
      <p:sp>
        <p:nvSpPr>
          <p:cNvPr id="5" name="Content Placeholder 4">
            <a:extLst>
              <a:ext uri="{FF2B5EF4-FFF2-40B4-BE49-F238E27FC236}">
                <a16:creationId xmlns:a16="http://schemas.microsoft.com/office/drawing/2014/main" id="{116B96BC-5597-488E-A218-E750CE7066C1}"/>
              </a:ext>
            </a:extLst>
          </p:cNvPr>
          <p:cNvSpPr>
            <a:spLocks noGrp="1"/>
          </p:cNvSpPr>
          <p:nvPr>
            <p:ph idx="1"/>
          </p:nvPr>
        </p:nvSpPr>
        <p:spPr>
          <a:xfrm>
            <a:off x="1261872" y="1828800"/>
            <a:ext cx="8595360" cy="4815840"/>
          </a:xfrm>
        </p:spPr>
        <p:txBody>
          <a:bodyPr>
            <a:normAutofit/>
          </a:bodyPr>
          <a:lstStyle/>
          <a:p>
            <a:pPr algn="r" rtl="1">
              <a:buSzPct val="100000"/>
            </a:pPr>
            <a:r>
              <a:rPr lang="he-IL" dirty="0"/>
              <a:t>מטריצת בלבול וטבלת קלסיפיקציה</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he-IL" dirty="0"/>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קיבלנו שהדיוק עומד על 56%. מטבלת הקלסיפיקציה וממטריצת הבלבול ניתן לראות את חוסר האיזון בבסיס הנתונים. באופן כללי ניתן לראות שהאלגוריתם באייס נאיבי במימוש משלים אינו אמין ולא מתאים לחיזוי מול הנתונים הללו.</a:t>
            </a:r>
            <a:br>
              <a:rPr lang="he-IL" sz="1800" dirty="0">
                <a:effectLst/>
                <a:latin typeface="Century Gothic" panose="020B0502020202020204" pitchFamily="34" charset="0"/>
                <a:ea typeface="Times New Roman" panose="02020603050405020304" pitchFamily="18" charset="0"/>
                <a:cs typeface="Gisha" panose="020B0502040204020203" pitchFamily="34" charset="-79"/>
              </a:rPr>
            </a:br>
            <a:r>
              <a:rPr lang="he-IL" sz="1800" dirty="0">
                <a:effectLst/>
                <a:latin typeface="Century Gothic" panose="020B0502020202020204" pitchFamily="34" charset="0"/>
                <a:ea typeface="Times New Roman" panose="02020603050405020304" pitchFamily="18" charset="0"/>
                <a:cs typeface="Gisha" panose="020B0502040204020203" pitchFamily="34" charset="-79"/>
              </a:rPr>
              <a:t>אציין שאלגוריתם זה רץ הכי מהר באופן משמעותי מהיתר. </a:t>
            </a:r>
            <a:endParaRPr lang="he-IL" dirty="0"/>
          </a:p>
          <a:p>
            <a:pPr algn="r" rtl="1"/>
            <a:endParaRPr lang="en-IL" dirty="0"/>
          </a:p>
        </p:txBody>
      </p:sp>
      <p:pic>
        <p:nvPicPr>
          <p:cNvPr id="4" name="Picture 3" descr="A picture containing table&#10;&#10;Description automatically generated">
            <a:extLst>
              <a:ext uri="{FF2B5EF4-FFF2-40B4-BE49-F238E27FC236}">
                <a16:creationId xmlns:a16="http://schemas.microsoft.com/office/drawing/2014/main" id="{598D0DCB-713C-4074-A8C0-08B168D3E3DE}"/>
              </a:ext>
            </a:extLst>
          </p:cNvPr>
          <p:cNvPicPr/>
          <p:nvPr/>
        </p:nvPicPr>
        <p:blipFill>
          <a:blip r:embed="rId2">
            <a:extLst>
              <a:ext uri="{28A0092B-C50C-407E-A947-70E740481C1C}">
                <a14:useLocalDpi xmlns:a14="http://schemas.microsoft.com/office/drawing/2010/main" val="0"/>
              </a:ext>
            </a:extLst>
          </a:blip>
          <a:stretch>
            <a:fillRect/>
          </a:stretch>
        </p:blipFill>
        <p:spPr>
          <a:xfrm>
            <a:off x="1029340" y="1955879"/>
            <a:ext cx="4880090" cy="3253582"/>
          </a:xfrm>
          <a:prstGeom prst="rect">
            <a:avLst/>
          </a:prstGeom>
        </p:spPr>
      </p:pic>
      <p:pic>
        <p:nvPicPr>
          <p:cNvPr id="6" name="Picture 5">
            <a:extLst>
              <a:ext uri="{FF2B5EF4-FFF2-40B4-BE49-F238E27FC236}">
                <a16:creationId xmlns:a16="http://schemas.microsoft.com/office/drawing/2014/main" id="{A056009C-0643-443A-9D07-D977C6F762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58721" y="2847340"/>
            <a:ext cx="2720340" cy="1470660"/>
          </a:xfrm>
          <a:prstGeom prst="rect">
            <a:avLst/>
          </a:prstGeom>
          <a:noFill/>
          <a:ln>
            <a:noFill/>
          </a:ln>
        </p:spPr>
      </p:pic>
    </p:spTree>
    <p:extLst>
      <p:ext uri="{BB962C8B-B14F-4D97-AF65-F5344CB8AC3E}">
        <p14:creationId xmlns:p14="http://schemas.microsoft.com/office/powerpoint/2010/main" val="1916164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רגרסיה לוגיסטית</a:t>
            </a:r>
            <a:endParaRPr lang="en-IL" dirty="0"/>
          </a:p>
        </p:txBody>
      </p:sp>
      <p:sp>
        <p:nvSpPr>
          <p:cNvPr id="5" name="Content Placeholder 4">
            <a:extLst>
              <a:ext uri="{FF2B5EF4-FFF2-40B4-BE49-F238E27FC236}">
                <a16:creationId xmlns:a16="http://schemas.microsoft.com/office/drawing/2014/main" id="{116B96BC-5597-488E-A218-E750CE7066C1}"/>
              </a:ext>
            </a:extLst>
          </p:cNvPr>
          <p:cNvSpPr>
            <a:spLocks noGrp="1"/>
          </p:cNvSpPr>
          <p:nvPr>
            <p:ph idx="1"/>
          </p:nvPr>
        </p:nvSpPr>
        <p:spPr/>
        <p:txBody>
          <a:bodyPr>
            <a:normAutofit/>
          </a:bodyPr>
          <a:lstStyle/>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rPr>
              <a:t>רגרסיה לוגיסטית היא מודל סטטיסטי המתאר קשר אפשרי בין המשתנה אותו אנו בודקים לבין המשתנים האחרים. המודל מאפשר לאמוד את מידת ההשפעה של שינוי בערכו כל אחד מהמשתנים המסבירים על ערכו של המשתנה המוסבר. במילים אחרות, המודל מאפשר לאמוד מתאמים בין המשתנים. </a:t>
            </a:r>
            <a:endParaRPr lang="en-IL" dirty="0">
              <a:effectLst/>
              <a:latin typeface="Century Gothic" panose="020B0502020202020204" pitchFamily="34" charset="0"/>
              <a:ea typeface="Times New Roman" panose="02020603050405020304" pitchFamily="18" charset="0"/>
            </a:endParaRPr>
          </a:p>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rPr>
              <a:t>מודל הרגרסיה הלוגיסטית הוא מקרה פרטי של המודל הליניארי המוכלל</a:t>
            </a:r>
            <a:r>
              <a:rPr lang="en-IL" dirty="0">
                <a:effectLst/>
                <a:latin typeface="Century Gothic" panose="020B0502020202020204" pitchFamily="34" charset="0"/>
                <a:ea typeface="Times New Roman" panose="02020603050405020304" pitchFamily="18" charset="0"/>
              </a:rPr>
              <a:t>.</a:t>
            </a:r>
          </a:p>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rPr>
              <a:t>לרגרסיה לוגיסטית יש מספר יישומים אפשריים:</a:t>
            </a:r>
            <a:endParaRPr lang="en-IL" dirty="0">
              <a:effectLst/>
              <a:latin typeface="Century Gothic" panose="020B0502020202020204" pitchFamily="34" charset="0"/>
              <a:ea typeface="Times New Roman" panose="02020603050405020304" pitchFamily="18" charset="0"/>
            </a:endParaRPr>
          </a:p>
          <a:p>
            <a:pPr marL="742950" lvl="1" indent="-285750" algn="r" rtl="1">
              <a:lnSpc>
                <a:spcPct val="110000"/>
              </a:lnSpc>
              <a:spcAft>
                <a:spcPts val="600"/>
              </a:spcAft>
              <a:buSzPct val="80000"/>
              <a:buFont typeface="Arial" panose="020B0604020202020204" pitchFamily="34" charset="0"/>
              <a:buChar char="•"/>
            </a:pPr>
            <a:r>
              <a:rPr lang="he-IL" sz="1800" dirty="0">
                <a:effectLst/>
                <a:latin typeface="Century Gothic" panose="020B0502020202020204" pitchFamily="34" charset="0"/>
                <a:ea typeface="Times New Roman" panose="02020603050405020304" pitchFamily="18" charset="0"/>
              </a:rPr>
              <a:t>זיהוי קשר בין משתנים: יחס הסיכויים הוא למעשה מקדם קשר בין משתנים. בעזרת רגרסיה לוגיסטית אפשר לזהות משתנים מסבירים שלהם יש קשר חזק עם המשתנה המוסבר. </a:t>
            </a:r>
            <a:endParaRPr lang="en-IL" sz="1800" dirty="0">
              <a:effectLst/>
              <a:latin typeface="Century Gothic" panose="020B0502020202020204" pitchFamily="34" charset="0"/>
              <a:ea typeface="Times New Roman" panose="02020603050405020304" pitchFamily="18" charset="0"/>
            </a:endParaRPr>
          </a:p>
          <a:p>
            <a:pPr marL="742950" lvl="1" indent="-285750" algn="r" rtl="1">
              <a:lnSpc>
                <a:spcPct val="110000"/>
              </a:lnSpc>
              <a:spcAft>
                <a:spcPts val="600"/>
              </a:spcAft>
              <a:buSzPct val="80000"/>
              <a:buFont typeface="Arial" panose="020B0604020202020204" pitchFamily="34" charset="0"/>
              <a:buChar char="•"/>
            </a:pPr>
            <a:r>
              <a:rPr lang="he-IL" sz="1800" dirty="0">
                <a:effectLst/>
                <a:latin typeface="Century Gothic" panose="020B0502020202020204" pitchFamily="34" charset="0"/>
                <a:ea typeface="Times New Roman" panose="02020603050405020304" pitchFamily="18" charset="0"/>
              </a:rPr>
              <a:t>סיווג וחיזוי: לאחר שאומדים את הפרמטרים של מודל הרגרסיה, ניתן לחשב בעזרתו את ההסתברות כי עבור פרמטר מסוים נוכל לחשב פרמטר אחר שיתאים לו. </a:t>
            </a:r>
            <a:endParaRPr lang="en-IL" sz="18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951145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רגרסיה לוגיסטית</a:t>
            </a:r>
            <a:endParaRPr lang="en-IL" dirty="0"/>
          </a:p>
        </p:txBody>
      </p:sp>
      <p:sp>
        <p:nvSpPr>
          <p:cNvPr id="5" name="Content Placeholder 4">
            <a:extLst>
              <a:ext uri="{FF2B5EF4-FFF2-40B4-BE49-F238E27FC236}">
                <a16:creationId xmlns:a16="http://schemas.microsoft.com/office/drawing/2014/main" id="{116B96BC-5597-488E-A218-E750CE7066C1}"/>
              </a:ext>
            </a:extLst>
          </p:cNvPr>
          <p:cNvSpPr>
            <a:spLocks noGrp="1"/>
          </p:cNvSpPr>
          <p:nvPr>
            <p:ph idx="1"/>
          </p:nvPr>
        </p:nvSpPr>
        <p:spPr/>
        <p:txBody>
          <a:bodyPr>
            <a:normAutofit/>
          </a:bodyPr>
          <a:lstStyle/>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rPr>
              <a:t>יצירת המודל ואימון האלגוריתם</a:t>
            </a:r>
            <a:r>
              <a:rPr lang="he-IL" dirty="0">
                <a:latin typeface="Century Gothic" panose="020B0502020202020204" pitchFamily="34" charset="0"/>
                <a:ea typeface="Times New Roman" panose="02020603050405020304" pitchFamily="18" charset="0"/>
              </a:rPr>
              <a:t> על המידע. נשתמש בדגל </a:t>
            </a:r>
            <a:r>
              <a:rPr lang="en-US" dirty="0">
                <a:latin typeface="Century Gothic" panose="020B0502020202020204" pitchFamily="34" charset="0"/>
                <a:ea typeface="Times New Roman" panose="02020603050405020304" pitchFamily="18" charset="0"/>
              </a:rPr>
              <a:t>‘sag’ </a:t>
            </a:r>
            <a:r>
              <a:rPr lang="he-IL" dirty="0">
                <a:latin typeface="Century Gothic" panose="020B0502020202020204" pitchFamily="34" charset="0"/>
                <a:ea typeface="Times New Roman" panose="02020603050405020304" pitchFamily="18" charset="0"/>
              </a:rPr>
              <a:t>על מנת להעפיל את האלגוריתם על מידע מולטינומיאלי – כלומר שיש יותר מרמת סיווג בינארי.</a:t>
            </a:r>
            <a:br>
              <a:rPr lang="en-US" dirty="0">
                <a:latin typeface="Century Gothic" panose="020B0502020202020204" pitchFamily="34" charset="0"/>
                <a:ea typeface="Times New Roman" panose="02020603050405020304" pitchFamily="18" charset="0"/>
              </a:rPr>
            </a:br>
            <a:br>
              <a:rPr lang="en-US" dirty="0">
                <a:latin typeface="Century Gothic" panose="020B0502020202020204" pitchFamily="34" charset="0"/>
                <a:ea typeface="Times New Roman" panose="02020603050405020304" pitchFamily="18" charset="0"/>
              </a:rPr>
            </a:br>
            <a:endParaRPr lang="he-IL" dirty="0">
              <a:latin typeface="Century Gothic" panose="020B0502020202020204" pitchFamily="34" charset="0"/>
              <a:ea typeface="Times New Roman" panose="02020603050405020304" pitchFamily="18" charset="0"/>
            </a:endParaRPr>
          </a:p>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rPr>
              <a:t>מדידת דיוק – 67%</a:t>
            </a:r>
            <a:endParaRPr lang="he-IL" dirty="0">
              <a:latin typeface="Century Gothic" panose="020B0502020202020204" pitchFamily="34" charset="0"/>
              <a:ea typeface="Times New Roman" panose="02020603050405020304" pitchFamily="18" charset="0"/>
            </a:endParaRPr>
          </a:p>
          <a:p>
            <a:pPr marL="342900" lvl="0" indent="-342900" algn="r" rtl="1">
              <a:lnSpc>
                <a:spcPct val="110000"/>
              </a:lnSpc>
              <a:spcAft>
                <a:spcPts val="600"/>
              </a:spcAft>
              <a:buFont typeface="Symbol" panose="05050102010706020507" pitchFamily="18" charset="2"/>
              <a:buChar char=""/>
            </a:pPr>
            <a:endParaRPr lang="he-IL" dirty="0">
              <a:effectLst/>
              <a:latin typeface="Century Gothic" panose="020B0502020202020204" pitchFamily="34" charset="0"/>
              <a:ea typeface="Times New Roman" panose="02020603050405020304" pitchFamily="18" charset="0"/>
            </a:endParaRPr>
          </a:p>
        </p:txBody>
      </p:sp>
      <p:pic>
        <p:nvPicPr>
          <p:cNvPr id="4" name="Picture 3">
            <a:extLst>
              <a:ext uri="{FF2B5EF4-FFF2-40B4-BE49-F238E27FC236}">
                <a16:creationId xmlns:a16="http://schemas.microsoft.com/office/drawing/2014/main" id="{5D6E9F89-2725-4D14-9C1A-86AC5783BE5A}"/>
              </a:ext>
            </a:extLst>
          </p:cNvPr>
          <p:cNvPicPr/>
          <p:nvPr/>
        </p:nvPicPr>
        <p:blipFill>
          <a:blip r:embed="rId2">
            <a:extLst>
              <a:ext uri="{28A0092B-C50C-407E-A947-70E740481C1C}">
                <a14:useLocalDpi xmlns:a14="http://schemas.microsoft.com/office/drawing/2010/main" val="0"/>
              </a:ext>
            </a:extLst>
          </a:blip>
          <a:stretch>
            <a:fillRect/>
          </a:stretch>
        </p:blipFill>
        <p:spPr>
          <a:xfrm>
            <a:off x="2830322" y="2598896"/>
            <a:ext cx="5458460" cy="657225"/>
          </a:xfrm>
          <a:prstGeom prst="rect">
            <a:avLst/>
          </a:prstGeom>
        </p:spPr>
      </p:pic>
      <p:pic>
        <p:nvPicPr>
          <p:cNvPr id="6" name="Picture 5">
            <a:extLst>
              <a:ext uri="{FF2B5EF4-FFF2-40B4-BE49-F238E27FC236}">
                <a16:creationId xmlns:a16="http://schemas.microsoft.com/office/drawing/2014/main" id="{D6689C96-5211-449B-A30B-D361AD29F761}"/>
              </a:ext>
            </a:extLst>
          </p:cNvPr>
          <p:cNvPicPr/>
          <p:nvPr/>
        </p:nvPicPr>
        <p:blipFill>
          <a:blip r:embed="rId3">
            <a:extLst>
              <a:ext uri="{28A0092B-C50C-407E-A947-70E740481C1C}">
                <a14:useLocalDpi xmlns:a14="http://schemas.microsoft.com/office/drawing/2010/main" val="0"/>
              </a:ext>
            </a:extLst>
          </a:blip>
          <a:stretch>
            <a:fillRect/>
          </a:stretch>
        </p:blipFill>
        <p:spPr>
          <a:xfrm>
            <a:off x="2693797" y="3695779"/>
            <a:ext cx="5731510" cy="1022350"/>
          </a:xfrm>
          <a:prstGeom prst="rect">
            <a:avLst/>
          </a:prstGeom>
        </p:spPr>
      </p:pic>
    </p:spTree>
    <p:extLst>
      <p:ext uri="{BB962C8B-B14F-4D97-AF65-F5344CB8AC3E}">
        <p14:creationId xmlns:p14="http://schemas.microsoft.com/office/powerpoint/2010/main" val="1602671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1042-FDDB-4C84-B114-8CB5E35E9CBC}"/>
              </a:ext>
            </a:extLst>
          </p:cNvPr>
          <p:cNvSpPr>
            <a:spLocks noGrp="1"/>
          </p:cNvSpPr>
          <p:nvPr>
            <p:ph type="title"/>
          </p:nvPr>
        </p:nvSpPr>
        <p:spPr/>
        <p:txBody>
          <a:bodyPr/>
          <a:lstStyle/>
          <a:p>
            <a:pPr algn="r" rtl="1"/>
            <a:r>
              <a:rPr lang="he-IL" dirty="0"/>
              <a:t>אלגוריתמים – רגרסיה לוגיסטית</a:t>
            </a:r>
            <a:endParaRPr lang="en-IL" dirty="0"/>
          </a:p>
        </p:txBody>
      </p:sp>
      <p:sp>
        <p:nvSpPr>
          <p:cNvPr id="5" name="Content Placeholder 4">
            <a:extLst>
              <a:ext uri="{FF2B5EF4-FFF2-40B4-BE49-F238E27FC236}">
                <a16:creationId xmlns:a16="http://schemas.microsoft.com/office/drawing/2014/main" id="{116B96BC-5597-488E-A218-E750CE7066C1}"/>
              </a:ext>
            </a:extLst>
          </p:cNvPr>
          <p:cNvSpPr>
            <a:spLocks noGrp="1"/>
          </p:cNvSpPr>
          <p:nvPr>
            <p:ph idx="1"/>
          </p:nvPr>
        </p:nvSpPr>
        <p:spPr>
          <a:xfrm>
            <a:off x="1261872" y="1828800"/>
            <a:ext cx="8595360" cy="4780573"/>
          </a:xfrm>
        </p:spPr>
        <p:txBody>
          <a:bodyPr/>
          <a:lstStyle/>
          <a:p>
            <a:pPr marL="342900" lvl="0" indent="-342900" algn="r" rtl="1">
              <a:lnSpc>
                <a:spcPct val="110000"/>
              </a:lnSpc>
              <a:spcAft>
                <a:spcPts val="600"/>
              </a:spcAft>
              <a:buSzPct val="100000"/>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מטריצ</a:t>
            </a:r>
            <a:r>
              <a:rPr lang="he-IL" dirty="0">
                <a:latin typeface="Century Gothic" panose="020B0502020202020204" pitchFamily="34" charset="0"/>
                <a:ea typeface="Times New Roman" panose="02020603050405020304" pitchFamily="18" charset="0"/>
                <a:cs typeface="Gisha" panose="020B0502040204020203" pitchFamily="34" charset="-79"/>
              </a:rPr>
              <a:t>ת בלבול וטבלת קלסיפיקציה</a:t>
            </a: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br>
              <a:rPr lang="en-US" dirty="0">
                <a:latin typeface="Century Gothic" panose="020B0502020202020204" pitchFamily="34" charset="0"/>
                <a:ea typeface="Times New Roman" panose="02020603050405020304" pitchFamily="18" charset="0"/>
                <a:cs typeface="Gisha" panose="020B0502040204020203" pitchFamily="34" charset="-79"/>
              </a:rPr>
            </a:br>
            <a:endParaRPr lang="he-IL" dirty="0">
              <a:latin typeface="Century Gothic" panose="020B0502020202020204" pitchFamily="34" charset="0"/>
              <a:ea typeface="Times New Roman" panose="02020603050405020304" pitchFamily="18" charset="0"/>
              <a:cs typeface="Gisha" panose="020B0502040204020203" pitchFamily="34" charset="-79"/>
            </a:endParaRPr>
          </a:p>
          <a:p>
            <a:pPr marL="34290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קיבלנו שהדיוק עומד על 67%. </a:t>
            </a:r>
            <a:r>
              <a:rPr lang="he-IL" sz="1800" dirty="0" err="1">
                <a:effectLst/>
                <a:latin typeface="Century Gothic" panose="020B0502020202020204" pitchFamily="34" charset="0"/>
                <a:ea typeface="Times New Roman" panose="02020603050405020304" pitchFamily="18" charset="0"/>
                <a:cs typeface="Gisha" panose="020B0502040204020203" pitchFamily="34" charset="-79"/>
              </a:rPr>
              <a:t>מטבלאת</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הקלסיפיקציה וממטריצת הבלבול ניתן לראות את חוסר האיזון בבסיס הנתונים. האלגוריתם מזהה בקלות את מדד 0 (</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recall = 0.99</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אך את יתר המדדים האלגוריתם אינו מזהה כלל. הדיוק מאוד נמוך. </a:t>
            </a:r>
            <a:br>
              <a:rPr lang="he-IL" sz="1800" dirty="0">
                <a:effectLst/>
                <a:latin typeface="Century Gothic" panose="020B0502020202020204" pitchFamily="34" charset="0"/>
                <a:ea typeface="Times New Roman" panose="02020603050405020304" pitchFamily="18" charset="0"/>
                <a:cs typeface="Gisha" panose="020B0502040204020203" pitchFamily="34" charset="-79"/>
              </a:rPr>
            </a:br>
            <a:r>
              <a:rPr lang="he-IL" sz="1800" dirty="0">
                <a:effectLst/>
                <a:latin typeface="Century Gothic" panose="020B0502020202020204" pitchFamily="34" charset="0"/>
                <a:ea typeface="Times New Roman" panose="02020603050405020304" pitchFamily="18" charset="0"/>
                <a:cs typeface="Arial" panose="020B0604020202020204" pitchFamily="34" charset="0"/>
              </a:rPr>
              <a:t>לא ניתן לסמוך על תוצאות האלגוריתם הזה בחיזוי בצורת.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endParaRPr lang="he-IL" sz="1000" dirty="0">
              <a:effectLst/>
              <a:latin typeface="Century Gothic" panose="020B0502020202020204" pitchFamily="34" charset="0"/>
              <a:ea typeface="Times New Roman" panose="02020603050405020304" pitchFamily="18" charset="0"/>
              <a:cs typeface="Gisha" panose="020B0502040204020203" pitchFamily="34" charset="-79"/>
            </a:endParaRPr>
          </a:p>
        </p:txBody>
      </p:sp>
      <p:pic>
        <p:nvPicPr>
          <p:cNvPr id="7" name="Picture 6" descr="Calendar&#10;&#10;Description automatically generated">
            <a:extLst>
              <a:ext uri="{FF2B5EF4-FFF2-40B4-BE49-F238E27FC236}">
                <a16:creationId xmlns:a16="http://schemas.microsoft.com/office/drawing/2014/main" id="{D92463AE-621E-4A38-B0C4-0E795CA3F69A}"/>
              </a:ext>
            </a:extLst>
          </p:cNvPr>
          <p:cNvPicPr/>
          <p:nvPr/>
        </p:nvPicPr>
        <p:blipFill>
          <a:blip r:embed="rId2">
            <a:extLst>
              <a:ext uri="{28A0092B-C50C-407E-A947-70E740481C1C}">
                <a14:useLocalDpi xmlns:a14="http://schemas.microsoft.com/office/drawing/2010/main" val="0"/>
              </a:ext>
            </a:extLst>
          </a:blip>
          <a:stretch>
            <a:fillRect/>
          </a:stretch>
        </p:blipFill>
        <p:spPr>
          <a:xfrm>
            <a:off x="991753" y="1973262"/>
            <a:ext cx="4872599" cy="3248977"/>
          </a:xfrm>
          <a:prstGeom prst="rect">
            <a:avLst/>
          </a:prstGeom>
        </p:spPr>
      </p:pic>
      <p:pic>
        <p:nvPicPr>
          <p:cNvPr id="8" name="Picture 7">
            <a:extLst>
              <a:ext uri="{FF2B5EF4-FFF2-40B4-BE49-F238E27FC236}">
                <a16:creationId xmlns:a16="http://schemas.microsoft.com/office/drawing/2014/main" id="{3C984846-90D9-4422-BBFD-8051C94DC7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78092" y="2862420"/>
            <a:ext cx="2720340" cy="1470660"/>
          </a:xfrm>
          <a:prstGeom prst="rect">
            <a:avLst/>
          </a:prstGeom>
          <a:noFill/>
          <a:ln>
            <a:noFill/>
          </a:ln>
        </p:spPr>
      </p:pic>
    </p:spTree>
    <p:extLst>
      <p:ext uri="{BB962C8B-B14F-4D97-AF65-F5344CB8AC3E}">
        <p14:creationId xmlns:p14="http://schemas.microsoft.com/office/powerpoint/2010/main" val="118725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B178-9203-41B9-90A5-CE9E3465C1B1}"/>
              </a:ext>
            </a:extLst>
          </p:cNvPr>
          <p:cNvSpPr>
            <a:spLocks noGrp="1"/>
          </p:cNvSpPr>
          <p:nvPr>
            <p:ph type="title"/>
          </p:nvPr>
        </p:nvSpPr>
        <p:spPr>
          <a:xfrm>
            <a:off x="6410699" y="357957"/>
            <a:ext cx="4534047" cy="1325562"/>
          </a:xfrm>
        </p:spPr>
        <p:txBody>
          <a:bodyPr>
            <a:normAutofit/>
          </a:bodyPr>
          <a:lstStyle/>
          <a:p>
            <a:pPr algn="r" rtl="1"/>
            <a:r>
              <a:rPr lang="he-IL" dirty="0"/>
              <a:t>מסקנות</a:t>
            </a:r>
            <a:endParaRPr lang="en-IL" dirty="0"/>
          </a:p>
        </p:txBody>
      </p:sp>
      <p:sp>
        <p:nvSpPr>
          <p:cNvPr id="3" name="Content Placeholder 2">
            <a:extLst>
              <a:ext uri="{FF2B5EF4-FFF2-40B4-BE49-F238E27FC236}">
                <a16:creationId xmlns:a16="http://schemas.microsoft.com/office/drawing/2014/main" id="{EAB4D356-B211-4AFB-8DDA-BD5B8FFF4386}"/>
              </a:ext>
            </a:extLst>
          </p:cNvPr>
          <p:cNvSpPr>
            <a:spLocks noGrp="1"/>
          </p:cNvSpPr>
          <p:nvPr>
            <p:ph idx="1"/>
          </p:nvPr>
        </p:nvSpPr>
        <p:spPr>
          <a:xfrm>
            <a:off x="304800" y="2325158"/>
            <a:ext cx="4948122" cy="4014682"/>
          </a:xfrm>
        </p:spPr>
        <p:txBody>
          <a:bodyPr>
            <a:normAutofit/>
          </a:bodyPr>
          <a:lstStyle/>
          <a:p>
            <a:pPr marL="342900" lvl="0" indent="-342900" algn="r" rtl="1">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דיוק אלגוריתם יער אקראי רגרסיבי הינו אשליה מאחר והשגיאה שלו ברמת סיווג שלמה.</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בין שאר האלגוריתמים ניתן לראות שיער אקראי קלסיפיקציה בעל הסיכוי הגבוה ביותר לנחש את ערך מדד הבצורת. </a:t>
            </a:r>
            <a:br>
              <a:rPr lang="he-IL" dirty="0">
                <a:effectLst/>
                <a:latin typeface="Century Gothic" panose="020B0502020202020204" pitchFamily="34" charset="0"/>
                <a:ea typeface="Times New Roman" panose="02020603050405020304" pitchFamily="18" charset="0"/>
                <a:cs typeface="Gisha" panose="020B0502040204020203" pitchFamily="34" charset="-79"/>
              </a:rPr>
            </a:br>
            <a:r>
              <a:rPr lang="he-IL" dirty="0">
                <a:effectLst/>
                <a:latin typeface="Century Gothic" panose="020B0502020202020204" pitchFamily="34" charset="0"/>
                <a:ea typeface="Times New Roman" panose="02020603050405020304" pitchFamily="18" charset="0"/>
                <a:cs typeface="Gisha" panose="020B0502040204020203" pitchFamily="34" charset="-79"/>
              </a:rPr>
              <a:t>את הדיוק של אלגוריתם זה גם כן כדאי לקחת בעירבון מוגבל. הדיוק גבוה מאוד בחיזוי מתי אין בצורת אך עבור סיווג רמות הבצורת השונות (1 עד 5) הדיוק נופל משמעותית לכ-20% בלבד.</a:t>
            </a:r>
            <a:br>
              <a:rPr lang="he-IL" dirty="0">
                <a:effectLst/>
                <a:latin typeface="Century Gothic" panose="020B0502020202020204" pitchFamily="34" charset="0"/>
                <a:ea typeface="Times New Roman" panose="02020603050405020304" pitchFamily="18" charset="0"/>
                <a:cs typeface="Gisha" panose="020B0502040204020203" pitchFamily="34" charset="-79"/>
              </a:rPr>
            </a:br>
            <a:r>
              <a:rPr lang="he-IL" dirty="0">
                <a:effectLst/>
                <a:latin typeface="Century Gothic" panose="020B0502020202020204" pitchFamily="34" charset="0"/>
                <a:ea typeface="Times New Roman" panose="02020603050405020304" pitchFamily="18" charset="0"/>
                <a:cs typeface="Gisha" panose="020B0502040204020203" pitchFamily="34" charset="-79"/>
              </a:rPr>
              <a:t>תופעה דומה מתרחשת גם עבור שאר האלגוריתמים. </a:t>
            </a:r>
            <a:br>
              <a:rPr lang="he-IL" dirty="0">
                <a:effectLst/>
                <a:latin typeface="Century Gothic" panose="020B0502020202020204" pitchFamily="34" charset="0"/>
                <a:ea typeface="Times New Roman" panose="02020603050405020304" pitchFamily="18" charset="0"/>
                <a:cs typeface="Gisha" panose="020B0502040204020203" pitchFamily="34" charset="-79"/>
              </a:rPr>
            </a:br>
            <a:r>
              <a:rPr lang="he-IL" dirty="0">
                <a:effectLst/>
                <a:latin typeface="Century Gothic" panose="020B0502020202020204" pitchFamily="34" charset="0"/>
                <a:ea typeface="Times New Roman" panose="02020603050405020304" pitchFamily="18" charset="0"/>
                <a:cs typeface="Gisha" panose="020B0502040204020203" pitchFamily="34" charset="-79"/>
              </a:rPr>
              <a:t>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pic>
        <p:nvPicPr>
          <p:cNvPr id="5" name="Picture 4" descr="Chart, bar chart&#10;&#10;Description automatically generated">
            <a:extLst>
              <a:ext uri="{FF2B5EF4-FFF2-40B4-BE49-F238E27FC236}">
                <a16:creationId xmlns:a16="http://schemas.microsoft.com/office/drawing/2014/main" id="{7258AC31-5A13-4AD1-88B9-030A6E51306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633157" y="1856239"/>
            <a:ext cx="5209989" cy="3145521"/>
          </a:xfrm>
          <a:prstGeom prst="rect">
            <a:avLst/>
          </a:prstGeom>
          <a:noFill/>
        </p:spPr>
      </p:pic>
    </p:spTree>
    <p:extLst>
      <p:ext uri="{BB962C8B-B14F-4D97-AF65-F5344CB8AC3E}">
        <p14:creationId xmlns:p14="http://schemas.microsoft.com/office/powerpoint/2010/main" val="77795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1CAE22D-3BAB-46CB-8DEC-F4E2521ABB30}"/>
              </a:ext>
            </a:extLst>
          </p:cNvPr>
          <p:cNvSpPr txBox="1"/>
          <p:nvPr/>
        </p:nvSpPr>
        <p:spPr>
          <a:xfrm>
            <a:off x="-905607" y="1691322"/>
            <a:ext cx="11835736" cy="4246562"/>
          </a:xfrm>
          <a:prstGeom prst="rect">
            <a:avLst/>
          </a:prstGeom>
        </p:spPr>
        <p:txBody>
          <a:bodyPr vert="horz" lIns="91440" tIns="45720" rIns="91440" bIns="45720" rtlCol="0">
            <a:normAutofit/>
          </a:bodyPr>
          <a:lstStyle/>
          <a:p>
            <a:pPr indent="-182880" algn="r" defTabSz="914400" rtl="1">
              <a:spcAft>
                <a:spcPts val="600"/>
              </a:spcAft>
              <a:buClr>
                <a:schemeClr val="accent1"/>
              </a:buClr>
            </a:pPr>
            <a:endParaRPr lang="en-US" dirty="0"/>
          </a:p>
        </p:txBody>
      </p:sp>
      <p:grpSp>
        <p:nvGrpSpPr>
          <p:cNvPr id="7" name="Group 6">
            <a:extLst>
              <a:ext uri="{FF2B5EF4-FFF2-40B4-BE49-F238E27FC236}">
                <a16:creationId xmlns:a16="http://schemas.microsoft.com/office/drawing/2014/main" id="{86E349B4-96BE-4F2D-B982-DB105D6A302C}"/>
              </a:ext>
            </a:extLst>
          </p:cNvPr>
          <p:cNvGrpSpPr/>
          <p:nvPr/>
        </p:nvGrpSpPr>
        <p:grpSpPr>
          <a:xfrm>
            <a:off x="432988" y="920116"/>
            <a:ext cx="7133577" cy="5488035"/>
            <a:chOff x="0" y="0"/>
            <a:chExt cx="4690745" cy="3608844"/>
          </a:xfrm>
        </p:grpSpPr>
        <p:pic>
          <p:nvPicPr>
            <p:cNvPr id="8" name="Picture 7" descr="A map of the world&#10;&#10;Description automatically generated with medium confidence">
              <a:extLst>
                <a:ext uri="{FF2B5EF4-FFF2-40B4-BE49-F238E27FC236}">
                  <a16:creationId xmlns:a16="http://schemas.microsoft.com/office/drawing/2014/main" id="{91AAECD0-0158-432D-A0D3-774CF9EA78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0745" cy="3175000"/>
            </a:xfrm>
            <a:prstGeom prst="rect">
              <a:avLst/>
            </a:prstGeom>
          </p:spPr>
        </p:pic>
        <p:pic>
          <p:nvPicPr>
            <p:cNvPr id="9" name="Picture 8" descr="Chart, waterfall chart&#10;&#10;Description automatically generated">
              <a:extLst>
                <a:ext uri="{FF2B5EF4-FFF2-40B4-BE49-F238E27FC236}">
                  <a16:creationId xmlns:a16="http://schemas.microsoft.com/office/drawing/2014/main" id="{5A2B763B-46C4-4DDA-B6A2-343E173A5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08" y="3188474"/>
              <a:ext cx="2766695" cy="420370"/>
            </a:xfrm>
            <a:prstGeom prst="rect">
              <a:avLst/>
            </a:prstGeom>
          </p:spPr>
        </p:pic>
      </p:grpSp>
      <p:sp>
        <p:nvSpPr>
          <p:cNvPr id="18" name="Title 1">
            <a:extLst>
              <a:ext uri="{FF2B5EF4-FFF2-40B4-BE49-F238E27FC236}">
                <a16:creationId xmlns:a16="http://schemas.microsoft.com/office/drawing/2014/main" id="{F20B723B-4749-4558-83E7-35FE9B89A618}"/>
              </a:ext>
            </a:extLst>
          </p:cNvPr>
          <p:cNvSpPr>
            <a:spLocks noGrp="1"/>
          </p:cNvSpPr>
          <p:nvPr>
            <p:ph type="title"/>
          </p:nvPr>
        </p:nvSpPr>
        <p:spPr>
          <a:xfrm>
            <a:off x="1261872" y="365760"/>
            <a:ext cx="9692640" cy="1325562"/>
          </a:xfrm>
        </p:spPr>
        <p:txBody>
          <a:bodyPr/>
          <a:lstStyle/>
          <a:p>
            <a:pPr algn="r" rtl="1"/>
            <a:r>
              <a:rPr lang="he-IL" dirty="0"/>
              <a:t>רקע</a:t>
            </a:r>
            <a:endParaRPr lang="en-IL" dirty="0"/>
          </a:p>
        </p:txBody>
      </p:sp>
      <p:sp>
        <p:nvSpPr>
          <p:cNvPr id="20" name="TextBox 19">
            <a:extLst>
              <a:ext uri="{FF2B5EF4-FFF2-40B4-BE49-F238E27FC236}">
                <a16:creationId xmlns:a16="http://schemas.microsoft.com/office/drawing/2014/main" id="{B05C9F08-9102-469C-BDC1-14B31A187EBA}"/>
              </a:ext>
            </a:extLst>
          </p:cNvPr>
          <p:cNvSpPr txBox="1"/>
          <p:nvPr/>
        </p:nvSpPr>
        <p:spPr>
          <a:xfrm>
            <a:off x="7566565" y="1816197"/>
            <a:ext cx="3554597" cy="646331"/>
          </a:xfrm>
          <a:prstGeom prst="rect">
            <a:avLst/>
          </a:prstGeom>
          <a:noFill/>
        </p:spPr>
        <p:txBody>
          <a:bodyPr wrap="square">
            <a:spAutoFit/>
          </a:bodyPr>
          <a:lstStyle/>
          <a:p>
            <a:pPr indent="-182880" algn="r" defTabSz="914400" rtl="1">
              <a:spcAft>
                <a:spcPts val="600"/>
              </a:spcAft>
              <a:buClr>
                <a:schemeClr val="accent1"/>
              </a:buClr>
            </a:pPr>
            <a:r>
              <a:rPr lang="en-US" dirty="0" err="1">
                <a:effectLst/>
                <a:latin typeface="Gisha" panose="020B0502040204020203" pitchFamily="34" charset="-79"/>
                <a:cs typeface="Gisha" panose="020B0502040204020203" pitchFamily="34" charset="-79"/>
              </a:rPr>
              <a:t>מפת</a:t>
            </a:r>
            <a:r>
              <a:rPr lang="en-US" dirty="0">
                <a:effectLst/>
                <a:latin typeface="Gisha" panose="020B0502040204020203" pitchFamily="34" charset="-79"/>
                <a:cs typeface="Gisha" panose="020B0502040204020203" pitchFamily="34" charset="-79"/>
              </a:rPr>
              <a:t> </a:t>
            </a:r>
            <a:r>
              <a:rPr lang="en-US" dirty="0" err="1">
                <a:effectLst/>
                <a:latin typeface="Gisha" panose="020B0502040204020203" pitchFamily="34" charset="-79"/>
                <a:cs typeface="Gisha" panose="020B0502040204020203" pitchFamily="34" charset="-79"/>
              </a:rPr>
              <a:t>בצורת</a:t>
            </a:r>
            <a:r>
              <a:rPr lang="en-US" dirty="0">
                <a:effectLst/>
                <a:latin typeface="Gisha" panose="020B0502040204020203" pitchFamily="34" charset="-79"/>
                <a:cs typeface="Gisha" panose="020B0502040204020203" pitchFamily="34" charset="-79"/>
              </a:rPr>
              <a:t> </a:t>
            </a:r>
            <a:r>
              <a:rPr lang="en-US" dirty="0" err="1">
                <a:effectLst/>
                <a:latin typeface="Gisha" panose="020B0502040204020203" pitchFamily="34" charset="-79"/>
                <a:cs typeface="Gisha" panose="020B0502040204020203" pitchFamily="34" charset="-79"/>
              </a:rPr>
              <a:t>עולמית</a:t>
            </a:r>
            <a:r>
              <a:rPr lang="en-US" dirty="0">
                <a:effectLst/>
                <a:latin typeface="Gisha" panose="020B0502040204020203" pitchFamily="34" charset="-79"/>
                <a:cs typeface="Gisha" panose="020B0502040204020203" pitchFamily="34" charset="-79"/>
              </a:rPr>
              <a:t> </a:t>
            </a:r>
            <a:r>
              <a:rPr lang="en-US" dirty="0" err="1">
                <a:effectLst/>
                <a:latin typeface="Gisha" panose="020B0502040204020203" pitchFamily="34" charset="-79"/>
                <a:cs typeface="Gisha" panose="020B0502040204020203" pitchFamily="34" charset="-79"/>
              </a:rPr>
              <a:t>על</a:t>
            </a:r>
            <a:r>
              <a:rPr lang="en-US" dirty="0">
                <a:effectLst/>
                <a:latin typeface="Gisha" panose="020B0502040204020203" pitchFamily="34" charset="-79"/>
                <a:cs typeface="Gisha" panose="020B0502040204020203" pitchFamily="34" charset="-79"/>
              </a:rPr>
              <a:t> </a:t>
            </a:r>
            <a:r>
              <a:rPr lang="en-US" dirty="0" err="1">
                <a:effectLst/>
                <a:latin typeface="Gisha" panose="020B0502040204020203" pitchFamily="34" charset="-79"/>
                <a:cs typeface="Gisha" panose="020B0502040204020203" pitchFamily="34" charset="-79"/>
              </a:rPr>
              <a:t>פי</a:t>
            </a:r>
            <a:r>
              <a:rPr lang="en-US" dirty="0">
                <a:effectLst/>
                <a:latin typeface="Gisha" panose="020B0502040204020203" pitchFamily="34" charset="-79"/>
                <a:cs typeface="Gisha" panose="020B0502040204020203" pitchFamily="34" charset="-79"/>
              </a:rPr>
              <a:t> </a:t>
            </a:r>
            <a:r>
              <a:rPr lang="en-US" dirty="0" err="1">
                <a:effectLst/>
                <a:latin typeface="Gisha" panose="020B0502040204020203" pitchFamily="34" charset="-79"/>
                <a:cs typeface="Gisha" panose="020B0502040204020203" pitchFamily="34" charset="-79"/>
              </a:rPr>
              <a:t>מדד</a:t>
            </a:r>
            <a:r>
              <a:rPr lang="en-US" dirty="0">
                <a:effectLst/>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a:t>
            </a:r>
            <a:r>
              <a:rPr lang="en-US" dirty="0">
                <a:effectLst/>
                <a:latin typeface="Century Gothic" panose="020B0502020202020204" pitchFamily="34" charset="0"/>
                <a:cs typeface="Gisha" panose="020B0502040204020203" pitchFamily="34" charset="-79"/>
              </a:rPr>
              <a:t>GPCC (Global drought index</a:t>
            </a:r>
            <a:r>
              <a:rPr lang="en-US" dirty="0">
                <a:effectLst/>
                <a:latin typeface="Gisha" panose="020B0502040204020203" pitchFamily="34" charset="-79"/>
                <a:cs typeface="Gisha" panose="020B0502040204020203" pitchFamily="34" charset="-79"/>
              </a:rPr>
              <a:t>)</a:t>
            </a:r>
            <a:endParaRPr lang="en-US"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51450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4D356-B211-4AFB-8DDA-BD5B8FFF4386}"/>
              </a:ext>
            </a:extLst>
          </p:cNvPr>
          <p:cNvSpPr>
            <a:spLocks noGrp="1"/>
          </p:cNvSpPr>
          <p:nvPr>
            <p:ph idx="1"/>
          </p:nvPr>
        </p:nvSpPr>
        <p:spPr>
          <a:xfrm>
            <a:off x="1524000" y="1852295"/>
            <a:ext cx="8607552" cy="4558665"/>
          </a:xfrm>
        </p:spPr>
        <p:txBody>
          <a:bodyPr>
            <a:normAutofit/>
          </a:bodyPr>
          <a:lstStyle/>
          <a:p>
            <a:pPr marL="342900" lvl="0" indent="-342900" algn="r" rtl="1">
              <a:spcAft>
                <a:spcPts val="600"/>
              </a:spcAft>
              <a:buSzPct val="100000"/>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בעקבות קורלציה נמוכה בין 17 פרמטרי המידע המטאורולוגי ו31 פרמטרי המידע היבשתי לבין פרמטר מדד הבצורת – לא ניתן להסתמך על אלגוריתמי למידה אלו על מנת לחזות בצורת צפויה. </a:t>
            </a:r>
            <a:br>
              <a:rPr lang="en-US" dirty="0">
                <a:effectLst/>
                <a:latin typeface="Century Gothic" panose="020B0502020202020204" pitchFamily="34" charset="0"/>
                <a:ea typeface="Times New Roman" panose="02020603050405020304" pitchFamily="18" charset="0"/>
                <a:cs typeface="Gisha" panose="020B0502040204020203" pitchFamily="34" charset="-79"/>
              </a:rPr>
            </a:br>
            <a:r>
              <a:rPr lang="he-IL" dirty="0">
                <a:effectLst/>
                <a:latin typeface="Century Gothic" panose="020B0502020202020204" pitchFamily="34" charset="0"/>
                <a:ea typeface="Times New Roman" panose="02020603050405020304" pitchFamily="18" charset="0"/>
                <a:cs typeface="Gisha" panose="020B0502040204020203" pitchFamily="34" charset="-79"/>
              </a:rPr>
              <a:t>זוהי תוצאה הגיונית משתי סיבות:</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spcAft>
                <a:spcPts val="600"/>
              </a:spcAft>
              <a:buFont typeface="Arial" panose="020B0604020202020204" pitchFamily="34" charset="0"/>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הראשונה נובעת מפאת מחסור המידע ומחוסר האיזון המשמעותי בין מדדי הבצורת. יש הרבה יותר מדדים המצביעים על בצורת ברמה 0 מאשר על הבצורות החרות. כלומר המידע מוטה כלפי בצורת ברמה 0 ולכן לא ניתן להסיק לגבי בצורות אחרות.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spcAft>
                <a:spcPts val="600"/>
              </a:spcAft>
              <a:buFont typeface="Arial" panose="020B0604020202020204" pitchFamily="34" charset="0"/>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השנייה נובעת מקטנותנו אל מול הטבע. לנסות לחזות תופעת טבע על ידי ניסיון קשירת מדדים הינו שאיפה גדולה ועל כן על מנת לצלוח בדבר זה יש להשקיע מאמצים כבירים ולאסוף מידע מדויק ורב ככל הניתן. </a:t>
            </a:r>
            <a:br>
              <a:rPr lang="he-IL" sz="1800" dirty="0">
                <a:effectLst/>
                <a:latin typeface="Century Gothic" panose="020B0502020202020204" pitchFamily="34" charset="0"/>
                <a:ea typeface="Times New Roman" panose="02020603050405020304" pitchFamily="18" charset="0"/>
                <a:cs typeface="Gisha" panose="020B0502040204020203" pitchFamily="34" charset="-79"/>
              </a:rPr>
            </a:br>
            <a:r>
              <a:rPr lang="he-IL" sz="1800" dirty="0">
                <a:effectLst/>
                <a:latin typeface="Century Gothic" panose="020B0502020202020204" pitchFamily="34" charset="0"/>
                <a:ea typeface="Times New Roman" panose="02020603050405020304" pitchFamily="18" charset="0"/>
                <a:cs typeface="Gisha" panose="020B0502040204020203" pitchFamily="34" charset="-79"/>
              </a:rPr>
              <a:t>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sp>
        <p:nvSpPr>
          <p:cNvPr id="8" name="Title 1">
            <a:extLst>
              <a:ext uri="{FF2B5EF4-FFF2-40B4-BE49-F238E27FC236}">
                <a16:creationId xmlns:a16="http://schemas.microsoft.com/office/drawing/2014/main" id="{12166613-A6B8-44C0-890F-CBCDE2219B19}"/>
              </a:ext>
            </a:extLst>
          </p:cNvPr>
          <p:cNvSpPr txBox="1">
            <a:spLocks/>
          </p:cNvSpPr>
          <p:nvPr/>
        </p:nvSpPr>
        <p:spPr>
          <a:xfrm>
            <a:off x="6410699" y="357957"/>
            <a:ext cx="4534047"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r" rtl="1"/>
            <a:r>
              <a:rPr lang="he-IL" dirty="0"/>
              <a:t>מסקנות</a:t>
            </a:r>
            <a:endParaRPr lang="en-IL" dirty="0"/>
          </a:p>
        </p:txBody>
      </p:sp>
    </p:spTree>
    <p:extLst>
      <p:ext uri="{BB962C8B-B14F-4D97-AF65-F5344CB8AC3E}">
        <p14:creationId xmlns:p14="http://schemas.microsoft.com/office/powerpoint/2010/main" val="402025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6B99-2B93-43CA-865F-DC7949D820D9}"/>
              </a:ext>
            </a:extLst>
          </p:cNvPr>
          <p:cNvSpPr>
            <a:spLocks noGrp="1"/>
          </p:cNvSpPr>
          <p:nvPr>
            <p:ph type="title"/>
          </p:nvPr>
        </p:nvSpPr>
        <p:spPr/>
        <p:txBody>
          <a:bodyPr/>
          <a:lstStyle/>
          <a:p>
            <a:pPr algn="r" rtl="1"/>
            <a:r>
              <a:rPr lang="he-IL" dirty="0"/>
              <a:t>מיקוד</a:t>
            </a:r>
            <a:endParaRPr lang="en-IL" dirty="0"/>
          </a:p>
        </p:txBody>
      </p:sp>
      <p:sp>
        <p:nvSpPr>
          <p:cNvPr id="3" name="Content Placeholder 2">
            <a:extLst>
              <a:ext uri="{FF2B5EF4-FFF2-40B4-BE49-F238E27FC236}">
                <a16:creationId xmlns:a16="http://schemas.microsoft.com/office/drawing/2014/main" id="{15CA9DF6-13D8-49EC-9EDE-488E39B079D3}"/>
              </a:ext>
            </a:extLst>
          </p:cNvPr>
          <p:cNvSpPr>
            <a:spLocks noGrp="1"/>
          </p:cNvSpPr>
          <p:nvPr>
            <p:ph idx="1"/>
          </p:nvPr>
        </p:nvSpPr>
        <p:spPr/>
        <p:txBody>
          <a:bodyPr>
            <a:noAutofit/>
          </a:bodyPr>
          <a:lstStyle/>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כאמור, לאחר ביצוע מבחני הפירסון לבדיקת קורלציה נמצאו 6 פרמטרים בעלי קורלציה אומנם נמוכה אך כלשהי.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פרמטרים אלו הם: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SzPct val="80000"/>
              <a:buFont typeface="Arial" panose="020B0604020202020204" pitchFamily="34" charset="0"/>
              <a:buChar char="•"/>
            </a:pPr>
            <a:r>
              <a:rPr lang="en-US" sz="1800" dirty="0">
                <a:effectLst/>
                <a:latin typeface="Century Gothic" panose="020B0502020202020204" pitchFamily="34" charset="0"/>
                <a:ea typeface="Times New Roman" panose="02020603050405020304" pitchFamily="18" charset="0"/>
                <a:cs typeface="Gisha" panose="020B0502040204020203" pitchFamily="34" charset="-79"/>
              </a:rPr>
              <a:t>T2M_RANGE</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a:t>
            </a:r>
            <a:r>
              <a:rPr lang="en-US" sz="1800" dirty="0">
                <a:effectLst/>
                <a:latin typeface="Gisha" panose="020B0502040204020203" pitchFamily="34" charset="-79"/>
                <a:ea typeface="Times New Roman" panose="02020603050405020304" pitchFamily="18" charset="0"/>
                <a:cs typeface="Gisha" panose="020B0502040204020203" pitchFamily="34" charset="-79"/>
              </a:rPr>
              <a:t>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טווח טמפרטורה בגובה 2 מ'.</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SzPct val="80000"/>
              <a:buFont typeface="Arial" panose="020B0604020202020204" pitchFamily="34" charset="0"/>
              <a:buChar char="•"/>
            </a:pPr>
            <a:r>
              <a:rPr lang="en-US" sz="1800" dirty="0">
                <a:effectLst/>
                <a:latin typeface="Century Gothic" panose="020B0502020202020204" pitchFamily="34" charset="0"/>
                <a:ea typeface="Times New Roman" panose="02020603050405020304" pitchFamily="18" charset="0"/>
                <a:cs typeface="Gisha" panose="020B0502040204020203" pitchFamily="34" charset="-79"/>
              </a:rPr>
              <a:t> T2M_MAX</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טמפרטורה מקסימלית בגובה 2 מ'.</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SzPct val="80000"/>
              <a:buFont typeface="Arial" panose="020B0604020202020204" pitchFamily="34" charset="0"/>
              <a:buChar char="•"/>
            </a:pPr>
            <a:r>
              <a:rPr lang="en-US" sz="1800" dirty="0">
                <a:effectLst/>
                <a:latin typeface="Century Gothic" panose="020B0502020202020204" pitchFamily="34" charset="0"/>
                <a:ea typeface="Times New Roman" panose="02020603050405020304" pitchFamily="18" charset="0"/>
                <a:cs typeface="Gisha" panose="020B0502040204020203" pitchFamily="34" charset="-79"/>
              </a:rPr>
              <a:t>Elevation</a:t>
            </a:r>
            <a:r>
              <a:rPr lang="en-US" sz="1800" dirty="0">
                <a:effectLst/>
                <a:latin typeface="Gisha" panose="020B0502040204020203" pitchFamily="34" charset="-79"/>
                <a:ea typeface="Times New Roman" panose="02020603050405020304" pitchFamily="18" charset="0"/>
                <a:cs typeface="Gisha" panose="020B0502040204020203" pitchFamily="34" charset="-79"/>
              </a:rPr>
              <a:t> </a:t>
            </a:r>
            <a:r>
              <a:rPr lang="he-IL" sz="1800" dirty="0">
                <a:effectLst/>
                <a:latin typeface="Gisha" panose="020B0502040204020203" pitchFamily="34" charset="-79"/>
                <a:ea typeface="Times New Roman" panose="02020603050405020304" pitchFamily="18" charset="0"/>
                <a:cs typeface="Gisha" panose="020B0502040204020203" pitchFamily="34" charset="-79"/>
              </a:rPr>
              <a:t>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גובה.</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SzPct val="80000"/>
              <a:buFont typeface="Arial" panose="020B0604020202020204" pitchFamily="34" charset="0"/>
              <a:buChar char="•"/>
            </a:pPr>
            <a:r>
              <a:rPr lang="en-US" sz="1800" dirty="0">
                <a:effectLst/>
                <a:latin typeface="Century Gothic" panose="020B0502020202020204" pitchFamily="34" charset="0"/>
                <a:ea typeface="Times New Roman" panose="02020603050405020304" pitchFamily="18" charset="0"/>
                <a:cs typeface="Gisha" panose="020B0502040204020203" pitchFamily="34" charset="-79"/>
              </a:rPr>
              <a:t>NVG_LAND</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a:t>
            </a:r>
            <a:r>
              <a:rPr lang="en-US" sz="1800" dirty="0">
                <a:effectLst/>
                <a:latin typeface="Gisha" panose="020B0502040204020203" pitchFamily="34" charset="-79"/>
                <a:ea typeface="Times New Roman" panose="02020603050405020304" pitchFamily="18" charset="0"/>
                <a:cs typeface="Gisha" panose="020B0502040204020203" pitchFamily="34" charset="-79"/>
              </a:rPr>
              <a:t>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שטחים מדבריים.</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SzPct val="80000"/>
              <a:buFont typeface="Arial" panose="020B0604020202020204" pitchFamily="34" charset="0"/>
              <a:buChar char="•"/>
            </a:pPr>
            <a:r>
              <a:rPr lang="en-US" sz="1800" dirty="0">
                <a:effectLst/>
                <a:latin typeface="Century Gothic" panose="020B0502020202020204" pitchFamily="34" charset="0"/>
                <a:ea typeface="Times New Roman" panose="02020603050405020304" pitchFamily="18" charset="0"/>
                <a:cs typeface="Gisha" panose="020B0502040204020203" pitchFamily="34" charset="-79"/>
              </a:rPr>
              <a:t>GRS_LAND</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a:t>
            </a:r>
            <a:r>
              <a:rPr lang="en-US" sz="1800" dirty="0">
                <a:effectLst/>
                <a:latin typeface="Gisha" panose="020B0502040204020203" pitchFamily="34" charset="-79"/>
                <a:ea typeface="Times New Roman" panose="02020603050405020304" pitchFamily="18" charset="0"/>
                <a:cs typeface="Gisha" panose="020B0502040204020203" pitchFamily="34" charset="-79"/>
              </a:rPr>
              <a:t>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שטחים עם שדות.</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SzPct val="80000"/>
              <a:buFont typeface="Arial" panose="020B0604020202020204" pitchFamily="34" charset="0"/>
              <a:buChar char="•"/>
            </a:pPr>
            <a:r>
              <a:rPr lang="en-US" sz="1800" dirty="0">
                <a:effectLst/>
                <a:latin typeface="Century Gothic" panose="020B0502020202020204" pitchFamily="34" charset="0"/>
                <a:ea typeface="Times New Roman" panose="02020603050405020304" pitchFamily="18" charset="0"/>
                <a:cs typeface="Gisha" panose="020B0502040204020203" pitchFamily="34" charset="-79"/>
              </a:rPr>
              <a:t>CULTRF_LAND</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a:t>
            </a:r>
            <a:r>
              <a:rPr lang="en-US" sz="1800" dirty="0">
                <a:effectLst/>
                <a:latin typeface="Gisha" panose="020B0502040204020203" pitchFamily="34" charset="-79"/>
                <a:ea typeface="Times New Roman" panose="02020603050405020304" pitchFamily="18" charset="0"/>
                <a:cs typeface="Gisha" panose="020B0502040204020203" pitchFamily="34" charset="-79"/>
              </a:rPr>
              <a:t>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שטחים חקלאיים ללא השקיה.</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285750" indent="-285750" algn="r" rtl="1">
              <a:lnSpc>
                <a:spcPct val="110000"/>
              </a:lnSpc>
              <a:spcAft>
                <a:spcPts val="600"/>
              </a:spcAft>
              <a:buFont typeface="Courier New" panose="02070309020205020404" pitchFamily="49" charset="0"/>
              <a:buChar char="o"/>
            </a:pP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pic>
        <p:nvPicPr>
          <p:cNvPr id="4" name="Picture 3" descr="Graphical user interface, application, Teams&#10;&#10;Description automatically generated">
            <a:extLst>
              <a:ext uri="{FF2B5EF4-FFF2-40B4-BE49-F238E27FC236}">
                <a16:creationId xmlns:a16="http://schemas.microsoft.com/office/drawing/2014/main" id="{00FEBD22-D5FE-46A1-AB47-546742C1702F}"/>
              </a:ext>
            </a:extLst>
          </p:cNvPr>
          <p:cNvPicPr/>
          <p:nvPr/>
        </p:nvPicPr>
        <p:blipFill>
          <a:blip r:embed="rId2">
            <a:extLst>
              <a:ext uri="{28A0092B-C50C-407E-A947-70E740481C1C}">
                <a14:useLocalDpi xmlns:a14="http://schemas.microsoft.com/office/drawing/2010/main" val="0"/>
              </a:ext>
            </a:extLst>
          </a:blip>
          <a:stretch>
            <a:fillRect/>
          </a:stretch>
        </p:blipFill>
        <p:spPr>
          <a:xfrm>
            <a:off x="309830" y="2377440"/>
            <a:ext cx="4485689" cy="3463657"/>
          </a:xfrm>
          <a:prstGeom prst="rect">
            <a:avLst/>
          </a:prstGeom>
        </p:spPr>
      </p:pic>
    </p:spTree>
    <p:extLst>
      <p:ext uri="{BB962C8B-B14F-4D97-AF65-F5344CB8AC3E}">
        <p14:creationId xmlns:p14="http://schemas.microsoft.com/office/powerpoint/2010/main" val="2242183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6B99-2B93-43CA-865F-DC7949D820D9}"/>
              </a:ext>
            </a:extLst>
          </p:cNvPr>
          <p:cNvSpPr>
            <a:spLocks noGrp="1"/>
          </p:cNvSpPr>
          <p:nvPr>
            <p:ph type="title"/>
          </p:nvPr>
        </p:nvSpPr>
        <p:spPr>
          <a:xfrm>
            <a:off x="6420464" y="677863"/>
            <a:ext cx="4534047" cy="1325562"/>
          </a:xfrm>
        </p:spPr>
        <p:txBody>
          <a:bodyPr>
            <a:normAutofit/>
          </a:bodyPr>
          <a:lstStyle/>
          <a:p>
            <a:pPr algn="r" rtl="1"/>
            <a:r>
              <a:rPr lang="he-IL" dirty="0"/>
              <a:t>מיקוד</a:t>
            </a:r>
            <a:endParaRPr lang="en-IL" dirty="0"/>
          </a:p>
        </p:txBody>
      </p:sp>
      <p:pic>
        <p:nvPicPr>
          <p:cNvPr id="7" name="Picture 6" descr="Chart, bar chart&#10;&#10;Description automatically generated">
            <a:extLst>
              <a:ext uri="{FF2B5EF4-FFF2-40B4-BE49-F238E27FC236}">
                <a16:creationId xmlns:a16="http://schemas.microsoft.com/office/drawing/2014/main" id="{471CB146-C548-43FA-B39B-47D9AFB87A5B}"/>
              </a:ext>
            </a:extLst>
          </p:cNvPr>
          <p:cNvPicPr>
            <a:picLocks noChangeAspect="1"/>
          </p:cNvPicPr>
          <p:nvPr/>
        </p:nvPicPr>
        <p:blipFill>
          <a:blip r:embed="rId2"/>
          <a:stretch>
            <a:fillRect/>
          </a:stretch>
        </p:blipFill>
        <p:spPr>
          <a:xfrm>
            <a:off x="643192" y="1777133"/>
            <a:ext cx="5451627" cy="3270976"/>
          </a:xfrm>
          <a:prstGeom prst="rect">
            <a:avLst/>
          </a:prstGeom>
        </p:spPr>
      </p:pic>
      <p:sp>
        <p:nvSpPr>
          <p:cNvPr id="3" name="Content Placeholder 2">
            <a:extLst>
              <a:ext uri="{FF2B5EF4-FFF2-40B4-BE49-F238E27FC236}">
                <a16:creationId xmlns:a16="http://schemas.microsoft.com/office/drawing/2014/main" id="{15CA9DF6-13D8-49EC-9EDE-488E39B079D3}"/>
              </a:ext>
            </a:extLst>
          </p:cNvPr>
          <p:cNvSpPr>
            <a:spLocks noGrp="1"/>
          </p:cNvSpPr>
          <p:nvPr>
            <p:ph idx="1"/>
          </p:nvPr>
        </p:nvSpPr>
        <p:spPr>
          <a:xfrm>
            <a:off x="6207760" y="2325158"/>
            <a:ext cx="4784705" cy="3854979"/>
          </a:xfrm>
        </p:spPr>
        <p:txBody>
          <a:bodyPr>
            <a:normAutofit/>
          </a:bodyPr>
          <a:lstStyle/>
          <a:p>
            <a:pPr algn="r" rtl="1">
              <a:spcAft>
                <a:spcPts val="600"/>
              </a:spcAft>
              <a:buSzPct val="100000"/>
            </a:pPr>
            <a:r>
              <a:rPr lang="he-IL" dirty="0">
                <a:effectLst/>
                <a:latin typeface="Century Gothic" panose="020B0502020202020204" pitchFamily="34" charset="0"/>
                <a:ea typeface="Times New Roman" panose="02020603050405020304" pitchFamily="18" charset="0"/>
                <a:cs typeface="Gisha" panose="020B0502040204020203" pitchFamily="34" charset="-79"/>
              </a:rPr>
              <a:t>ננסה להריץ את האלגוריתמים שוב אך הפעם רק עם פרמטרים אלו בבדיקה ונשווה את התוצאות.</a:t>
            </a:r>
            <a:br>
              <a:rPr lang="he-IL" dirty="0">
                <a:effectLst/>
                <a:latin typeface="Century Gothic" panose="020B0502020202020204" pitchFamily="34" charset="0"/>
                <a:ea typeface="Times New Roman" panose="02020603050405020304" pitchFamily="18" charset="0"/>
                <a:cs typeface="Gisha" panose="020B0502040204020203" pitchFamily="34" charset="-79"/>
              </a:rPr>
            </a:br>
            <a:r>
              <a:rPr lang="he-IL" dirty="0">
                <a:effectLst/>
                <a:latin typeface="Century Gothic" panose="020B0502020202020204" pitchFamily="34" charset="0"/>
                <a:ea typeface="Times New Roman" panose="02020603050405020304" pitchFamily="18" charset="0"/>
                <a:cs typeface="Gisha" panose="020B0502040204020203" pitchFamily="34" charset="-79"/>
              </a:rPr>
              <a:t>נתעלם מיער אקראי רגרסיבי מפאת כך שהשגיאה שלו אינה תורמת. </a:t>
            </a:r>
          </a:p>
          <a:p>
            <a:pPr algn="r" rtl="1">
              <a:spcAft>
                <a:spcPts val="600"/>
              </a:spcAft>
              <a:buSzPct val="100000"/>
            </a:pPr>
            <a:r>
              <a:rPr lang="he-IL" dirty="0">
                <a:effectLst/>
                <a:latin typeface="Century Gothic" panose="020B0502020202020204" pitchFamily="34" charset="0"/>
                <a:ea typeface="Times New Roman" panose="02020603050405020304" pitchFamily="18" charset="0"/>
                <a:cs typeface="Gisha" panose="020B0502040204020203" pitchFamily="34" charset="-79"/>
              </a:rPr>
              <a:t>נראה שצמצום הפרמטרים לא עזר ועדיין הטענה לפיה הקורלציה נמוכה מדי והיתכנות החיזוי של האלגוריתמים נמוכה מתקיימת.</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rtl="1">
              <a:buSzPct val="100000"/>
            </a:pPr>
            <a:endParaRPr lang="en-IL" dirty="0"/>
          </a:p>
        </p:txBody>
      </p:sp>
    </p:spTree>
    <p:extLst>
      <p:ext uri="{BB962C8B-B14F-4D97-AF65-F5344CB8AC3E}">
        <p14:creationId xmlns:p14="http://schemas.microsoft.com/office/powerpoint/2010/main" val="153038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B1CE-042A-4009-AAEE-C2F0A52E79E8}"/>
              </a:ext>
            </a:extLst>
          </p:cNvPr>
          <p:cNvSpPr>
            <a:spLocks noGrp="1"/>
          </p:cNvSpPr>
          <p:nvPr>
            <p:ph type="title"/>
          </p:nvPr>
        </p:nvSpPr>
        <p:spPr/>
        <p:txBody>
          <a:bodyPr/>
          <a:lstStyle/>
          <a:p>
            <a:pPr algn="r" rtl="1"/>
            <a:r>
              <a:rPr lang="he-IL" dirty="0"/>
              <a:t>סיכום הסמינר	</a:t>
            </a:r>
            <a:endParaRPr lang="en-IL" dirty="0"/>
          </a:p>
        </p:txBody>
      </p:sp>
      <p:sp>
        <p:nvSpPr>
          <p:cNvPr id="3" name="Content Placeholder 2">
            <a:extLst>
              <a:ext uri="{FF2B5EF4-FFF2-40B4-BE49-F238E27FC236}">
                <a16:creationId xmlns:a16="http://schemas.microsoft.com/office/drawing/2014/main" id="{92D1BB4B-64CF-49D5-8EBA-E06F0DC31FAA}"/>
              </a:ext>
            </a:extLst>
          </p:cNvPr>
          <p:cNvSpPr>
            <a:spLocks noGrp="1"/>
          </p:cNvSpPr>
          <p:nvPr>
            <p:ph idx="1"/>
          </p:nvPr>
        </p:nvSpPr>
        <p:spPr/>
        <p:txBody>
          <a:bodyPr>
            <a:noAutofit/>
          </a:bodyPr>
          <a:lstStyle/>
          <a:p>
            <a:pPr algn="r" rtl="1"/>
            <a:r>
              <a:rPr lang="he-IL" dirty="0">
                <a:latin typeface="Gisha" panose="020B0502040204020203" pitchFamily="34" charset="-79"/>
                <a:cs typeface="Gisha" panose="020B0502040204020203" pitchFamily="34" charset="-79"/>
              </a:rPr>
              <a:t>הסמינר התמקד בתהליך כריית המידע ובניסיון לענות על השאלה:</a:t>
            </a:r>
          </a:p>
          <a:p>
            <a:pPr lvl="1" algn="r" rtl="1"/>
            <a:r>
              <a:rPr lang="he-IL" sz="1800" dirty="0">
                <a:latin typeface="Gisha" panose="020B0502040204020203" pitchFamily="34" charset="-79"/>
                <a:cs typeface="Gisha" panose="020B0502040204020203" pitchFamily="34" charset="-79"/>
              </a:rPr>
              <a:t>האם ניתן לחזות מדד בצורת באמצעות נתונים מטאורולוגיים ויבשתיים?</a:t>
            </a:r>
          </a:p>
          <a:p>
            <a:pPr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התשובה היא שלא. לא ניתן באמצעים האלו אל מול הנתונים האלו לחזות בצורת ולקבל נתון מדויק דיו עליו אפשר להסתמך ולבצע פעולות הכורכות במשאבי כסף, אנוש וזמן רבים.</a:t>
            </a:r>
            <a:endParaRPr lang="he-IL" sz="1800" dirty="0">
              <a:effectLst/>
              <a:latin typeface="Gisha" panose="020B0502040204020203" pitchFamily="34" charset="-79"/>
              <a:ea typeface="Times New Roman" panose="02020603050405020304" pitchFamily="18" charset="0"/>
              <a:cs typeface="Gisha" panose="020B0502040204020203" pitchFamily="34" charset="-79"/>
            </a:endParaRPr>
          </a:p>
          <a:p>
            <a:pPr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הקורלציה בין המשתנים הייתה נמוכה והאלגוריתמים לא הניבו תוצאות משמעותיות מספיק כדי להישען עליהם לטובת הסקת מסקנות לגבי המידע.</a:t>
            </a:r>
            <a:endParaRPr lang="he-IL" dirty="0">
              <a:latin typeface="Gisha" panose="020B0502040204020203" pitchFamily="34" charset="-79"/>
              <a:ea typeface="Times New Roman" panose="02020603050405020304" pitchFamily="18" charset="0"/>
              <a:cs typeface="Gisha" panose="020B0502040204020203" pitchFamily="34" charset="-79"/>
            </a:endParaRPr>
          </a:p>
          <a:p>
            <a:pPr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יתכן שהפרדת הפרמטרים והתייחסות אליהם בצורות שונות יניבו תוצאות טובות יותר לדוגמא, הפרדת מדד 0 משאר המדדים מכיוון שהינו גדול ומשמעותי מדי ומערער את איזונו של בסיס הנתונים.</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r>
              <a:rPr lang="he-IL" dirty="0">
                <a:effectLst/>
                <a:latin typeface="Century Gothic" panose="020B0502020202020204" pitchFamily="34" charset="0"/>
                <a:ea typeface="Times New Roman" panose="02020603050405020304" pitchFamily="18" charset="0"/>
                <a:cs typeface="Gisha" panose="020B0502040204020203" pitchFamily="34" charset="-79"/>
              </a:rPr>
              <a:t>הוכחתי לגלות שלא ניתן </a:t>
            </a:r>
            <a:r>
              <a:rPr lang="he-IL" dirty="0" err="1">
                <a:effectLst/>
                <a:latin typeface="Century Gothic" panose="020B0502020202020204" pitchFamily="34" charset="0"/>
                <a:ea typeface="Times New Roman" panose="02020603050405020304" pitchFamily="18" charset="0"/>
                <a:cs typeface="Gisha" panose="020B0502040204020203" pitchFamily="34" charset="-79"/>
              </a:rPr>
              <a:t>למדל</a:t>
            </a:r>
            <a:r>
              <a:rPr lang="he-IL" dirty="0">
                <a:effectLst/>
                <a:latin typeface="Century Gothic" panose="020B0502020202020204" pitchFamily="34" charset="0"/>
                <a:ea typeface="Times New Roman" panose="02020603050405020304" pitchFamily="18" charset="0"/>
                <a:cs typeface="Gisha" panose="020B0502040204020203" pitchFamily="34" charset="-79"/>
              </a:rPr>
              <a:t> כל מצב אמת בעולם לאלגוריתם ואכן האלגוריתמים האלו אינם קסם שיפתור את כל בעיותינו. בכל זאת, על ידי השקעת משאבים, איסוף ומיקוד מידע אני מאמין שנוכל להגיע לדיוק מאוד גבוה ואכן להסתמך על נתונים – ובעתיד, גם בשביל לחזות בצורת.</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he-IL"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57423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38E8-F194-4BA4-8F4D-846309BC3184}"/>
              </a:ext>
            </a:extLst>
          </p:cNvPr>
          <p:cNvSpPr>
            <a:spLocks noGrp="1"/>
          </p:cNvSpPr>
          <p:nvPr>
            <p:ph type="ctrTitle"/>
          </p:nvPr>
        </p:nvSpPr>
        <p:spPr>
          <a:xfrm>
            <a:off x="1386840" y="-392840"/>
            <a:ext cx="9418320" cy="4041648"/>
          </a:xfrm>
        </p:spPr>
        <p:txBody>
          <a:bodyPr/>
          <a:lstStyle/>
          <a:p>
            <a:pPr algn="ctr"/>
            <a:r>
              <a:rPr lang="he-IL" dirty="0"/>
              <a:t>תודה</a:t>
            </a:r>
            <a:endParaRPr lang="en-IL" dirty="0"/>
          </a:p>
        </p:txBody>
      </p:sp>
    </p:spTree>
    <p:extLst>
      <p:ext uri="{BB962C8B-B14F-4D97-AF65-F5344CB8AC3E}">
        <p14:creationId xmlns:p14="http://schemas.microsoft.com/office/powerpoint/2010/main" val="356559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220D-50BD-4EB2-A30F-42318A8A91FD}"/>
              </a:ext>
            </a:extLst>
          </p:cNvPr>
          <p:cNvSpPr>
            <a:spLocks noGrp="1"/>
          </p:cNvSpPr>
          <p:nvPr>
            <p:ph type="title"/>
          </p:nvPr>
        </p:nvSpPr>
        <p:spPr/>
        <p:txBody>
          <a:bodyPr/>
          <a:lstStyle/>
          <a:p>
            <a:pPr algn="r" rtl="1"/>
            <a:r>
              <a:rPr lang="he-IL" dirty="0"/>
              <a:t>הצגת ההיפותזה – תופעת הבצורת</a:t>
            </a:r>
            <a:endParaRPr lang="en-IL" dirty="0"/>
          </a:p>
        </p:txBody>
      </p:sp>
      <p:sp>
        <p:nvSpPr>
          <p:cNvPr id="3" name="Content Placeholder 2">
            <a:extLst>
              <a:ext uri="{FF2B5EF4-FFF2-40B4-BE49-F238E27FC236}">
                <a16:creationId xmlns:a16="http://schemas.microsoft.com/office/drawing/2014/main" id="{72C64AB5-3238-4568-B48C-3F826E91114B}"/>
              </a:ext>
            </a:extLst>
          </p:cNvPr>
          <p:cNvSpPr>
            <a:spLocks noGrp="1"/>
          </p:cNvSpPr>
          <p:nvPr>
            <p:ph idx="1"/>
          </p:nvPr>
        </p:nvSpPr>
        <p:spPr/>
        <p:txBody>
          <a:bodyPr/>
          <a:lstStyle/>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זיהוי הגעה של בצורת בטרם עת יכול לעזור משמעותית במזעור נזקים וחיסכון כספי. ככל שנגלה יותר מוקדם כך ניתן להתכונן יותר טוב לבצורת ולמזער את הנזקים.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דרכים מסורתיות לזיהוי הגעת בצורת הן פשוטות יחסית – השוואה לזמנים דומים בתנאים דומים משנים קודמות.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מטרת המחקר זה היא לחקור את יעילות השימוש בפרמטרים מטאורולוגיים וגאולוגיים מרובים כדי לזהות היווצרות של בצורת בשלב מוקדם.</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מטרת פרויקט זה היא לפתח מודל שיכול לחזות בדיוק גבוה ככל שניתן את היווצרותה של בצורת מבין </a:t>
            </a:r>
            <a:r>
              <a:rPr lang="he-IL" dirty="0">
                <a:latin typeface="Century Gothic" panose="020B0502020202020204" pitchFamily="34" charset="0"/>
                <a:ea typeface="Times New Roman" panose="02020603050405020304" pitchFamily="18" charset="0"/>
                <a:cs typeface="Gisha" panose="020B0502040204020203" pitchFamily="34" charset="-79"/>
              </a:rPr>
              <a:t>17 </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גורמים מטאורולוגיים ו31 גורמים גאולוגיים.</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spTree>
    <p:extLst>
      <p:ext uri="{BB962C8B-B14F-4D97-AF65-F5344CB8AC3E}">
        <p14:creationId xmlns:p14="http://schemas.microsoft.com/office/powerpoint/2010/main" val="114675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619D-528A-4155-B357-23A0A178F411}"/>
              </a:ext>
            </a:extLst>
          </p:cNvPr>
          <p:cNvSpPr>
            <a:spLocks noGrp="1"/>
          </p:cNvSpPr>
          <p:nvPr>
            <p:ph type="title"/>
          </p:nvPr>
        </p:nvSpPr>
        <p:spPr/>
        <p:txBody>
          <a:bodyPr/>
          <a:lstStyle/>
          <a:p>
            <a:pPr algn="r" rtl="1"/>
            <a:r>
              <a:rPr lang="he-IL" dirty="0"/>
              <a:t>הצגת ההיפותזה – שיטת המחקר</a:t>
            </a:r>
            <a:endParaRPr lang="en-IL" dirty="0"/>
          </a:p>
        </p:txBody>
      </p:sp>
      <p:sp>
        <p:nvSpPr>
          <p:cNvPr id="3" name="Content Placeholder 2">
            <a:extLst>
              <a:ext uri="{FF2B5EF4-FFF2-40B4-BE49-F238E27FC236}">
                <a16:creationId xmlns:a16="http://schemas.microsoft.com/office/drawing/2014/main" id="{CA3CDB79-A748-4BBE-8670-6DAD3A814729}"/>
              </a:ext>
            </a:extLst>
          </p:cNvPr>
          <p:cNvSpPr>
            <a:spLocks noGrp="1"/>
          </p:cNvSpPr>
          <p:nvPr>
            <p:ph idx="1"/>
          </p:nvPr>
        </p:nvSpPr>
        <p:spPr>
          <a:xfrm>
            <a:off x="4231532" y="1828800"/>
            <a:ext cx="5625700" cy="4351337"/>
          </a:xfrm>
        </p:spPr>
        <p:txBody>
          <a:bodyPr/>
          <a:lstStyle/>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ביצוע תהליכי כריית מידע מתוך בסיס נתונים משמעותי המספק מידע מטאורולוגי יבשתי רלוונטי בנקודות גאוגרפיות הפזורות ברחבי ארצות הברית בניסיון להסיק ולחזות את התנאים המזהים להגעת בצורת.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תהליכי כריית המידע יבוססו על אלגוריתמי כריית מידע.</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07000"/>
              </a:lnSpc>
              <a:spcAft>
                <a:spcPts val="8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הבעיה מתאימה לאלגוריתמי רגרסיה וקלסיפיקציה וכן יבדקו שתי הדרכים על מנת למצוא פתרון אופטימלי.</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מדד ההשוואה הינו פרמטר ה-</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Score</a:t>
            </a:r>
            <a:r>
              <a:rPr lang="en-US" sz="1800" dirty="0">
                <a:effectLst/>
                <a:latin typeface="Gisha" panose="020B0502040204020203" pitchFamily="34" charset="-79"/>
                <a:ea typeface="Times New Roman" panose="02020603050405020304" pitchFamily="18" charset="0"/>
              </a:rPr>
              <a:t> </a:t>
            </a:r>
            <a:br>
              <a:rPr lang="en-US" sz="1800" dirty="0">
                <a:effectLst/>
                <a:latin typeface="Gisha" panose="020B0502040204020203" pitchFamily="34" charset="-79"/>
                <a:ea typeface="Times New Roman" panose="02020603050405020304" pitchFamily="18" charset="0"/>
              </a:rPr>
            </a:br>
            <a:r>
              <a:rPr lang="he-IL" sz="1800" dirty="0">
                <a:effectLst/>
                <a:latin typeface="Century Gothic" panose="020B0502020202020204" pitchFamily="34" charset="0"/>
                <a:ea typeface="Times New Roman" panose="02020603050405020304" pitchFamily="18" charset="0"/>
                <a:cs typeface="Gisha" panose="020B0502040204020203" pitchFamily="34" charset="-79"/>
              </a:rPr>
              <a:t>(מדד בצורת כאשר 0 – אין בצורת ל5 – בצורת קיצונית</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a:t>
            </a:r>
            <a:endParaRPr lang="en-IL" dirty="0"/>
          </a:p>
        </p:txBody>
      </p:sp>
      <p:grpSp>
        <p:nvGrpSpPr>
          <p:cNvPr id="18" name="Group 17">
            <a:extLst>
              <a:ext uri="{FF2B5EF4-FFF2-40B4-BE49-F238E27FC236}">
                <a16:creationId xmlns:a16="http://schemas.microsoft.com/office/drawing/2014/main" id="{38857964-8A14-43E1-80E2-C52FE3EC3709}"/>
              </a:ext>
            </a:extLst>
          </p:cNvPr>
          <p:cNvGrpSpPr/>
          <p:nvPr/>
        </p:nvGrpSpPr>
        <p:grpSpPr>
          <a:xfrm>
            <a:off x="628631" y="1813797"/>
            <a:ext cx="3178810" cy="2366010"/>
            <a:chOff x="0" y="0"/>
            <a:chExt cx="3178810" cy="2366452"/>
          </a:xfrm>
        </p:grpSpPr>
        <p:pic>
          <p:nvPicPr>
            <p:cNvPr id="19" name="Picture 18">
              <a:extLst>
                <a:ext uri="{FF2B5EF4-FFF2-40B4-BE49-F238E27FC236}">
                  <a16:creationId xmlns:a16="http://schemas.microsoft.com/office/drawing/2014/main" id="{D9D193CE-85A8-4E06-B342-CD40DFC8D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78810" cy="2075180"/>
            </a:xfrm>
            <a:prstGeom prst="rect">
              <a:avLst/>
            </a:prstGeom>
          </p:spPr>
        </p:pic>
        <p:pic>
          <p:nvPicPr>
            <p:cNvPr id="20" name="Picture 19">
              <a:extLst>
                <a:ext uri="{FF2B5EF4-FFF2-40B4-BE49-F238E27FC236}">
                  <a16:creationId xmlns:a16="http://schemas.microsoft.com/office/drawing/2014/main" id="{BB80E458-9B5F-4342-A5B1-8DF5A530C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56" y="2083242"/>
              <a:ext cx="1280160" cy="283210"/>
            </a:xfrm>
            <a:prstGeom prst="rect">
              <a:avLst/>
            </a:prstGeom>
          </p:spPr>
        </p:pic>
      </p:grpSp>
      <p:pic>
        <p:nvPicPr>
          <p:cNvPr id="21" name="Picture 20">
            <a:extLst>
              <a:ext uri="{FF2B5EF4-FFF2-40B4-BE49-F238E27FC236}">
                <a16:creationId xmlns:a16="http://schemas.microsoft.com/office/drawing/2014/main" id="{D4FDC373-DA1E-41E7-8739-39ED3758D20F}"/>
              </a:ext>
            </a:extLst>
          </p:cNvPr>
          <p:cNvPicPr/>
          <p:nvPr/>
        </p:nvPicPr>
        <p:blipFill>
          <a:blip r:embed="rId4">
            <a:extLst>
              <a:ext uri="{28A0092B-C50C-407E-A947-70E740481C1C}">
                <a14:useLocalDpi xmlns:a14="http://schemas.microsoft.com/office/drawing/2010/main" val="0"/>
              </a:ext>
            </a:extLst>
          </a:blip>
          <a:stretch>
            <a:fillRect/>
          </a:stretch>
        </p:blipFill>
        <p:spPr>
          <a:xfrm>
            <a:off x="1008996" y="4432935"/>
            <a:ext cx="2418080" cy="2059305"/>
          </a:xfrm>
          <a:prstGeom prst="rect">
            <a:avLst/>
          </a:prstGeom>
        </p:spPr>
      </p:pic>
    </p:spTree>
    <p:extLst>
      <p:ext uri="{BB962C8B-B14F-4D97-AF65-F5344CB8AC3E}">
        <p14:creationId xmlns:p14="http://schemas.microsoft.com/office/powerpoint/2010/main" val="334114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EF0C-2F77-4B36-8DAB-74657C4A8B99}"/>
              </a:ext>
            </a:extLst>
          </p:cNvPr>
          <p:cNvSpPr>
            <a:spLocks noGrp="1"/>
          </p:cNvSpPr>
          <p:nvPr>
            <p:ph type="title"/>
          </p:nvPr>
        </p:nvSpPr>
        <p:spPr/>
        <p:txBody>
          <a:bodyPr/>
          <a:lstStyle/>
          <a:p>
            <a:pPr algn="r" rtl="1"/>
            <a:r>
              <a:rPr lang="he-IL" dirty="0"/>
              <a:t>תיאור ה-</a:t>
            </a:r>
            <a:r>
              <a:rPr lang="en-US" dirty="0">
                <a:latin typeface="Century Gothic" panose="020B0502020202020204" pitchFamily="34" charset="0"/>
              </a:rPr>
              <a:t>Dataset</a:t>
            </a:r>
            <a:endParaRPr lang="en-IL"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7004D34-04A2-48AB-B47B-A85073662684}"/>
              </a:ext>
            </a:extLst>
          </p:cNvPr>
          <p:cNvSpPr>
            <a:spLocks noGrp="1"/>
          </p:cNvSpPr>
          <p:nvPr>
            <p:ph idx="1"/>
          </p:nvPr>
        </p:nvSpPr>
        <p:spPr>
          <a:xfrm>
            <a:off x="1420238" y="1691322"/>
            <a:ext cx="9040109" cy="4328809"/>
          </a:xfrm>
        </p:spPr>
        <p:txBody>
          <a:bodyPr>
            <a:normAutofit lnSpcReduction="10000"/>
          </a:bodyPr>
          <a:lstStyle/>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קובץ </a:t>
            </a:r>
            <a:r>
              <a:rPr lang="he-IL" dirty="0">
                <a:latin typeface="Century Gothic" panose="020B0502020202020204" pitchFamily="34" charset="0"/>
                <a:ea typeface="Times New Roman" panose="02020603050405020304" pitchFamily="18" charset="0"/>
                <a:cs typeface="Gisha" panose="020B0502040204020203" pitchFamily="34" charset="-79"/>
              </a:rPr>
              <a:t>ה</a:t>
            </a:r>
            <a:r>
              <a:rPr lang="he-IL" dirty="0">
                <a:latin typeface="Gisha" panose="020B0502040204020203" pitchFamily="34" charset="-79"/>
                <a:ea typeface="Times New Roman" panose="02020603050405020304" pitchFamily="18" charset="0"/>
                <a:cs typeface="Gisha" panose="020B0502040204020203" pitchFamily="34" charset="-79"/>
              </a:rPr>
              <a:t>-</a:t>
            </a:r>
            <a:r>
              <a:rPr lang="en-US" dirty="0">
                <a:latin typeface="Gisha" panose="020B0502040204020203" pitchFamily="34" charset="-79"/>
                <a:ea typeface="Times New Roman" panose="02020603050405020304" pitchFamily="18" charset="0"/>
                <a:cs typeface="Gisha" panose="020B0502040204020203" pitchFamily="34" charset="-79"/>
              </a:rPr>
              <a:t>Dataset</a:t>
            </a:r>
            <a:r>
              <a:rPr lang="he-IL" dirty="0">
                <a:latin typeface="Gisha" panose="020B0502040204020203" pitchFamily="34" charset="-79"/>
                <a:ea typeface="Times New Roman" panose="02020603050405020304" pitchFamily="18" charset="0"/>
                <a:cs typeface="Gisha" panose="020B0502040204020203" pitchFamily="34" charset="-79"/>
              </a:rPr>
              <a:t> </a:t>
            </a:r>
            <a:r>
              <a:rPr lang="he-IL" dirty="0">
                <a:effectLst/>
                <a:latin typeface="Century Gothic" panose="020B0502020202020204" pitchFamily="34" charset="0"/>
                <a:ea typeface="Times New Roman" panose="02020603050405020304" pitchFamily="18" charset="0"/>
                <a:cs typeface="Gisha" panose="020B0502040204020203" pitchFamily="34" charset="-79"/>
              </a:rPr>
              <a:t>נלקח מאתר </a:t>
            </a:r>
            <a:r>
              <a:rPr lang="en-US" dirty="0">
                <a:effectLst/>
                <a:latin typeface="Century Gothic" panose="020B0502020202020204" pitchFamily="34" charset="0"/>
                <a:ea typeface="Times New Roman" panose="02020603050405020304" pitchFamily="18" charset="0"/>
                <a:cs typeface="Gisha" panose="020B0502040204020203" pitchFamily="34" charset="-79"/>
              </a:rPr>
              <a:t>Kaggle</a:t>
            </a:r>
            <a:r>
              <a:rPr lang="he-IL" dirty="0">
                <a:effectLst/>
                <a:latin typeface="Century Gothic" panose="020B0502020202020204" pitchFamily="34" charset="0"/>
                <a:ea typeface="Times New Roman" panose="02020603050405020304" pitchFamily="18" charset="0"/>
                <a:cs typeface="Gisha" panose="020B0502040204020203" pitchFamily="34" charset="-79"/>
              </a:rPr>
              <a:t>.</a:t>
            </a:r>
            <a:br>
              <a:rPr lang="he-IL" dirty="0">
                <a:effectLst/>
                <a:latin typeface="Century Gothic" panose="020B0502020202020204" pitchFamily="34" charset="0"/>
                <a:ea typeface="Times New Roman" panose="02020603050405020304" pitchFamily="18" charset="0"/>
                <a:cs typeface="Gisha" panose="020B0502040204020203" pitchFamily="34" charset="-79"/>
              </a:rPr>
            </a:br>
            <a:r>
              <a:rPr lang="en-US" u="sng" dirty="0">
                <a:solidFill>
                  <a:srgbClr val="0D2E46"/>
                </a:solidFill>
                <a:effectLst/>
                <a:latin typeface="Century Gothic" panose="020B0502020202020204" pitchFamily="34" charset="0"/>
                <a:ea typeface="Times New Roman" panose="02020603050405020304" pitchFamily="18" charset="0"/>
                <a:cs typeface="Gisha" panose="020B0502040204020203" pitchFamily="34" charset="-79"/>
                <a:hlinkClick r:id="rId2"/>
              </a:rPr>
              <a:t>https://www.kaggle.com/cdminix/us-drought-meteorological-data</a:t>
            </a:r>
            <a:r>
              <a:rPr lang="he-IL" dirty="0">
                <a:effectLst/>
                <a:latin typeface="Century Gothic" panose="020B0502020202020204" pitchFamily="34" charset="0"/>
                <a:ea typeface="Times New Roman" panose="02020603050405020304" pitchFamily="18" charset="0"/>
                <a:cs typeface="Gisha" panose="020B0502040204020203" pitchFamily="34" charset="-79"/>
              </a:rPr>
              <a:t>.</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dirty="0">
                <a:effectLst/>
                <a:latin typeface="Century Gothic" panose="020B0502020202020204" pitchFamily="34" charset="0"/>
                <a:ea typeface="Times New Roman" panose="02020603050405020304" pitchFamily="18" charset="0"/>
                <a:cs typeface="Gisha" panose="020B0502040204020203" pitchFamily="34" charset="-79"/>
              </a:rPr>
              <a:t>המאגר התקבל משילוב של מאגרים ממרכז המחקר לנגלי של</a:t>
            </a:r>
            <a:r>
              <a:rPr lang="en-US" dirty="0">
                <a:effectLst/>
                <a:latin typeface="Gisha" panose="020B0502040204020203" pitchFamily="34" charset="-79"/>
                <a:ea typeface="Times New Roman" panose="02020603050405020304" pitchFamily="18" charset="0"/>
                <a:cs typeface="Gisha" panose="020B0502040204020203" pitchFamily="34" charset="-79"/>
              </a:rPr>
              <a:t> NASA </a:t>
            </a:r>
            <a:r>
              <a:rPr lang="he-IL" dirty="0">
                <a:effectLst/>
                <a:latin typeface="Century Gothic" panose="020B0502020202020204" pitchFamily="34" charset="0"/>
                <a:ea typeface="Times New Roman" panose="02020603050405020304" pitchFamily="18" charset="0"/>
                <a:cs typeface="Gisha" panose="020B0502040204020203" pitchFamily="34" charset="-79"/>
              </a:rPr>
              <a:t>ומרכז צמצום הבצורת של אוניברסיטת נברסקה, ארה"ב (</a:t>
            </a:r>
            <a:r>
              <a:rPr lang="en-US" u="sng" dirty="0">
                <a:solidFill>
                  <a:srgbClr val="0D2E46"/>
                </a:solidFill>
                <a:effectLst/>
                <a:latin typeface="Gisha" panose="020B0502040204020203" pitchFamily="34" charset="-79"/>
                <a:ea typeface="Times New Roman" panose="02020603050405020304" pitchFamily="18" charset="0"/>
                <a:cs typeface="Gisha" panose="020B0502040204020203" pitchFamily="34" charset="-79"/>
                <a:hlinkClick r:id="rId3"/>
              </a:rPr>
              <a:t>https://droughtmonitor.unl.edu</a:t>
            </a:r>
            <a:r>
              <a:rPr lang="he-IL" u="sng" dirty="0">
                <a:solidFill>
                  <a:srgbClr val="0D2E46"/>
                </a:solidFill>
                <a:effectLst/>
                <a:latin typeface="Century Gothic" panose="020B0502020202020204" pitchFamily="34" charset="0"/>
                <a:ea typeface="Times New Roman" panose="02020603050405020304" pitchFamily="18" charset="0"/>
                <a:cs typeface="Gisha" panose="020B0502040204020203" pitchFamily="34" charset="-79"/>
                <a:hlinkClick r:id="rId3"/>
              </a:rPr>
              <a:t>/)</a:t>
            </a:r>
            <a:r>
              <a:rPr lang="he-IL" dirty="0">
                <a:effectLst/>
                <a:latin typeface="Century Gothic" panose="020B0502020202020204" pitchFamily="34" charset="0"/>
                <a:ea typeface="Times New Roman" panose="02020603050405020304" pitchFamily="18" charset="0"/>
                <a:cs typeface="Gisha" panose="020B0502040204020203" pitchFamily="34" charset="-79"/>
              </a:rPr>
              <a:t> יחד עם המאגר ההרמוני על אדמות ושטחים של ארגון האוכל והחקלאות של האום (</a:t>
            </a:r>
            <a:r>
              <a:rPr lang="en-US" u="sng" dirty="0">
                <a:solidFill>
                  <a:srgbClr val="0D2E46"/>
                </a:solidFill>
                <a:effectLst/>
                <a:latin typeface="Century Gothic" panose="020B0502020202020204" pitchFamily="34" charset="0"/>
                <a:ea typeface="Times New Roman" panose="02020603050405020304" pitchFamily="18" charset="0"/>
                <a:cs typeface="Gisha" panose="020B0502040204020203" pitchFamily="34" charset="-79"/>
                <a:hlinkClick r:id="rId4"/>
              </a:rPr>
              <a:t>http://www.fao.org/soils-portal/data-hub/soil-maps-and-databases/harmonized-world-soil-database-v12/en</a:t>
            </a:r>
            <a:r>
              <a:rPr lang="he-IL" dirty="0">
                <a:effectLst/>
                <a:latin typeface="Century Gothic" panose="020B0502020202020204" pitchFamily="34" charset="0"/>
                <a:ea typeface="Times New Roman" panose="02020603050405020304" pitchFamily="18" charset="0"/>
                <a:cs typeface="Gisha" panose="020B0502040204020203" pitchFamily="34" charset="-79"/>
              </a:rPr>
              <a:t>).</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lnSpc>
                <a:spcPct val="110000"/>
              </a:lnSpc>
              <a:spcAft>
                <a:spcPts val="600"/>
              </a:spcAft>
            </a:pPr>
            <a:r>
              <a:rPr lang="he-IL" dirty="0">
                <a:effectLst/>
                <a:latin typeface="Century Gothic" panose="020B0502020202020204" pitchFamily="34" charset="0"/>
                <a:ea typeface="Times New Roman" panose="02020603050405020304" pitchFamily="18" charset="0"/>
                <a:cs typeface="Gisha" panose="020B0502040204020203" pitchFamily="34" charset="-79"/>
              </a:rPr>
              <a:t>המאגר מכיל מידע מטאורולוגי ויבשתי על אזורים גאוגרפיים שונים ברחבי ארה"ב. אזורים אלו מאופיינים על ידי קוד </a:t>
            </a:r>
            <a:r>
              <a:rPr lang="en-US" dirty="0">
                <a:effectLst/>
                <a:latin typeface="Century Gothic" panose="020B0502020202020204" pitchFamily="34" charset="0"/>
                <a:ea typeface="Times New Roman" panose="02020603050405020304" pitchFamily="18" charset="0"/>
                <a:cs typeface="Gisha" panose="020B0502040204020203" pitchFamily="34" charset="-79"/>
              </a:rPr>
              <a:t>FIPS</a:t>
            </a:r>
            <a:r>
              <a:rPr lang="he-IL" dirty="0">
                <a:effectLst/>
                <a:latin typeface="Century Gothic" panose="020B0502020202020204" pitchFamily="34" charset="0"/>
                <a:ea typeface="Times New Roman" panose="02020603050405020304" pitchFamily="18" charset="0"/>
                <a:cs typeface="Gisha" panose="020B0502040204020203" pitchFamily="34" charset="-79"/>
              </a:rPr>
              <a:t>. ה-</a:t>
            </a:r>
            <a:r>
              <a:rPr lang="en-US" dirty="0">
                <a:effectLst/>
                <a:latin typeface="Century Gothic" panose="020B0502020202020204" pitchFamily="34" charset="0"/>
                <a:ea typeface="Times New Roman" panose="02020603050405020304" pitchFamily="18" charset="0"/>
                <a:cs typeface="Gisha" panose="020B0502040204020203" pitchFamily="34" charset="-79"/>
              </a:rPr>
              <a:t>Dataset</a:t>
            </a:r>
            <a:r>
              <a:rPr lang="he-IL" dirty="0">
                <a:effectLst/>
                <a:latin typeface="Century Gothic" panose="020B0502020202020204" pitchFamily="34" charset="0"/>
                <a:ea typeface="Times New Roman" panose="02020603050405020304" pitchFamily="18" charset="0"/>
                <a:cs typeface="Gisha" panose="020B0502040204020203" pitchFamily="34" charset="-79"/>
              </a:rPr>
              <a:t> מחולק לשלושה קבצי מידע מטאורולוגי וקובץ מידע גאולוגי יחיד.</a:t>
            </a:r>
            <a:endParaRPr lang="en-US"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lnSpc>
                <a:spcPct val="110000"/>
              </a:lnSpc>
              <a:spcAft>
                <a:spcPts val="600"/>
              </a:spcAft>
            </a:pPr>
            <a:r>
              <a:rPr lang="he-IL" dirty="0">
                <a:effectLst/>
                <a:latin typeface="Century Gothic" panose="020B0502020202020204" pitchFamily="34" charset="0"/>
                <a:ea typeface="Times New Roman" panose="02020603050405020304" pitchFamily="18" charset="0"/>
                <a:cs typeface="Gisha" panose="020B0502040204020203" pitchFamily="34" charset="-79"/>
              </a:rPr>
              <a:t>כאשר סה"כ השורות במידע המטאורולוגי עומד על 23841468 ובמידע היבשתי מספר השורות עומד על 3109. </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lnSpc>
                <a:spcPct val="110000"/>
              </a:lnSpc>
              <a:spcAft>
                <a:spcPts val="600"/>
              </a:spcAft>
            </a:pP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en-IL" dirty="0"/>
          </a:p>
        </p:txBody>
      </p:sp>
      <p:pic>
        <p:nvPicPr>
          <p:cNvPr id="10" name="Picture 9">
            <a:extLst>
              <a:ext uri="{FF2B5EF4-FFF2-40B4-BE49-F238E27FC236}">
                <a16:creationId xmlns:a16="http://schemas.microsoft.com/office/drawing/2014/main" id="{D2B51DA7-1FAD-4032-9D9D-0CFD74A402E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20238" y="5612860"/>
            <a:ext cx="3460616" cy="982494"/>
          </a:xfrm>
          <a:prstGeom prst="rect">
            <a:avLst/>
          </a:prstGeom>
          <a:noFill/>
          <a:ln>
            <a:noFill/>
          </a:ln>
        </p:spPr>
      </p:pic>
    </p:spTree>
    <p:extLst>
      <p:ext uri="{BB962C8B-B14F-4D97-AF65-F5344CB8AC3E}">
        <p14:creationId xmlns:p14="http://schemas.microsoft.com/office/powerpoint/2010/main" val="196300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EF0C-2F77-4B36-8DAB-74657C4A8B99}"/>
              </a:ext>
            </a:extLst>
          </p:cNvPr>
          <p:cNvSpPr>
            <a:spLocks noGrp="1"/>
          </p:cNvSpPr>
          <p:nvPr>
            <p:ph type="title"/>
          </p:nvPr>
        </p:nvSpPr>
        <p:spPr/>
        <p:txBody>
          <a:bodyPr/>
          <a:lstStyle/>
          <a:p>
            <a:pPr algn="r" rtl="1"/>
            <a:r>
              <a:rPr lang="he-IL" dirty="0"/>
              <a:t>תיאור ה-</a:t>
            </a:r>
            <a:r>
              <a:rPr lang="en-US" dirty="0">
                <a:latin typeface="Century Gothic" panose="020B0502020202020204" pitchFamily="34" charset="0"/>
              </a:rPr>
              <a:t>Dataset</a:t>
            </a:r>
            <a:endParaRPr lang="en-IL" dirty="0">
              <a:latin typeface="Century Gothic" panose="020B0502020202020204" pitchFamily="34" charset="0"/>
            </a:endParaRPr>
          </a:p>
        </p:txBody>
      </p:sp>
      <p:pic>
        <p:nvPicPr>
          <p:cNvPr id="7" name="Picture 6">
            <a:extLst>
              <a:ext uri="{FF2B5EF4-FFF2-40B4-BE49-F238E27FC236}">
                <a16:creationId xmlns:a16="http://schemas.microsoft.com/office/drawing/2014/main" id="{8D680CCA-92B1-40C8-90CC-C291895807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691322"/>
            <a:ext cx="5731510" cy="4285615"/>
          </a:xfrm>
          <a:prstGeom prst="rect">
            <a:avLst/>
          </a:prstGeom>
          <a:noFill/>
          <a:ln>
            <a:noFill/>
          </a:ln>
        </p:spPr>
      </p:pic>
    </p:spTree>
    <p:extLst>
      <p:ext uri="{BB962C8B-B14F-4D97-AF65-F5344CB8AC3E}">
        <p14:creationId xmlns:p14="http://schemas.microsoft.com/office/powerpoint/2010/main" val="92631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FB1-C7E5-4C45-8806-14D660EE3B48}"/>
              </a:ext>
            </a:extLst>
          </p:cNvPr>
          <p:cNvSpPr>
            <a:spLocks noGrp="1"/>
          </p:cNvSpPr>
          <p:nvPr>
            <p:ph type="title"/>
          </p:nvPr>
        </p:nvSpPr>
        <p:spPr>
          <a:xfrm>
            <a:off x="1261872" y="365760"/>
            <a:ext cx="9692640" cy="1325562"/>
          </a:xfrm>
        </p:spPr>
        <p:txBody>
          <a:bodyPr vert="horz" lIns="91440" tIns="45720" rIns="91440" bIns="45720" rtlCol="0" anchor="b">
            <a:normAutofit/>
          </a:bodyPr>
          <a:lstStyle/>
          <a:p>
            <a:pPr algn="r" rtl="1"/>
            <a:r>
              <a:rPr lang="he-IL" dirty="0"/>
              <a:t>תיאור ה-</a:t>
            </a:r>
            <a:r>
              <a:rPr lang="en-US" dirty="0">
                <a:latin typeface="Century Gothic" panose="020B0502020202020204" pitchFamily="34" charset="0"/>
              </a:rPr>
              <a:t>Dataset</a:t>
            </a:r>
          </a:p>
        </p:txBody>
      </p:sp>
      <p:sp>
        <p:nvSpPr>
          <p:cNvPr id="9" name="TextBox 8">
            <a:extLst>
              <a:ext uri="{FF2B5EF4-FFF2-40B4-BE49-F238E27FC236}">
                <a16:creationId xmlns:a16="http://schemas.microsoft.com/office/drawing/2014/main" id="{1A241088-D129-4A70-AB15-4D0338DDAD5D}"/>
              </a:ext>
            </a:extLst>
          </p:cNvPr>
          <p:cNvSpPr txBox="1"/>
          <p:nvPr/>
        </p:nvSpPr>
        <p:spPr>
          <a:xfrm>
            <a:off x="1107958" y="4686423"/>
            <a:ext cx="9680331" cy="1723170"/>
          </a:xfrm>
          <a:prstGeom prst="rect">
            <a:avLst/>
          </a:prstGeom>
        </p:spPr>
        <p:txBody>
          <a:bodyPr vert="horz" lIns="91440" tIns="45720" rIns="91440" bIns="45720" rtlCol="0">
            <a:normAutofit/>
          </a:bodyPr>
          <a:lstStyle/>
          <a:p>
            <a:pPr marL="342900" lvl="0" indent="-182880" algn="r" defTabSz="914400" rtl="1">
              <a:spcAft>
                <a:spcPts val="600"/>
              </a:spcAft>
              <a:buClr>
                <a:schemeClr val="accent1"/>
              </a:buClr>
              <a:buFont typeface="Symbol" panose="05050102010706020507" pitchFamily="18" charset="2"/>
              <a:buChar char=""/>
            </a:pPr>
            <a:endParaRPr lang="en-US" dirty="0">
              <a:effectLst/>
            </a:endParaRPr>
          </a:p>
        </p:txBody>
      </p:sp>
      <p:pic>
        <p:nvPicPr>
          <p:cNvPr id="7" name="Picture 6">
            <a:extLst>
              <a:ext uri="{FF2B5EF4-FFF2-40B4-BE49-F238E27FC236}">
                <a16:creationId xmlns:a16="http://schemas.microsoft.com/office/drawing/2014/main" id="{96AA2A16-5FBF-40AE-A5CC-73BFAA2D8F54}"/>
              </a:ext>
            </a:extLst>
          </p:cNvPr>
          <p:cNvPicPr>
            <a:picLocks noChangeAspect="1"/>
          </p:cNvPicPr>
          <p:nvPr/>
        </p:nvPicPr>
        <p:blipFill>
          <a:blip r:embed="rId2"/>
          <a:stretch>
            <a:fillRect/>
          </a:stretch>
        </p:blipFill>
        <p:spPr>
          <a:xfrm>
            <a:off x="35168" y="1691322"/>
            <a:ext cx="11224720" cy="2784816"/>
          </a:xfrm>
          <a:prstGeom prst="rect">
            <a:avLst/>
          </a:prstGeom>
        </p:spPr>
      </p:pic>
      <p:sp>
        <p:nvSpPr>
          <p:cNvPr id="8" name="Content Placeholder 2">
            <a:extLst>
              <a:ext uri="{FF2B5EF4-FFF2-40B4-BE49-F238E27FC236}">
                <a16:creationId xmlns:a16="http://schemas.microsoft.com/office/drawing/2014/main" id="{69388E36-1DBF-421B-9AF5-7CD124E9B2DA}"/>
              </a:ext>
            </a:extLst>
          </p:cNvPr>
          <p:cNvSpPr>
            <a:spLocks noGrp="1"/>
          </p:cNvSpPr>
          <p:nvPr>
            <p:ph idx="1"/>
          </p:nvPr>
        </p:nvSpPr>
        <p:spPr>
          <a:xfrm>
            <a:off x="1261872" y="4503012"/>
            <a:ext cx="9131808" cy="2217906"/>
          </a:xfrm>
        </p:spPr>
        <p:txBody>
          <a:bodyPr>
            <a:normAutofit/>
          </a:bodyPr>
          <a:lstStyle/>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ניתן לראות כי בקבצים המטאורולוגיים חסר מידע רק בשורות ה"</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score</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חוסרים אלו נובעים מכך שבצורת נמדדה פעם בשבוע ולכן קיים מידע רק בכל שורה שביעית. מכיוון שברשותנו מידע רב וגם כי אנו מנסים לנבא את העמודה הזו לא נשלים את המידע החסר אלא נמחק את שורות אלו בהמשך.</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marL="342900" lvl="0" indent="-342900" algn="r" rtl="1">
              <a:lnSpc>
                <a:spcPct val="110000"/>
              </a:lnSpc>
              <a:spcAft>
                <a:spcPts val="600"/>
              </a:spcAft>
              <a:buFont typeface="Symbol" panose="05050102010706020507" pitchFamily="18" charset="2"/>
              <a:buChar char=""/>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ההצלבה בין המידע המטאורולוגי והמידע היבשתי מתבצעת לפי עמודה ה"</a:t>
            </a:r>
            <a:r>
              <a:rPr lang="en-US" sz="1800" dirty="0" err="1">
                <a:effectLst/>
                <a:latin typeface="Century Gothic" panose="020B0502020202020204" pitchFamily="34" charset="0"/>
                <a:ea typeface="Times New Roman" panose="02020603050405020304" pitchFamily="18" charset="0"/>
                <a:cs typeface="Gisha" panose="020B0502040204020203" pitchFamily="34" charset="-79"/>
              </a:rPr>
              <a:t>fips</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המציינת מקום גאוגרפי מסוים.</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p:txBody>
      </p:sp>
    </p:spTree>
    <p:extLst>
      <p:ext uri="{BB962C8B-B14F-4D97-AF65-F5344CB8AC3E}">
        <p14:creationId xmlns:p14="http://schemas.microsoft.com/office/powerpoint/2010/main" val="167971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E220-6BE3-46FE-A7E5-049576010DCE}"/>
              </a:ext>
            </a:extLst>
          </p:cNvPr>
          <p:cNvSpPr>
            <a:spLocks noGrp="1"/>
          </p:cNvSpPr>
          <p:nvPr>
            <p:ph type="title"/>
          </p:nvPr>
        </p:nvSpPr>
        <p:spPr/>
        <p:txBody>
          <a:bodyPr/>
          <a:lstStyle/>
          <a:p>
            <a:pPr algn="r" rtl="1"/>
            <a:r>
              <a:rPr lang="he-IL" dirty="0"/>
              <a:t>עיבוד ה - </a:t>
            </a:r>
            <a:r>
              <a:rPr lang="en-US" dirty="0">
                <a:latin typeface="Century Gothic" panose="020B0502020202020204" pitchFamily="34" charset="0"/>
              </a:rPr>
              <a:t>Dataset</a:t>
            </a:r>
            <a:endParaRPr lang="en-IL"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ADC2AABA-82DE-412D-B3BC-7EE18E7C8BF0}"/>
              </a:ext>
            </a:extLst>
          </p:cNvPr>
          <p:cNvSpPr>
            <a:spLocks noGrp="1"/>
          </p:cNvSpPr>
          <p:nvPr>
            <p:ph idx="1"/>
          </p:nvPr>
        </p:nvSpPr>
        <p:spPr>
          <a:xfrm>
            <a:off x="496110" y="1788599"/>
            <a:ext cx="10314432" cy="4351337"/>
          </a:xfrm>
        </p:spPr>
        <p:txBody>
          <a:bodyPr>
            <a:noAutofit/>
          </a:bodyPr>
          <a:lstStyle/>
          <a:p>
            <a:pPr algn="r" rtl="1"/>
            <a:r>
              <a:rPr lang="he-IL" dirty="0"/>
              <a:t>בדיקת תקינות</a:t>
            </a:r>
          </a:p>
          <a:p>
            <a:pPr lvl="1" algn="r" rtl="1"/>
            <a:r>
              <a:rPr lang="he-IL" sz="1800" dirty="0"/>
              <a:t>תאים ריקים, ערכים לא הגיוניים, סוג הערכים.</a:t>
            </a:r>
          </a:p>
          <a:p>
            <a:pPr lvl="1" algn="r" rtl="1"/>
            <a:r>
              <a:rPr lang="he-IL" sz="1800" dirty="0">
                <a:latin typeface="Century Gothic" panose="020B0502020202020204" pitchFamily="34" charset="0"/>
                <a:ea typeface="Times New Roman" panose="02020603050405020304" pitchFamily="18" charset="0"/>
                <a:cs typeface="Gisha" panose="020B0502040204020203" pitchFamily="34" charset="-79"/>
              </a:rPr>
              <a:t>בכל בסיס נתונים של מידע מטאורולוגי היו כ85% שורות ריקות. לא נמלא חוסרים ונמחק את כל הריקים:</a:t>
            </a:r>
          </a:p>
          <a:p>
            <a:pPr lvl="2" algn="r" rtl="1"/>
            <a:r>
              <a:rPr lang="he-IL" sz="1800" dirty="0">
                <a:latin typeface="Century Gothic" panose="020B0502020202020204" pitchFamily="34" charset="0"/>
                <a:ea typeface="Times New Roman" panose="02020603050405020304" pitchFamily="18" charset="0"/>
                <a:cs typeface="Gisha" panose="020B0502040204020203" pitchFamily="34" charset="-79"/>
              </a:rPr>
              <a:t>מדד הבצורת נמדד בעזרת מכשור ונוסחה מורכבת.</a:t>
            </a:r>
          </a:p>
          <a:p>
            <a:pPr lvl="2" algn="r" rtl="1"/>
            <a:r>
              <a:rPr lang="he-IL" sz="1800" dirty="0">
                <a:latin typeface="Century Gothic" panose="020B0502020202020204" pitchFamily="34" charset="0"/>
                <a:ea typeface="Times New Roman" panose="02020603050405020304" pitchFamily="18" charset="0"/>
                <a:cs typeface="Gisha" panose="020B0502040204020203" pitchFamily="34" charset="-79"/>
              </a:rPr>
              <a:t>קיים המון מידע גם ללא ערכים ריקים אלו. </a:t>
            </a:r>
          </a:p>
          <a:p>
            <a:pPr lvl="2" algn="r" rtl="1"/>
            <a:r>
              <a:rPr lang="he-IL" sz="1800" dirty="0">
                <a:latin typeface="Century Gothic" panose="020B0502020202020204" pitchFamily="34" charset="0"/>
                <a:ea typeface="Times New Roman" panose="02020603050405020304" pitchFamily="18" charset="0"/>
                <a:cs typeface="Gisha" panose="020B0502040204020203" pitchFamily="34" charset="-79"/>
              </a:rPr>
              <a:t>מדד הבצורת הינו ערך הטרגט שלנו.</a:t>
            </a:r>
          </a:p>
          <a:p>
            <a:pPr lvl="1"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בבסיס המידע היבשתי לא היו חוסרים וערכים לא תקינים.</a:t>
            </a:r>
          </a:p>
          <a:p>
            <a:pPr algn="r" rtl="1"/>
            <a:r>
              <a:rPr lang="he-IL" dirty="0">
                <a:latin typeface="Century Gothic" panose="020B0502020202020204" pitchFamily="34" charset="0"/>
                <a:ea typeface="Times New Roman" panose="02020603050405020304" pitchFamily="18" charset="0"/>
                <a:cs typeface="Gisha" panose="020B0502040204020203" pitchFamily="34" charset="-79"/>
              </a:rPr>
              <a:t>עיבוד המידע</a:t>
            </a:r>
          </a:p>
          <a:p>
            <a:pPr lvl="1"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איחוד כל הטבלאות השונות לטבלה אחת גדולה:</a:t>
            </a:r>
          </a:p>
          <a:p>
            <a:pPr lvl="2" algn="r" rtl="1"/>
            <a:r>
              <a:rPr lang="he-IL" sz="1800" dirty="0">
                <a:latin typeface="Century Gothic" panose="020B0502020202020204" pitchFamily="34" charset="0"/>
                <a:ea typeface="Times New Roman" panose="02020603050405020304" pitchFamily="18" charset="0"/>
                <a:cs typeface="Gisha" panose="020B0502040204020203" pitchFamily="34" charset="-79"/>
              </a:rPr>
              <a:t>כל טבלה גדולה בנפרד לפי עמודה ה"</a:t>
            </a:r>
            <a:r>
              <a:rPr lang="en-US" sz="1800" dirty="0" err="1">
                <a:latin typeface="Century Gothic" panose="020B0502020202020204" pitchFamily="34" charset="0"/>
                <a:ea typeface="Times New Roman" panose="02020603050405020304" pitchFamily="18" charset="0"/>
                <a:cs typeface="Gisha" panose="020B0502040204020203" pitchFamily="34" charset="-79"/>
              </a:rPr>
              <a:t>fips</a:t>
            </a:r>
            <a:r>
              <a:rPr lang="he-IL" sz="1800" dirty="0">
                <a:latin typeface="Century Gothic" panose="020B0502020202020204" pitchFamily="34" charset="0"/>
                <a:ea typeface="Times New Roman" panose="02020603050405020304" pitchFamily="18" charset="0"/>
                <a:cs typeface="Gisha" panose="020B0502040204020203" pitchFamily="34" charset="-79"/>
              </a:rPr>
              <a:t>".</a:t>
            </a:r>
          </a:p>
          <a:p>
            <a:pPr lvl="2" algn="r" rtl="1"/>
            <a:r>
              <a:rPr lang="he-IL" sz="1800" dirty="0">
                <a:effectLst/>
                <a:latin typeface="Century Gothic" panose="020B0502020202020204" pitchFamily="34" charset="0"/>
                <a:ea typeface="Times New Roman" panose="02020603050405020304" pitchFamily="18" charset="0"/>
                <a:cs typeface="Gisha" panose="020B0502040204020203" pitchFamily="34" charset="-79"/>
              </a:rPr>
              <a:t>שלושת הטבלאות ביחד על ידי הוספת שורות מתחת.</a:t>
            </a:r>
            <a:endParaRPr lang="he-IL" sz="1800" dirty="0">
              <a:latin typeface="Century Gothic" panose="020B0502020202020204" pitchFamily="34" charset="0"/>
              <a:ea typeface="Times New Roman" panose="02020603050405020304" pitchFamily="18" charset="0"/>
              <a:cs typeface="Gisha" panose="020B0502040204020203" pitchFamily="34" charset="-79"/>
            </a:endParaRPr>
          </a:p>
          <a:p>
            <a:pPr marL="742950" lvl="1" indent="-285750" algn="r" rtl="1">
              <a:lnSpc>
                <a:spcPct val="110000"/>
              </a:lnSpc>
              <a:spcAft>
                <a:spcPts val="600"/>
              </a:spcAft>
              <a:buFont typeface="Courier New" panose="02070309020205020404" pitchFamily="49" charset="0"/>
              <a:buChar char="o"/>
            </a:pPr>
            <a:r>
              <a:rPr lang="he-IL" sz="1800" dirty="0">
                <a:effectLst/>
                <a:latin typeface="Century Gothic" panose="020B0502020202020204" pitchFamily="34" charset="0"/>
                <a:ea typeface="Times New Roman" panose="02020603050405020304" pitchFamily="18" charset="0"/>
                <a:cs typeface="Gisha" panose="020B0502040204020203" pitchFamily="34" charset="-79"/>
              </a:rPr>
              <a:t>נמחק מהפריים הסופי את עמודות התאריך (</a:t>
            </a:r>
            <a:r>
              <a:rPr lang="en-US" sz="1800" dirty="0">
                <a:effectLst/>
                <a:latin typeface="Century Gothic" panose="020B0502020202020204" pitchFamily="34" charset="0"/>
                <a:ea typeface="Times New Roman" panose="02020603050405020304" pitchFamily="18" charset="0"/>
                <a:cs typeface="Gisha" panose="020B0502040204020203" pitchFamily="34" charset="-79"/>
              </a:rPr>
              <a:t>date</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 המיקום (</a:t>
            </a:r>
            <a:r>
              <a:rPr lang="en-US" sz="1800" dirty="0" err="1">
                <a:effectLst/>
                <a:latin typeface="Century Gothic" panose="020B0502020202020204" pitchFamily="34" charset="0"/>
                <a:ea typeface="Times New Roman" panose="02020603050405020304" pitchFamily="18" charset="0"/>
                <a:cs typeface="Gisha" panose="020B0502040204020203" pitchFamily="34" charset="-79"/>
              </a:rPr>
              <a:t>fips</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האורך (</a:t>
            </a:r>
            <a:r>
              <a:rPr lang="en-US" sz="1800" dirty="0" err="1">
                <a:effectLst/>
                <a:latin typeface="Century Gothic" panose="020B0502020202020204" pitchFamily="34" charset="0"/>
                <a:ea typeface="Times New Roman" panose="02020603050405020304" pitchFamily="18" charset="0"/>
                <a:cs typeface="Gisha" panose="020B0502040204020203" pitchFamily="34" charset="-79"/>
              </a:rPr>
              <a:t>lon</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והרוחב (</a:t>
            </a:r>
            <a:r>
              <a:rPr lang="en-US" sz="1800" dirty="0" err="1">
                <a:effectLst/>
                <a:latin typeface="Century Gothic" panose="020B0502020202020204" pitchFamily="34" charset="0"/>
                <a:ea typeface="Times New Roman" panose="02020603050405020304" pitchFamily="18" charset="0"/>
                <a:cs typeface="Gisha" panose="020B0502040204020203" pitchFamily="34" charset="-79"/>
              </a:rPr>
              <a:t>lat</a:t>
            </a:r>
            <a:r>
              <a:rPr lang="he-IL" sz="1800" dirty="0">
                <a:effectLst/>
                <a:latin typeface="Century Gothic" panose="020B0502020202020204" pitchFamily="34" charset="0"/>
                <a:ea typeface="Times New Roman" panose="02020603050405020304" pitchFamily="18" charset="0"/>
                <a:cs typeface="Gisha" panose="020B0502040204020203" pitchFamily="34" charset="-79"/>
              </a:rPr>
              <a:t>) מכיוון שאנו מחפשים קשר בין המידע המטאורולוגי והיבשתי לבין מדד הבצורת ואין צורך באלו. </a:t>
            </a:r>
            <a:endParaRPr lang="en-IL" sz="1800"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r>
              <a:rPr lang="he-IL" dirty="0">
                <a:effectLst/>
                <a:latin typeface="Century Gothic" panose="020B0502020202020204" pitchFamily="34" charset="0"/>
                <a:ea typeface="Times New Roman" panose="02020603050405020304" pitchFamily="18" charset="0"/>
                <a:cs typeface="Gisha" panose="020B0502040204020203" pitchFamily="34" charset="-79"/>
              </a:rPr>
              <a:t>התוצאה המתקבלת הינה פריים גדול המכיל את עמודת הטרגט שלנו אל מול כל שאר </a:t>
            </a:r>
            <a:r>
              <a:rPr lang="en-US" dirty="0">
                <a:effectLst/>
                <a:latin typeface="Century Gothic" panose="020B0502020202020204" pitchFamily="34" charset="0"/>
                <a:ea typeface="Times New Roman" panose="02020603050405020304" pitchFamily="18" charset="0"/>
                <a:cs typeface="Gisha" panose="020B0502040204020203" pitchFamily="34" charset="-79"/>
              </a:rPr>
              <a:t>47</a:t>
            </a:r>
            <a:r>
              <a:rPr lang="he-IL" dirty="0">
                <a:effectLst/>
                <a:latin typeface="Century Gothic" panose="020B0502020202020204" pitchFamily="34" charset="0"/>
                <a:ea typeface="Times New Roman" panose="02020603050405020304" pitchFamily="18" charset="0"/>
                <a:cs typeface="Gisha" panose="020B0502040204020203" pitchFamily="34" charset="-79"/>
              </a:rPr>
              <a:t> הפרמטרים השונים.</a:t>
            </a:r>
            <a:endParaRPr lang="en-IL" dirty="0">
              <a:effectLst/>
              <a:latin typeface="Century Gothic" panose="020B0502020202020204" pitchFamily="34" charset="0"/>
              <a:ea typeface="Times New Roman" panose="02020603050405020304" pitchFamily="18" charset="0"/>
              <a:cs typeface="Gisha" panose="020B0502040204020203" pitchFamily="34" charset="-79"/>
            </a:endParaRPr>
          </a:p>
          <a:p>
            <a:pPr algn="r" rtl="1"/>
            <a:endParaRPr lang="he-IL" dirty="0"/>
          </a:p>
        </p:txBody>
      </p:sp>
    </p:spTree>
    <p:extLst>
      <p:ext uri="{BB962C8B-B14F-4D97-AF65-F5344CB8AC3E}">
        <p14:creationId xmlns:p14="http://schemas.microsoft.com/office/powerpoint/2010/main" val="523557987"/>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192</TotalTime>
  <Words>2352</Words>
  <Application>Microsoft Office PowerPoint</Application>
  <PresentationFormat>Widescreen</PresentationFormat>
  <Paragraphs>155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Century Gothic</vt:lpstr>
      <vt:lpstr>Century Schoolbook</vt:lpstr>
      <vt:lpstr>Courier New</vt:lpstr>
      <vt:lpstr>Gisha</vt:lpstr>
      <vt:lpstr>Symbol</vt:lpstr>
      <vt:lpstr>Wingdings 2</vt:lpstr>
      <vt:lpstr>View</vt:lpstr>
      <vt:lpstr>חיזוי בצורת בעזרת נתונים מטאורולוגיים ויבשתיים</vt:lpstr>
      <vt:lpstr>רקע</vt:lpstr>
      <vt:lpstr>רקע</vt:lpstr>
      <vt:lpstr>הצגת ההיפותזה – תופעת הבצורת</vt:lpstr>
      <vt:lpstr>הצגת ההיפותזה – שיטת המחקר</vt:lpstr>
      <vt:lpstr>תיאור ה-Dataset</vt:lpstr>
      <vt:lpstr>תיאור ה-Dataset</vt:lpstr>
      <vt:lpstr>תיאור ה-Dataset</vt:lpstr>
      <vt:lpstr>עיבוד ה - Dataset</vt:lpstr>
      <vt:lpstr>עיבוד ה – Dataset קורלציה</vt:lpstr>
      <vt:lpstr>עיבוד ה – Dataset - קורלציה</vt:lpstr>
      <vt:lpstr>עיבוד ה – Dataset - קורלציה</vt:lpstr>
      <vt:lpstr>עיבוד ה – Dataset - קורלציה</vt:lpstr>
      <vt:lpstr>עיבוד ה – Dataset - איזון</vt:lpstr>
      <vt:lpstr>עיבוד ה – Dataset – הפרדת משתנים</vt:lpstr>
      <vt:lpstr>עיבוד ה-Dataset – אימון ומבחן</vt:lpstr>
      <vt:lpstr>אלגוריתמים  </vt:lpstr>
      <vt:lpstr>אלגוריתמים  </vt:lpstr>
      <vt:lpstr>אלגוריתמים – יער אקראי – מימוש רגרסיבי  </vt:lpstr>
      <vt:lpstr>אלגוריתמים – יער אקראי – מימוש רגרסיבי  </vt:lpstr>
      <vt:lpstr>אלגוריתמים – יער אקראי – מימוש קלסיפיקטיבי  </vt:lpstr>
      <vt:lpstr>אלגוריתמים – יער אקראי – מימוש קלסיפיקטיבי  </vt:lpstr>
      <vt:lpstr>אלגוריתמים – באייס נאיבי משלים</vt:lpstr>
      <vt:lpstr>אלגוריתמים – באייס נאיבי משלים</vt:lpstr>
      <vt:lpstr>אלגוריתמים – באייס נאיבי משלים</vt:lpstr>
      <vt:lpstr>אלגוריתמים – רגרסיה לוגיסטית</vt:lpstr>
      <vt:lpstr>אלגוריתמים – רגרסיה לוגיסטית</vt:lpstr>
      <vt:lpstr>אלגוריתמים – רגרסיה לוגיסטית</vt:lpstr>
      <vt:lpstr>מסקנות</vt:lpstr>
      <vt:lpstr>PowerPoint Presentation</vt:lpstr>
      <vt:lpstr>מיקוד</vt:lpstr>
      <vt:lpstr>מיקוד</vt:lpstr>
      <vt:lpstr>סיכום הסמינר </vt:lpstr>
      <vt:lpstr>תודה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חיזוי בצורת בעזרת נתונים מטאורולוגיים ויבשתיים</dc:title>
  <dc:creator>Nahum Kletkin</dc:creator>
  <cp:lastModifiedBy>Nahum Kletkin</cp:lastModifiedBy>
  <cp:revision>1</cp:revision>
  <dcterms:created xsi:type="dcterms:W3CDTF">2021-05-08T13:53:41Z</dcterms:created>
  <dcterms:modified xsi:type="dcterms:W3CDTF">2021-05-08T17:07:43Z</dcterms:modified>
</cp:coreProperties>
</file>