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8" r:id="rId2"/>
    <p:sldId id="259" r:id="rId3"/>
    <p:sldId id="260" r:id="rId4"/>
    <p:sldId id="257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94296-FDFE-4952-B1AA-97AD132CDF2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76EB6-342A-47C3-BEE8-2648F473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76EB6-342A-47C3-BEE8-2648F473E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0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08691-4270-4712-88FC-93002664617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4AB4D-3D67-48EE-A8C1-BDE4200DC09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691-4270-4712-88FC-93002664617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AB4D-3D67-48EE-A8C1-BDE4200DC09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691-4270-4712-88FC-93002664617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AB4D-3D67-48EE-A8C1-BDE4200DC09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691-4270-4712-88FC-93002664617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AB4D-3D67-48EE-A8C1-BDE4200DC0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691-4270-4712-88FC-93002664617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AB4D-3D67-48EE-A8C1-BDE4200DC0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691-4270-4712-88FC-93002664617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AB4D-3D67-48EE-A8C1-BDE4200DC0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691-4270-4712-88FC-93002664617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AB4D-3D67-48EE-A8C1-BDE4200DC09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691-4270-4712-88FC-93002664617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AB4D-3D67-48EE-A8C1-BDE4200DC09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691-4270-4712-88FC-93002664617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AB4D-3D67-48EE-A8C1-BDE4200DC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691-4270-4712-88FC-93002664617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AB4D-3D67-48EE-A8C1-BDE4200DC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691-4270-4712-88FC-93002664617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AB4D-3D67-48EE-A8C1-BDE4200DC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BC08691-4270-4712-88FC-93002664617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374AB4D-3D67-48EE-A8C1-BDE4200DC0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3600"/>
            <a:ext cx="5715000" cy="70808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ASSALAM-O- ALAIKUM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1430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 the name of </a:t>
            </a:r>
            <a:r>
              <a:rPr lang="en-US" sz="2000" b="1" dirty="0" err="1" smtClean="0"/>
              <a:t>ALLAH,the</a:t>
            </a:r>
            <a:r>
              <a:rPr lang="en-US" sz="2000" b="1" dirty="0" smtClean="0"/>
              <a:t> </a:t>
            </a:r>
            <a:r>
              <a:rPr lang="en-US" sz="2000" b="1" dirty="0" smtClean="0"/>
              <a:t>most </a:t>
            </a:r>
            <a:r>
              <a:rPr lang="en-US" sz="2000" b="1" dirty="0" err="1" smtClean="0"/>
              <a:t>blessed,the</a:t>
            </a:r>
            <a:r>
              <a:rPr lang="en-US" sz="2000" b="1" dirty="0" smtClean="0"/>
              <a:t> most merciful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667000"/>
            <a:ext cx="5562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156223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Diamond Garments  Mart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702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detail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85" y="2522414"/>
            <a:ext cx="4829649" cy="379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7567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Monthly Budget		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	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/>
              </a:rPr>
              <a:t>Invesment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	6000000	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	Staff Salary	325000	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	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alibri"/>
              </a:rPr>
              <a:t>Maintenase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	100000	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alibri"/>
              </a:rPr>
              <a:t>Expenses            6425000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	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	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0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Monthly Sale	</a:t>
            </a:r>
            <a:r>
              <a:rPr lang="en-US" dirty="0" smtClean="0"/>
              <a:t>     10000000</a:t>
            </a:r>
            <a:endParaRPr lang="en-US" dirty="0"/>
          </a:p>
          <a:p>
            <a:r>
              <a:rPr lang="en-US" dirty="0"/>
              <a:t>	Expenses	</a:t>
            </a:r>
            <a:r>
              <a:rPr lang="en-US" dirty="0" smtClean="0"/>
              <a:t>     6425000</a:t>
            </a:r>
            <a:endParaRPr lang="en-US" dirty="0"/>
          </a:p>
          <a:p>
            <a:r>
              <a:rPr lang="en-US" dirty="0"/>
              <a:t>	Profit	</a:t>
            </a:r>
            <a:r>
              <a:rPr lang="en-US" dirty="0" smtClean="0"/>
              <a:t>                 3575000</a:t>
            </a:r>
            <a:endParaRPr lang="en-US" dirty="0"/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                         Partner</a:t>
            </a:r>
            <a:r>
              <a:rPr lang="en-US" dirty="0"/>
              <a:t>	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    M </a:t>
            </a:r>
            <a:r>
              <a:rPr lang="en-US" dirty="0" err="1"/>
              <a:t>Numan</a:t>
            </a:r>
            <a:r>
              <a:rPr lang="en-US" dirty="0"/>
              <a:t>	</a:t>
            </a:r>
            <a:r>
              <a:rPr lang="en-US" dirty="0" smtClean="0"/>
              <a:t>    M </a:t>
            </a:r>
            <a:r>
              <a:rPr lang="en-US" dirty="0" err="1"/>
              <a:t>Usama</a:t>
            </a:r>
            <a:endParaRPr lang="en-US" dirty="0"/>
          </a:p>
          <a:p>
            <a:r>
              <a:rPr lang="en-US" dirty="0" smtClean="0"/>
              <a:t>Profit:     1787500</a:t>
            </a:r>
            <a:r>
              <a:rPr lang="en-US" dirty="0"/>
              <a:t>	</a:t>
            </a:r>
            <a:r>
              <a:rPr lang="en-US" dirty="0" smtClean="0"/>
              <a:t>                  1787500</a:t>
            </a:r>
            <a:endParaRPr lang="en-US" dirty="0"/>
          </a:p>
          <a:p>
            <a:r>
              <a:rPr lang="en-US" dirty="0" err="1" smtClean="0"/>
              <a:t>Percentag</a:t>
            </a:r>
            <a:r>
              <a:rPr lang="en-US" dirty="0" smtClean="0"/>
              <a:t>:     50    </a:t>
            </a:r>
            <a:r>
              <a:rPr lang="en-US" dirty="0"/>
              <a:t>	</a:t>
            </a:r>
            <a:r>
              <a:rPr lang="en-US" dirty="0" smtClean="0"/>
              <a:t>            50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Partners &amp;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4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0107" y="2217615"/>
            <a:ext cx="3733801" cy="3200400"/>
          </a:xfrm>
        </p:spPr>
        <p:txBody>
          <a:bodyPr/>
          <a:lstStyle/>
          <a:p>
            <a:r>
              <a:rPr lang="en-US" dirty="0" smtClean="0"/>
              <a:t>Made by </a:t>
            </a:r>
            <a:br>
              <a:rPr lang="en-US" dirty="0" smtClean="0"/>
            </a:br>
            <a:r>
              <a:rPr lang="en-US" dirty="0" err="1" smtClean="0"/>
              <a:t>M.Noman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err="1" smtClean="0"/>
              <a:t>M.Usama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1907" y="1074615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Hope you like our project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6707" y="57150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Thank you so much 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3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33</Words>
  <Application>Microsoft Office PowerPoint</Application>
  <PresentationFormat>On-screen Show 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Hardcover</vt:lpstr>
      <vt:lpstr>ASSALAM-O- ALAIKUM</vt:lpstr>
      <vt:lpstr>Staff detail</vt:lpstr>
      <vt:lpstr>Monthly Budget</vt:lpstr>
      <vt:lpstr>Partners &amp; Profit</vt:lpstr>
      <vt:lpstr>Made by  M.Noman &amp; M.Usama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ASSALAM-O- ALAIKUM</dc:title>
  <dc:creator>Windows User</dc:creator>
  <cp:lastModifiedBy>Windows User</cp:lastModifiedBy>
  <cp:revision>8</cp:revision>
  <dcterms:created xsi:type="dcterms:W3CDTF">2024-11-10T12:42:10Z</dcterms:created>
  <dcterms:modified xsi:type="dcterms:W3CDTF">2024-11-10T20:38:42Z</dcterms:modified>
</cp:coreProperties>
</file>