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67" r:id="rId15"/>
    <p:sldId id="268" r:id="rId16"/>
    <p:sldId id="270" r:id="rId17"/>
    <p:sldId id="271" r:id="rId18"/>
    <p:sldId id="273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/>
    <p:restoredTop sz="96327"/>
  </p:normalViewPr>
  <p:slideViewPr>
    <p:cSldViewPr snapToGrid="0" snapToObjects="1">
      <p:cViewPr>
        <p:scale>
          <a:sx n="140" d="100"/>
          <a:sy n="140" d="100"/>
        </p:scale>
        <p:origin x="6210" y="-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89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41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2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2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9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5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2AE6-C980-5A44-9C0C-EAA7A943CA92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7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0" y="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Management screen (list of functions)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0A6C5F-6394-3741-991D-2B922C584311}"/>
              </a:ext>
            </a:extLst>
          </p:cNvPr>
          <p:cNvSpPr txBox="1"/>
          <p:nvPr/>
        </p:nvSpPr>
        <p:spPr>
          <a:xfrm>
            <a:off x="265895" y="448300"/>
            <a:ext cx="12618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Administrator menu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696813" y="1028695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management</a:t>
            </a:r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10BE8C-62D2-D747-BF14-D0D3FD0FB51B}"/>
              </a:ext>
            </a:extLst>
          </p:cNvPr>
          <p:cNvSpPr txBox="1"/>
          <p:nvPr/>
        </p:nvSpPr>
        <p:spPr>
          <a:xfrm>
            <a:off x="896839" y="1378109"/>
            <a:ext cx="202715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sign up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0FB96C-C7E1-884F-A918-2D4D6D978D05}"/>
              </a:ext>
            </a:extLst>
          </p:cNvPr>
          <p:cNvSpPr txBox="1"/>
          <p:nvPr/>
        </p:nvSpPr>
        <p:spPr>
          <a:xfrm>
            <a:off x="896839" y="1712257"/>
            <a:ext cx="202715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Search / edit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BF8ABF-EC7F-7E4B-9FBD-CF7D47A30083}"/>
              </a:ext>
            </a:extLst>
          </p:cNvPr>
          <p:cNvSpPr txBox="1"/>
          <p:nvPr/>
        </p:nvSpPr>
        <p:spPr>
          <a:xfrm>
            <a:off x="696813" y="2095184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Reservation management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DFA26D-8186-F249-A8CB-15CDA0C60A03}"/>
              </a:ext>
            </a:extLst>
          </p:cNvPr>
          <p:cNvSpPr txBox="1"/>
          <p:nvPr/>
        </p:nvSpPr>
        <p:spPr>
          <a:xfrm>
            <a:off x="896839" y="2444599"/>
            <a:ext cx="202715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Reservation registration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F5D628-1645-1E49-9F8E-5F30DD2448F5}"/>
              </a:ext>
            </a:extLst>
          </p:cNvPr>
          <p:cNvSpPr txBox="1"/>
          <p:nvPr/>
        </p:nvSpPr>
        <p:spPr>
          <a:xfrm>
            <a:off x="896839" y="2778747"/>
            <a:ext cx="20430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Search / edit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D4116-8901-5E4D-B964-A43F1D278CE2}"/>
              </a:ext>
            </a:extLst>
          </p:cNvPr>
          <p:cNvSpPr txBox="1"/>
          <p:nvPr/>
        </p:nvSpPr>
        <p:spPr>
          <a:xfrm>
            <a:off x="696813" y="3946403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Set / coupon management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CCA05C-98E8-B74B-8F68-254D0B45E46B}"/>
              </a:ext>
            </a:extLst>
          </p:cNvPr>
          <p:cNvSpPr txBox="1"/>
          <p:nvPr/>
        </p:nvSpPr>
        <p:spPr>
          <a:xfrm>
            <a:off x="896839" y="4272429"/>
            <a:ext cx="20430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Set condition registration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7F7EFB-1CCD-6044-BA23-FA8064C31EBE}"/>
              </a:ext>
            </a:extLst>
          </p:cNvPr>
          <p:cNvSpPr txBox="1"/>
          <p:nvPr/>
        </p:nvSpPr>
        <p:spPr>
          <a:xfrm>
            <a:off x="896839" y="4592986"/>
            <a:ext cx="2043084" cy="2769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Coupon condition registration</a:t>
            </a:r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AC022F-ED1D-9F4D-B0E7-EAB6990CA359}"/>
              </a:ext>
            </a:extLst>
          </p:cNvPr>
          <p:cNvSpPr txBox="1"/>
          <p:nvPr/>
        </p:nvSpPr>
        <p:spPr>
          <a:xfrm>
            <a:off x="682526" y="4956946"/>
            <a:ext cx="226614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Calendar master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273AA5-3117-9845-94E4-DA10B4235A98}"/>
              </a:ext>
            </a:extLst>
          </p:cNvPr>
          <p:cNvSpPr txBox="1"/>
          <p:nvPr/>
        </p:nvSpPr>
        <p:spPr>
          <a:xfrm>
            <a:off x="911126" y="5286646"/>
            <a:ext cx="2027150" cy="2462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00" dirty="0"/>
              <a:t>Regular holiday registration edit</a:t>
            </a:r>
            <a:endParaRPr kumimoji="1" lang="ja-JP" altLang="en-US" sz="1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6B99A5-7A76-8C48-9F07-3D54A17E1DC1}"/>
              </a:ext>
            </a:extLst>
          </p:cNvPr>
          <p:cNvSpPr txBox="1"/>
          <p:nvPr/>
        </p:nvSpPr>
        <p:spPr>
          <a:xfrm>
            <a:off x="911126" y="5600490"/>
            <a:ext cx="2027151" cy="2462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00" dirty="0"/>
              <a:t>Business hours registration edit</a:t>
            </a:r>
            <a:endParaRPr kumimoji="1" lang="ja-JP" altLang="en-US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924C43-3664-B646-A9E4-5A3172488301}"/>
              </a:ext>
            </a:extLst>
          </p:cNvPr>
          <p:cNvSpPr txBox="1"/>
          <p:nvPr/>
        </p:nvSpPr>
        <p:spPr>
          <a:xfrm>
            <a:off x="696813" y="9041502"/>
            <a:ext cx="226614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Administrator master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CCE5D2-2669-8E46-8981-10A5CFAB5456}"/>
              </a:ext>
            </a:extLst>
          </p:cNvPr>
          <p:cNvSpPr txBox="1"/>
          <p:nvPr/>
        </p:nvSpPr>
        <p:spPr>
          <a:xfrm>
            <a:off x="911127" y="9382417"/>
            <a:ext cx="2027152" cy="4001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00" dirty="0"/>
              <a:t>Administrator registration Privilege editing</a:t>
            </a:r>
            <a:endParaRPr kumimoji="1" lang="ja-JP" altLang="en-US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03F31-D807-3942-8A03-E104A0B15023}"/>
              </a:ext>
            </a:extLst>
          </p:cNvPr>
          <p:cNvSpPr txBox="1"/>
          <p:nvPr/>
        </p:nvSpPr>
        <p:spPr>
          <a:xfrm>
            <a:off x="3205787" y="4177454"/>
            <a:ext cx="3251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800" dirty="0"/>
              <a:t>eg In case of the use for more than 3 hours, the discount can be applied.</a:t>
            </a:r>
            <a:endParaRPr kumimoji="1" lang="ja-JP" altLang="en-US" sz="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FE991DC-88D8-1C43-8A93-9AD31A52EF15}"/>
              </a:ext>
            </a:extLst>
          </p:cNvPr>
          <p:cNvSpPr txBox="1"/>
          <p:nvPr/>
        </p:nvSpPr>
        <p:spPr>
          <a:xfrm>
            <a:off x="696813" y="5974826"/>
            <a:ext cx="40180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Plan master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953872-78F0-F941-8A0E-88AEA5BBD770}"/>
              </a:ext>
            </a:extLst>
          </p:cNvPr>
          <p:cNvSpPr txBox="1"/>
          <p:nvPr/>
        </p:nvSpPr>
        <p:spPr>
          <a:xfrm>
            <a:off x="896837" y="6626760"/>
            <a:ext cx="381803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da-DK" altLang="ja-JP" sz="1200" dirty="0"/>
              <a:t>Store master registration / editing / deletion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CE7D7FD-2E88-7C46-9839-B05CBF2E85E9}"/>
              </a:ext>
            </a:extLst>
          </p:cNvPr>
          <p:cNvSpPr txBox="1"/>
          <p:nvPr/>
        </p:nvSpPr>
        <p:spPr>
          <a:xfrm>
            <a:off x="2976976" y="1028695"/>
            <a:ext cx="2757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* Customer status, comments, booking points</a:t>
            </a:r>
            <a:endParaRPr kumimoji="1" lang="ja-JP" altLang="en-US" sz="105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83C0D5-1EFD-1646-9DEE-FF4995E13554}"/>
              </a:ext>
            </a:extLst>
          </p:cNvPr>
          <p:cNvSpPr txBox="1"/>
          <p:nvPr/>
        </p:nvSpPr>
        <p:spPr>
          <a:xfrm>
            <a:off x="2962960" y="4669695"/>
            <a:ext cx="353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* Variety of </a:t>
            </a:r>
            <a:r>
              <a:rPr kumimoji="1" lang="en-US" altLang="ja-JP" sz="1200" dirty="0" err="1"/>
              <a:t>Campaine</a:t>
            </a:r>
            <a:r>
              <a:rPr kumimoji="1" lang="en-US" altLang="ja-JP" sz="1200" dirty="0"/>
              <a:t> settings</a:t>
            </a:r>
          </a:p>
          <a:p>
            <a:pPr algn="l" rtl="0"/>
            <a:r>
              <a:rPr kumimoji="1" lang="ja-JP" altLang="en-US" sz="1200" dirty="0"/>
              <a:t>(</a:t>
            </a:r>
            <a:r>
              <a:rPr kumimoji="1" lang="en-US" altLang="ja-JP" sz="1200" dirty="0"/>
              <a:t>eg period, </a:t>
            </a:r>
            <a:r>
              <a:rPr kumimoji="1" lang="en-US" altLang="ja-JP" sz="1200" dirty="0" err="1"/>
              <a:t>cupon</a:t>
            </a:r>
            <a:r>
              <a:rPr kumimoji="1" lang="en-US" altLang="ja-JP" sz="1200" dirty="0"/>
              <a:t> code, </a:t>
            </a:r>
            <a:r>
              <a:rPr kumimoji="1" lang="en-US" altLang="ja-JP" sz="1200" dirty="0" err="1"/>
              <a:t>discouting</a:t>
            </a:r>
            <a:r>
              <a:rPr kumimoji="1" lang="en-US" altLang="ja-JP" sz="1200" dirty="0"/>
              <a:t>, or </a:t>
            </a:r>
            <a:r>
              <a:rPr kumimoji="1" lang="en-US" altLang="ja-JP" sz="1200" dirty="0" err="1"/>
              <a:t>chash</a:t>
            </a:r>
            <a:r>
              <a:rPr kumimoji="1" lang="en-US" altLang="ja-JP" sz="1200" dirty="0"/>
              <a:t> back) 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8EBF851-3ED9-BB47-ABC2-2077250A3340}"/>
              </a:ext>
            </a:extLst>
          </p:cNvPr>
          <p:cNvSpPr txBox="1"/>
          <p:nvPr/>
        </p:nvSpPr>
        <p:spPr>
          <a:xfrm>
            <a:off x="696813" y="3180932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Search / edit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FBC6F-01B2-6A4E-BB1A-767A0B61A6B6}"/>
              </a:ext>
            </a:extLst>
          </p:cNvPr>
          <p:cNvSpPr txBox="1"/>
          <p:nvPr/>
        </p:nvSpPr>
        <p:spPr>
          <a:xfrm>
            <a:off x="896839" y="3513540"/>
            <a:ext cx="20430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search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F664D1-F933-F142-8101-046619AD57CB}"/>
              </a:ext>
            </a:extLst>
          </p:cNvPr>
          <p:cNvSpPr txBox="1"/>
          <p:nvPr/>
        </p:nvSpPr>
        <p:spPr>
          <a:xfrm>
            <a:off x="2962960" y="3499512"/>
            <a:ext cx="2871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* Settlement amount, settlement date and time</a:t>
            </a:r>
            <a:endParaRPr kumimoji="1" lang="ja-JP" altLang="en-US" sz="105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D87284-445C-3044-B27C-47BCE54D2071}"/>
              </a:ext>
            </a:extLst>
          </p:cNvPr>
          <p:cNvSpPr txBox="1"/>
          <p:nvPr/>
        </p:nvSpPr>
        <p:spPr>
          <a:xfrm>
            <a:off x="696813" y="8304119"/>
            <a:ext cx="226614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Tax rate master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D4CE19-4712-7942-B349-6C88066FB219}"/>
              </a:ext>
            </a:extLst>
          </p:cNvPr>
          <p:cNvSpPr txBox="1"/>
          <p:nvPr/>
        </p:nvSpPr>
        <p:spPr>
          <a:xfrm>
            <a:off x="896838" y="7294270"/>
            <a:ext cx="3076481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Plan and price registration / edit / delete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4322F0E-FFAF-284D-A2EE-319466BB96EA}"/>
              </a:ext>
            </a:extLst>
          </p:cNvPr>
          <p:cNvSpPr txBox="1"/>
          <p:nvPr/>
        </p:nvSpPr>
        <p:spPr>
          <a:xfrm>
            <a:off x="896838" y="8660737"/>
            <a:ext cx="202715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Consumption tax rate edit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BE9717-54C9-7B43-A844-585ADD736407}"/>
              </a:ext>
            </a:extLst>
          </p:cNvPr>
          <p:cNvSpPr txBox="1"/>
          <p:nvPr/>
        </p:nvSpPr>
        <p:spPr>
          <a:xfrm>
            <a:off x="4044700" y="7301517"/>
            <a:ext cx="2713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* Set the unit price for each application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5A4811-2933-E64B-BA38-1773A7D96FC4}"/>
              </a:ext>
            </a:extLst>
          </p:cNvPr>
          <p:cNvSpPr txBox="1"/>
          <p:nvPr/>
        </p:nvSpPr>
        <p:spPr>
          <a:xfrm>
            <a:off x="896837" y="6955373"/>
            <a:ext cx="3818038" cy="2749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Space master registration / editing / deletion</a:t>
            </a:r>
            <a:endParaRPr kumimoji="1" lang="ja-JP" altLang="en-US" sz="12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1C9150-B114-084F-B21B-C3D4DEDCD6B5}"/>
              </a:ext>
            </a:extLst>
          </p:cNvPr>
          <p:cNvSpPr/>
          <p:nvPr/>
        </p:nvSpPr>
        <p:spPr>
          <a:xfrm>
            <a:off x="394488" y="951547"/>
            <a:ext cx="5695265" cy="293771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61FCD5-C066-1F45-9165-8D66180D2099}"/>
              </a:ext>
            </a:extLst>
          </p:cNvPr>
          <p:cNvSpPr txBox="1"/>
          <p:nvPr/>
        </p:nvSpPr>
        <p:spPr>
          <a:xfrm>
            <a:off x="3877987" y="2263934"/>
            <a:ext cx="137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 staff account</a:t>
            </a:r>
            <a:endParaRPr kumimoji="1" lang="ja-JP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6226E56-A8B9-9546-BBA9-6E317B8513E4}"/>
              </a:ext>
            </a:extLst>
          </p:cNvPr>
          <p:cNvSpPr/>
          <p:nvPr/>
        </p:nvSpPr>
        <p:spPr>
          <a:xfrm>
            <a:off x="280188" y="804267"/>
            <a:ext cx="6183324" cy="893028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4DD60AC-DDA8-584A-9BBD-47BA74AE8414}"/>
              </a:ext>
            </a:extLst>
          </p:cNvPr>
          <p:cNvSpPr txBox="1"/>
          <p:nvPr/>
        </p:nvSpPr>
        <p:spPr>
          <a:xfrm>
            <a:off x="4349475" y="9007634"/>
            <a:ext cx="192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b="1" dirty="0">
                <a:solidFill>
                  <a:schemeClr val="accent6">
                    <a:lumMod val="75000"/>
                  </a:schemeClr>
                </a:solidFill>
              </a:rPr>
              <a:t>Administrator staff account</a:t>
            </a:r>
            <a:endParaRPr kumimoji="1" lang="ja-JP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683C2E7-1939-F54F-86E6-9FAE43C44DFF}"/>
              </a:ext>
            </a:extLst>
          </p:cNvPr>
          <p:cNvSpPr txBox="1"/>
          <p:nvPr/>
        </p:nvSpPr>
        <p:spPr>
          <a:xfrm>
            <a:off x="896838" y="6309297"/>
            <a:ext cx="3818035" cy="28738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List search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5917A24-4876-0742-83B4-5569380E96D9}"/>
              </a:ext>
            </a:extLst>
          </p:cNvPr>
          <p:cNvSpPr txBox="1"/>
          <p:nvPr/>
        </p:nvSpPr>
        <p:spPr>
          <a:xfrm>
            <a:off x="896837" y="7608595"/>
            <a:ext cx="3818038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Optional Category Master Register / Edit / Delete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19FD71F-2213-484D-B4DE-E7D58E5CC5BD}"/>
              </a:ext>
            </a:extLst>
          </p:cNvPr>
          <p:cNvSpPr txBox="1"/>
          <p:nvPr/>
        </p:nvSpPr>
        <p:spPr>
          <a:xfrm>
            <a:off x="896837" y="7922920"/>
            <a:ext cx="3818035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Option registration / deletion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D4F79A-AF77-2246-8A0A-A47ECE7FBE55}"/>
              </a:ext>
            </a:extLst>
          </p:cNvPr>
          <p:cNvSpPr txBox="1"/>
          <p:nvPr/>
        </p:nvSpPr>
        <p:spPr>
          <a:xfrm>
            <a:off x="2962960" y="5284316"/>
            <a:ext cx="4055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* </a:t>
            </a:r>
            <a:r>
              <a:rPr kumimoji="1" lang="en-US" altLang="ja-JP" sz="800" dirty="0"/>
              <a:t>The price (Saturdays, Sundays, and National Holidays) will be added 2,000 Japanese Yen </a:t>
            </a:r>
            <a:endParaRPr kumimoji="1" lang="ja-JP" altLang="en-US" sz="8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61121AB-2528-FA43-A24A-2979255D06AC}"/>
              </a:ext>
            </a:extLst>
          </p:cNvPr>
          <p:cNvSpPr txBox="1"/>
          <p:nvPr/>
        </p:nvSpPr>
        <p:spPr>
          <a:xfrm>
            <a:off x="3205787" y="4420341"/>
            <a:ext cx="3837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800" dirty="0"/>
              <a:t>eg When booking in prior to 2 </a:t>
            </a:r>
            <a:r>
              <a:rPr kumimoji="1" lang="en-US" altLang="ja-JP" sz="800" dirty="0" err="1"/>
              <a:t>monts</a:t>
            </a:r>
            <a:r>
              <a:rPr kumimoji="1" lang="en-US" altLang="ja-JP" sz="800" dirty="0"/>
              <a:t> or before, the price will be discounted with 30%.</a:t>
            </a:r>
            <a:endParaRPr kumimoji="1" lang="ja-JP" altLang="en-US" sz="80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01D6E433-6183-1943-B428-4E9955E14FC8}"/>
              </a:ext>
            </a:extLst>
          </p:cNvPr>
          <p:cNvSpPr/>
          <p:nvPr/>
        </p:nvSpPr>
        <p:spPr>
          <a:xfrm>
            <a:off x="2976976" y="4177454"/>
            <a:ext cx="228811" cy="492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Reservation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8995033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2B641B-6928-8142-8F11-B68A1D4C4AC8}"/>
              </a:ext>
            </a:extLst>
          </p:cNvPr>
          <p:cNvSpPr txBox="1"/>
          <p:nvPr/>
        </p:nvSpPr>
        <p:spPr>
          <a:xfrm>
            <a:off x="453925" y="1435269"/>
            <a:ext cx="236392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Reservation registration from date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C6B525B-8B58-0E4A-98BD-E0D38C849E61}"/>
              </a:ext>
            </a:extLst>
          </p:cNvPr>
          <p:cNvSpPr/>
          <p:nvPr/>
        </p:nvSpPr>
        <p:spPr>
          <a:xfrm>
            <a:off x="2200455" y="2211875"/>
            <a:ext cx="593612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2021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27A354B-75BA-3F49-BA65-44E316D45A6E}"/>
              </a:ext>
            </a:extLst>
          </p:cNvPr>
          <p:cNvSpPr txBox="1"/>
          <p:nvPr/>
        </p:nvSpPr>
        <p:spPr>
          <a:xfrm>
            <a:off x="860410" y="2199006"/>
            <a:ext cx="1461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800" dirty="0"/>
              <a:t>Enter the reservation date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34EDC5-C0BF-634A-85B3-5928F7CD5EF1}"/>
              </a:ext>
            </a:extLst>
          </p:cNvPr>
          <p:cNvSpPr txBox="1"/>
          <p:nvPr/>
        </p:nvSpPr>
        <p:spPr>
          <a:xfrm>
            <a:off x="2846081" y="21990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Year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40BA705-0BA9-0A4E-84B3-9CD23432EF10}"/>
              </a:ext>
            </a:extLst>
          </p:cNvPr>
          <p:cNvSpPr/>
          <p:nvPr/>
        </p:nvSpPr>
        <p:spPr>
          <a:xfrm>
            <a:off x="3349616" y="2211875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Ten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DC0FACF-FEBC-8B4E-8FBF-995655A76E86}"/>
              </a:ext>
            </a:extLst>
          </p:cNvPr>
          <p:cNvSpPr txBox="1"/>
          <p:nvPr/>
        </p:nvSpPr>
        <p:spPr>
          <a:xfrm>
            <a:off x="3820199" y="2199006"/>
            <a:ext cx="669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000" dirty="0"/>
              <a:t>Month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743491E-0448-4147-AFD0-020990444692}"/>
              </a:ext>
            </a:extLst>
          </p:cNvPr>
          <p:cNvSpPr/>
          <p:nvPr/>
        </p:nvSpPr>
        <p:spPr>
          <a:xfrm>
            <a:off x="4390625" y="2211875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12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4C4D896-32C9-9B44-B907-586932689104}"/>
              </a:ext>
            </a:extLst>
          </p:cNvPr>
          <p:cNvSpPr txBox="1"/>
          <p:nvPr/>
        </p:nvSpPr>
        <p:spPr>
          <a:xfrm>
            <a:off x="4942167" y="219900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00" dirty="0"/>
              <a:t>Day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EE7A42F-B70E-7C42-81EA-F25BDD61E28B}"/>
              </a:ext>
            </a:extLst>
          </p:cNvPr>
          <p:cNvSpPr txBox="1"/>
          <p:nvPr/>
        </p:nvSpPr>
        <p:spPr>
          <a:xfrm>
            <a:off x="2260146" y="8202621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to the next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10849DF-6F91-264E-BB3B-3AD5E0EE0838}"/>
              </a:ext>
            </a:extLst>
          </p:cNvPr>
          <p:cNvSpPr/>
          <p:nvPr/>
        </p:nvSpPr>
        <p:spPr>
          <a:xfrm>
            <a:off x="1053948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8531C655-7723-6748-88FE-2293053D42A4}"/>
              </a:ext>
            </a:extLst>
          </p:cNvPr>
          <p:cNvSpPr/>
          <p:nvPr/>
        </p:nvSpPr>
        <p:spPr>
          <a:xfrm>
            <a:off x="1053948" y="343798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6983988-DBC6-A44C-A609-732800640DB3}"/>
              </a:ext>
            </a:extLst>
          </p:cNvPr>
          <p:cNvSpPr/>
          <p:nvPr/>
        </p:nvSpPr>
        <p:spPr>
          <a:xfrm>
            <a:off x="1053948" y="362701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6B32151-70AD-6B47-8C9F-B2B1B854CCCB}"/>
              </a:ext>
            </a:extLst>
          </p:cNvPr>
          <p:cNvSpPr/>
          <p:nvPr/>
        </p:nvSpPr>
        <p:spPr>
          <a:xfrm>
            <a:off x="1053948" y="381605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FF500D3-95D7-A642-B9B5-71F5C3CA1791}"/>
              </a:ext>
            </a:extLst>
          </p:cNvPr>
          <p:cNvSpPr/>
          <p:nvPr/>
        </p:nvSpPr>
        <p:spPr>
          <a:xfrm>
            <a:off x="1053948" y="4011605"/>
            <a:ext cx="991400" cy="152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25EC079-EB78-604E-8FF5-FF89329673DB}"/>
              </a:ext>
            </a:extLst>
          </p:cNvPr>
          <p:cNvSpPr/>
          <p:nvPr/>
        </p:nvSpPr>
        <p:spPr>
          <a:xfrm>
            <a:off x="1053948" y="4200639"/>
            <a:ext cx="991400" cy="152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9F96983-8AC0-BC45-9D18-E0F1BDC58AEB}"/>
              </a:ext>
            </a:extLst>
          </p:cNvPr>
          <p:cNvSpPr/>
          <p:nvPr/>
        </p:nvSpPr>
        <p:spPr>
          <a:xfrm>
            <a:off x="1053948" y="4389673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84E0634-F43B-4A44-84A4-DFFA9CC4F3C1}"/>
              </a:ext>
            </a:extLst>
          </p:cNvPr>
          <p:cNvSpPr/>
          <p:nvPr/>
        </p:nvSpPr>
        <p:spPr>
          <a:xfrm>
            <a:off x="1053948" y="4578707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2DCDDE1-8A9B-FF4D-B9B8-3AD762258190}"/>
              </a:ext>
            </a:extLst>
          </p:cNvPr>
          <p:cNvSpPr/>
          <p:nvPr/>
        </p:nvSpPr>
        <p:spPr>
          <a:xfrm>
            <a:off x="1053948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3BD23A40-64BF-E84D-A2A1-F2F70882F950}"/>
              </a:ext>
            </a:extLst>
          </p:cNvPr>
          <p:cNvSpPr/>
          <p:nvPr/>
        </p:nvSpPr>
        <p:spPr>
          <a:xfrm>
            <a:off x="1053948" y="496981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3988165-0CCE-D442-AD8E-5CC518903BB9}"/>
              </a:ext>
            </a:extLst>
          </p:cNvPr>
          <p:cNvSpPr/>
          <p:nvPr/>
        </p:nvSpPr>
        <p:spPr>
          <a:xfrm>
            <a:off x="1053948" y="517188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AF4ADD3-E446-784A-A27B-22EC16C538A9}"/>
              </a:ext>
            </a:extLst>
          </p:cNvPr>
          <p:cNvSpPr/>
          <p:nvPr/>
        </p:nvSpPr>
        <p:spPr>
          <a:xfrm>
            <a:off x="1053948" y="536743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E9F2040-B190-B34E-9563-B316AB9525FC}"/>
              </a:ext>
            </a:extLst>
          </p:cNvPr>
          <p:cNvSpPr/>
          <p:nvPr/>
        </p:nvSpPr>
        <p:spPr>
          <a:xfrm>
            <a:off x="1053948" y="556950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3D990DB-DA43-A24F-85FB-29190E17DBC5}"/>
              </a:ext>
            </a:extLst>
          </p:cNvPr>
          <p:cNvSpPr txBox="1"/>
          <p:nvPr/>
        </p:nvSpPr>
        <p:spPr>
          <a:xfrm>
            <a:off x="1040445" y="1889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name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D9FDB3A-261A-7248-B829-E310077C43B5}"/>
              </a:ext>
            </a:extLst>
          </p:cNvPr>
          <p:cNvSpPr txBox="1"/>
          <p:nvPr/>
        </p:nvSpPr>
        <p:spPr>
          <a:xfrm>
            <a:off x="2081454" y="18895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Mr. Taro Yamada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5AA7A0C-A1CA-9844-A926-CB6F57AE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31" y="2189395"/>
            <a:ext cx="292100" cy="279400"/>
          </a:xfrm>
          <a:prstGeom prst="rect">
            <a:avLst/>
          </a:prstGeom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C52E4E5-2824-004F-85C9-2A304EA685AA}"/>
              </a:ext>
            </a:extLst>
          </p:cNvPr>
          <p:cNvSpPr txBox="1"/>
          <p:nvPr/>
        </p:nvSpPr>
        <p:spPr>
          <a:xfrm>
            <a:off x="3362177" y="1252110"/>
            <a:ext cx="342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100" dirty="0">
                <a:solidFill>
                  <a:srgbClr val="FF0000"/>
                </a:solidFill>
              </a:rPr>
              <a:t>When entering the date and pressing the update button,</a:t>
            </a:r>
          </a:p>
          <a:p>
            <a:pPr algn="l" rtl="0"/>
            <a:r>
              <a:rPr kumimoji="1" lang="en-US" altLang="ja-JP" sz="1100" dirty="0">
                <a:solidFill>
                  <a:srgbClr val="FF0000"/>
                </a:solidFill>
              </a:rPr>
              <a:t> it will be  displayed the time selection button.</a:t>
            </a: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0435C109-B24F-E147-A8A4-1D196E287490}"/>
              </a:ext>
            </a:extLst>
          </p:cNvPr>
          <p:cNvCxnSpPr>
            <a:cxnSpLocks/>
            <a:stCxn id="193" idx="2"/>
            <a:endCxn id="8" idx="0"/>
          </p:cNvCxnSpPr>
          <p:nvPr/>
        </p:nvCxnSpPr>
        <p:spPr>
          <a:xfrm>
            <a:off x="5074345" y="1682997"/>
            <a:ext cx="311636" cy="506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7213428D-EA61-8F47-B959-BF85C5159083}"/>
              </a:ext>
            </a:extLst>
          </p:cNvPr>
          <p:cNvSpPr/>
          <p:nvPr/>
        </p:nvSpPr>
        <p:spPr>
          <a:xfrm>
            <a:off x="1053948" y="576202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55B127C3-B70A-874D-A371-B7D55C6477C5}"/>
              </a:ext>
            </a:extLst>
          </p:cNvPr>
          <p:cNvSpPr/>
          <p:nvPr/>
        </p:nvSpPr>
        <p:spPr>
          <a:xfrm>
            <a:off x="1053948" y="595758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5E776DE3-5BA9-8E4A-B950-708E9AB0256F}"/>
              </a:ext>
            </a:extLst>
          </p:cNvPr>
          <p:cNvSpPr/>
          <p:nvPr/>
        </p:nvSpPr>
        <p:spPr>
          <a:xfrm>
            <a:off x="1053948" y="615965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1D309650-1BBA-214B-B324-F6D1445C4241}"/>
              </a:ext>
            </a:extLst>
          </p:cNvPr>
          <p:cNvSpPr/>
          <p:nvPr/>
        </p:nvSpPr>
        <p:spPr>
          <a:xfrm>
            <a:off x="1053948" y="63477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B60F28-9EF5-3141-9A53-2FB38F6462B1}"/>
              </a:ext>
            </a:extLst>
          </p:cNvPr>
          <p:cNvSpPr txBox="1"/>
          <p:nvPr/>
        </p:nvSpPr>
        <p:spPr>
          <a:xfrm>
            <a:off x="1395671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8CD39177-131A-4041-947D-3681887F82C1}"/>
              </a:ext>
            </a:extLst>
          </p:cNvPr>
          <p:cNvSpPr/>
          <p:nvPr/>
        </p:nvSpPr>
        <p:spPr>
          <a:xfrm>
            <a:off x="2325187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1A30996-1B44-D848-B5AA-795807FB47FE}"/>
              </a:ext>
            </a:extLst>
          </p:cNvPr>
          <p:cNvSpPr/>
          <p:nvPr/>
        </p:nvSpPr>
        <p:spPr>
          <a:xfrm>
            <a:off x="2325187" y="343798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54C75234-A4E1-F54C-8402-097849469BE9}"/>
              </a:ext>
            </a:extLst>
          </p:cNvPr>
          <p:cNvSpPr/>
          <p:nvPr/>
        </p:nvSpPr>
        <p:spPr>
          <a:xfrm>
            <a:off x="2325187" y="362701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BAA2123-3F36-C848-83C1-88B59AC1FC2B}"/>
              </a:ext>
            </a:extLst>
          </p:cNvPr>
          <p:cNvSpPr/>
          <p:nvPr/>
        </p:nvSpPr>
        <p:spPr>
          <a:xfrm>
            <a:off x="2325187" y="381605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9BB2A224-A2B7-0C4E-A845-A199C0351C27}"/>
              </a:ext>
            </a:extLst>
          </p:cNvPr>
          <p:cNvSpPr/>
          <p:nvPr/>
        </p:nvSpPr>
        <p:spPr>
          <a:xfrm>
            <a:off x="2325187" y="401160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C4B7FE3D-A148-2343-905E-F808FB4D406B}"/>
              </a:ext>
            </a:extLst>
          </p:cNvPr>
          <p:cNvSpPr/>
          <p:nvPr/>
        </p:nvSpPr>
        <p:spPr>
          <a:xfrm>
            <a:off x="2325187" y="420063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D0AA4762-9F7E-5642-BE35-EC8B2778A6F5}"/>
              </a:ext>
            </a:extLst>
          </p:cNvPr>
          <p:cNvSpPr/>
          <p:nvPr/>
        </p:nvSpPr>
        <p:spPr>
          <a:xfrm>
            <a:off x="2325187" y="438967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88849585-DEC3-1047-B666-81DF37481AE0}"/>
              </a:ext>
            </a:extLst>
          </p:cNvPr>
          <p:cNvSpPr/>
          <p:nvPr/>
        </p:nvSpPr>
        <p:spPr>
          <a:xfrm>
            <a:off x="2325187" y="457870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9BAA06CD-AB13-7C4E-8AEA-D283D0FE15F6}"/>
              </a:ext>
            </a:extLst>
          </p:cNvPr>
          <p:cNvSpPr/>
          <p:nvPr/>
        </p:nvSpPr>
        <p:spPr>
          <a:xfrm>
            <a:off x="2325187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6DFB3B8B-BCA7-BA44-B450-F05CE815327F}"/>
              </a:ext>
            </a:extLst>
          </p:cNvPr>
          <p:cNvSpPr/>
          <p:nvPr/>
        </p:nvSpPr>
        <p:spPr>
          <a:xfrm>
            <a:off x="2325187" y="496981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F99E1A5F-D741-8040-A2B4-49C70A24799D}"/>
              </a:ext>
            </a:extLst>
          </p:cNvPr>
          <p:cNvSpPr/>
          <p:nvPr/>
        </p:nvSpPr>
        <p:spPr>
          <a:xfrm>
            <a:off x="2325187" y="517188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C7445519-0013-CF44-8BA2-0054FDA5AA63}"/>
              </a:ext>
            </a:extLst>
          </p:cNvPr>
          <p:cNvSpPr/>
          <p:nvPr/>
        </p:nvSpPr>
        <p:spPr>
          <a:xfrm>
            <a:off x="2325187" y="536743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E81AA88F-093F-F34A-83BD-3F6697401F37}"/>
              </a:ext>
            </a:extLst>
          </p:cNvPr>
          <p:cNvSpPr/>
          <p:nvPr/>
        </p:nvSpPr>
        <p:spPr>
          <a:xfrm>
            <a:off x="2325187" y="556950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CB3067F8-9BD7-A14A-A784-A535E637D082}"/>
              </a:ext>
            </a:extLst>
          </p:cNvPr>
          <p:cNvSpPr/>
          <p:nvPr/>
        </p:nvSpPr>
        <p:spPr>
          <a:xfrm>
            <a:off x="2325187" y="576202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72D441AB-D166-B143-987E-D3C9CCA0D0D9}"/>
              </a:ext>
            </a:extLst>
          </p:cNvPr>
          <p:cNvSpPr/>
          <p:nvPr/>
        </p:nvSpPr>
        <p:spPr>
          <a:xfrm>
            <a:off x="2325187" y="595758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096DE381-3789-7147-AF9F-FABE604831E9}"/>
              </a:ext>
            </a:extLst>
          </p:cNvPr>
          <p:cNvSpPr/>
          <p:nvPr/>
        </p:nvSpPr>
        <p:spPr>
          <a:xfrm>
            <a:off x="2325187" y="615965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EA32A5DB-155E-1841-9C7F-879D2C91AED7}"/>
              </a:ext>
            </a:extLst>
          </p:cNvPr>
          <p:cNvSpPr/>
          <p:nvPr/>
        </p:nvSpPr>
        <p:spPr>
          <a:xfrm>
            <a:off x="2325187" y="63477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08D3B6D-BD88-FE4B-A1DB-1F6B76FA5BB2}"/>
              </a:ext>
            </a:extLst>
          </p:cNvPr>
          <p:cNvSpPr txBox="1"/>
          <p:nvPr/>
        </p:nvSpPr>
        <p:spPr>
          <a:xfrm>
            <a:off x="2666910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4011692A-838A-7741-B812-3DA9D35C0C2D}"/>
              </a:ext>
            </a:extLst>
          </p:cNvPr>
          <p:cNvSpPr/>
          <p:nvPr/>
        </p:nvSpPr>
        <p:spPr>
          <a:xfrm>
            <a:off x="3551821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96546343-3A34-674E-A497-371B94CC8E93}"/>
              </a:ext>
            </a:extLst>
          </p:cNvPr>
          <p:cNvSpPr/>
          <p:nvPr/>
        </p:nvSpPr>
        <p:spPr>
          <a:xfrm>
            <a:off x="3551821" y="343798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57695622-7C95-914C-8201-F38F2C616577}"/>
              </a:ext>
            </a:extLst>
          </p:cNvPr>
          <p:cNvSpPr/>
          <p:nvPr/>
        </p:nvSpPr>
        <p:spPr>
          <a:xfrm>
            <a:off x="3551821" y="3627017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C74B9129-C9EF-F648-9C5F-0BA849AEDCB7}"/>
              </a:ext>
            </a:extLst>
          </p:cNvPr>
          <p:cNvSpPr/>
          <p:nvPr/>
        </p:nvSpPr>
        <p:spPr>
          <a:xfrm>
            <a:off x="3551821" y="381605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03B995DC-D1EB-8646-B029-341A369ECF61}"/>
              </a:ext>
            </a:extLst>
          </p:cNvPr>
          <p:cNvSpPr/>
          <p:nvPr/>
        </p:nvSpPr>
        <p:spPr>
          <a:xfrm>
            <a:off x="3551821" y="4011605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C167DB90-6E7B-1E40-8A5A-2D7F8EF60B27}"/>
              </a:ext>
            </a:extLst>
          </p:cNvPr>
          <p:cNvSpPr/>
          <p:nvPr/>
        </p:nvSpPr>
        <p:spPr>
          <a:xfrm>
            <a:off x="3551821" y="420063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DA81EB64-1281-3349-A4B1-41A375B4E9F5}"/>
              </a:ext>
            </a:extLst>
          </p:cNvPr>
          <p:cNvSpPr/>
          <p:nvPr/>
        </p:nvSpPr>
        <p:spPr>
          <a:xfrm>
            <a:off x="3551821" y="438967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98F249C-6182-D74F-9D28-2C7758F64D26}"/>
              </a:ext>
            </a:extLst>
          </p:cNvPr>
          <p:cNvSpPr/>
          <p:nvPr/>
        </p:nvSpPr>
        <p:spPr>
          <a:xfrm>
            <a:off x="3551821" y="457870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DF4244E-0A28-6B4D-8280-C56927B19737}"/>
              </a:ext>
            </a:extLst>
          </p:cNvPr>
          <p:cNvSpPr/>
          <p:nvPr/>
        </p:nvSpPr>
        <p:spPr>
          <a:xfrm>
            <a:off x="3551821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0F24D151-8ABF-6245-83F0-C4ED424EA61F}"/>
              </a:ext>
            </a:extLst>
          </p:cNvPr>
          <p:cNvSpPr/>
          <p:nvPr/>
        </p:nvSpPr>
        <p:spPr>
          <a:xfrm>
            <a:off x="3551821" y="4969812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6C857A01-0FE4-054E-9D66-974B54D9B74B}"/>
              </a:ext>
            </a:extLst>
          </p:cNvPr>
          <p:cNvSpPr/>
          <p:nvPr/>
        </p:nvSpPr>
        <p:spPr>
          <a:xfrm>
            <a:off x="3551821" y="517188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E95E6A9-ECD4-9942-8761-C86663398286}"/>
              </a:ext>
            </a:extLst>
          </p:cNvPr>
          <p:cNvSpPr/>
          <p:nvPr/>
        </p:nvSpPr>
        <p:spPr>
          <a:xfrm>
            <a:off x="3551821" y="5367436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3F17A09D-1044-774B-BE1B-7DE9D4AC2066}"/>
              </a:ext>
            </a:extLst>
          </p:cNvPr>
          <p:cNvSpPr/>
          <p:nvPr/>
        </p:nvSpPr>
        <p:spPr>
          <a:xfrm>
            <a:off x="3551821" y="556950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9CCC45A4-B1A0-6748-8FD7-8415C509752A}"/>
              </a:ext>
            </a:extLst>
          </p:cNvPr>
          <p:cNvSpPr/>
          <p:nvPr/>
        </p:nvSpPr>
        <p:spPr>
          <a:xfrm>
            <a:off x="3551821" y="576202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B008FD45-3558-DC46-831A-CBAEE10DE62A}"/>
              </a:ext>
            </a:extLst>
          </p:cNvPr>
          <p:cNvSpPr/>
          <p:nvPr/>
        </p:nvSpPr>
        <p:spPr>
          <a:xfrm>
            <a:off x="3551821" y="595758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BEDAF853-E90C-E748-B335-73A272518B70}"/>
              </a:ext>
            </a:extLst>
          </p:cNvPr>
          <p:cNvSpPr/>
          <p:nvPr/>
        </p:nvSpPr>
        <p:spPr>
          <a:xfrm>
            <a:off x="3551821" y="615965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7E7EC983-DC0B-1646-9B78-FC9D51E4F650}"/>
              </a:ext>
            </a:extLst>
          </p:cNvPr>
          <p:cNvSpPr/>
          <p:nvPr/>
        </p:nvSpPr>
        <p:spPr>
          <a:xfrm>
            <a:off x="3551821" y="63477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477C4E-7926-DC47-8787-C97ED4BF03A6}"/>
              </a:ext>
            </a:extLst>
          </p:cNvPr>
          <p:cNvSpPr txBox="1"/>
          <p:nvPr/>
        </p:nvSpPr>
        <p:spPr>
          <a:xfrm>
            <a:off x="3893544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27BD5ED1-CE03-384D-88FB-C1DFA74BC650}"/>
              </a:ext>
            </a:extLst>
          </p:cNvPr>
          <p:cNvSpPr/>
          <p:nvPr/>
        </p:nvSpPr>
        <p:spPr>
          <a:xfrm>
            <a:off x="4811909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93F59D48-FEEE-F543-942C-78A87B371401}"/>
              </a:ext>
            </a:extLst>
          </p:cNvPr>
          <p:cNvSpPr/>
          <p:nvPr/>
        </p:nvSpPr>
        <p:spPr>
          <a:xfrm>
            <a:off x="4811909" y="343798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72D8C2D2-C13F-1942-BDF9-96C087233494}"/>
              </a:ext>
            </a:extLst>
          </p:cNvPr>
          <p:cNvSpPr/>
          <p:nvPr/>
        </p:nvSpPr>
        <p:spPr>
          <a:xfrm>
            <a:off x="4811909" y="362701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579A739A-D340-D347-9CE3-336C795CF2BB}"/>
              </a:ext>
            </a:extLst>
          </p:cNvPr>
          <p:cNvSpPr/>
          <p:nvPr/>
        </p:nvSpPr>
        <p:spPr>
          <a:xfrm>
            <a:off x="4811909" y="381605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A5D00DD9-E561-E24F-993C-ECEFEAF13B12}"/>
              </a:ext>
            </a:extLst>
          </p:cNvPr>
          <p:cNvSpPr/>
          <p:nvPr/>
        </p:nvSpPr>
        <p:spPr>
          <a:xfrm>
            <a:off x="4811909" y="401160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AD71ED06-D515-A049-962D-851EE401C161}"/>
              </a:ext>
            </a:extLst>
          </p:cNvPr>
          <p:cNvSpPr/>
          <p:nvPr/>
        </p:nvSpPr>
        <p:spPr>
          <a:xfrm>
            <a:off x="4811909" y="420063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1FF96B55-C0D0-854A-BF7D-41669C57A79E}"/>
              </a:ext>
            </a:extLst>
          </p:cNvPr>
          <p:cNvSpPr/>
          <p:nvPr/>
        </p:nvSpPr>
        <p:spPr>
          <a:xfrm>
            <a:off x="4811909" y="438967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F822A9-4B37-E649-A0E9-2E9B5149DEC6}"/>
              </a:ext>
            </a:extLst>
          </p:cNvPr>
          <p:cNvSpPr/>
          <p:nvPr/>
        </p:nvSpPr>
        <p:spPr>
          <a:xfrm>
            <a:off x="4811909" y="457870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D51EFAB2-4A28-744F-9E3B-2151D14B1071}"/>
              </a:ext>
            </a:extLst>
          </p:cNvPr>
          <p:cNvSpPr/>
          <p:nvPr/>
        </p:nvSpPr>
        <p:spPr>
          <a:xfrm>
            <a:off x="4811909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70CD0507-39A5-B447-88C8-A1584FF80D03}"/>
              </a:ext>
            </a:extLst>
          </p:cNvPr>
          <p:cNvSpPr/>
          <p:nvPr/>
        </p:nvSpPr>
        <p:spPr>
          <a:xfrm>
            <a:off x="4811909" y="496981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D100CC7C-9EB3-7E42-9AEC-8D876F3A96D7}"/>
              </a:ext>
            </a:extLst>
          </p:cNvPr>
          <p:cNvSpPr/>
          <p:nvPr/>
        </p:nvSpPr>
        <p:spPr>
          <a:xfrm>
            <a:off x="4811909" y="517188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82FFC092-3A44-084A-9BC3-EBBD4098D762}"/>
              </a:ext>
            </a:extLst>
          </p:cNvPr>
          <p:cNvSpPr/>
          <p:nvPr/>
        </p:nvSpPr>
        <p:spPr>
          <a:xfrm>
            <a:off x="4811909" y="5367436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B484EA5A-CC1F-5142-B23D-42471E8A501C}"/>
              </a:ext>
            </a:extLst>
          </p:cNvPr>
          <p:cNvSpPr/>
          <p:nvPr/>
        </p:nvSpPr>
        <p:spPr>
          <a:xfrm>
            <a:off x="4811909" y="556950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0DC8E30-757A-5A4A-92E5-1765B01A5F28}"/>
              </a:ext>
            </a:extLst>
          </p:cNvPr>
          <p:cNvSpPr/>
          <p:nvPr/>
        </p:nvSpPr>
        <p:spPr>
          <a:xfrm>
            <a:off x="4811909" y="576202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D076F1BE-F77A-FF48-8437-37C32B026D56}"/>
              </a:ext>
            </a:extLst>
          </p:cNvPr>
          <p:cNvSpPr/>
          <p:nvPr/>
        </p:nvSpPr>
        <p:spPr>
          <a:xfrm>
            <a:off x="4811909" y="595758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0CCF7B88-87C0-9E46-9B3C-6FA7651E993B}"/>
              </a:ext>
            </a:extLst>
          </p:cNvPr>
          <p:cNvSpPr/>
          <p:nvPr/>
        </p:nvSpPr>
        <p:spPr>
          <a:xfrm>
            <a:off x="4811909" y="615965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FC253692-20EE-4843-B821-E4534E65E9F7}"/>
              </a:ext>
            </a:extLst>
          </p:cNvPr>
          <p:cNvSpPr/>
          <p:nvPr/>
        </p:nvSpPr>
        <p:spPr>
          <a:xfrm>
            <a:off x="4811909" y="634772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A524C4D6-4A16-5D47-8698-921A7A8582C3}"/>
              </a:ext>
            </a:extLst>
          </p:cNvPr>
          <p:cNvSpPr txBox="1"/>
          <p:nvPr/>
        </p:nvSpPr>
        <p:spPr>
          <a:xfrm>
            <a:off x="5153632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104" name="下矢印 103">
            <a:extLst>
              <a:ext uri="{FF2B5EF4-FFF2-40B4-BE49-F238E27FC236}">
                <a16:creationId xmlns:a16="http://schemas.microsoft.com/office/drawing/2014/main" id="{73D75894-53F3-C648-B492-BC788670C3BB}"/>
              </a:ext>
            </a:extLst>
          </p:cNvPr>
          <p:cNvSpPr/>
          <p:nvPr/>
        </p:nvSpPr>
        <p:spPr>
          <a:xfrm>
            <a:off x="2346932" y="9311861"/>
            <a:ext cx="1336851" cy="368589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D257983-21AE-E34C-899F-1A4E643952F8}"/>
              </a:ext>
            </a:extLst>
          </p:cNvPr>
          <p:cNvSpPr/>
          <p:nvPr/>
        </p:nvSpPr>
        <p:spPr>
          <a:xfrm>
            <a:off x="5738247" y="7780608"/>
            <a:ext cx="991400" cy="223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>
                <a:solidFill>
                  <a:schemeClr val="tx1"/>
                </a:solidFill>
              </a:rPr>
              <a:t>Reservations not accepted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417D3FC-A389-8945-ADD2-06F7F0C0C972}"/>
              </a:ext>
            </a:extLst>
          </p:cNvPr>
          <p:cNvSpPr/>
          <p:nvPr/>
        </p:nvSpPr>
        <p:spPr>
          <a:xfrm>
            <a:off x="5738247" y="8028684"/>
            <a:ext cx="991400" cy="223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Reservation possible</a:t>
            </a:r>
            <a:endParaRPr kumimoji="1" lang="en-US" altLang="ja-JP" sz="900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DE0C8BA-5F04-7649-A93C-04654A81929E}"/>
              </a:ext>
            </a:extLst>
          </p:cNvPr>
          <p:cNvSpPr/>
          <p:nvPr/>
        </p:nvSpPr>
        <p:spPr>
          <a:xfrm>
            <a:off x="5738247" y="8276760"/>
            <a:ext cx="991400" cy="22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Reserved</a:t>
            </a:r>
            <a:endParaRPr kumimoji="1" lang="en-US" altLang="ja-JP" sz="9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FB5E462-02FA-B041-AA78-CBB879C1FB02}"/>
              </a:ext>
            </a:extLst>
          </p:cNvPr>
          <p:cNvSpPr/>
          <p:nvPr/>
        </p:nvSpPr>
        <p:spPr>
          <a:xfrm>
            <a:off x="5738247" y="8524835"/>
            <a:ext cx="991400" cy="223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Reservation selected</a:t>
            </a:r>
            <a:endParaRPr kumimoji="1" lang="en-US" altLang="ja-JP" sz="9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DF35BA8-32E4-654E-A281-662E836D531E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management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5F2593B-8106-424F-B61A-5BE0B536DFCB}"/>
              </a:ext>
            </a:extLst>
          </p:cNvPr>
          <p:cNvSpPr txBox="1"/>
          <p:nvPr/>
        </p:nvSpPr>
        <p:spPr>
          <a:xfrm>
            <a:off x="921242" y="700378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800" b="1"/>
              <a:t>addition</a:t>
            </a:r>
            <a:endParaRPr kumimoji="1" lang="en-US" altLang="ja-JP" sz="800" b="1" dirty="0"/>
          </a:p>
          <a:p>
            <a:pPr algn="l" rtl="0"/>
            <a:r>
              <a:rPr kumimoji="1" lang="ja-JP" altLang="en-US" sz="800" b="1"/>
              <a:t>Option selection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F0C95C1-E31C-4D49-99B6-36A086C5812D}"/>
              </a:ext>
            </a:extLst>
          </p:cNvPr>
          <p:cNvSpPr txBox="1"/>
          <p:nvPr/>
        </p:nvSpPr>
        <p:spPr>
          <a:xfrm>
            <a:off x="1811035" y="6938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☑️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84C2328-54AF-9446-8DDA-77248327D1E7}"/>
              </a:ext>
            </a:extLst>
          </p:cNvPr>
          <p:cNvSpPr txBox="1"/>
          <p:nvPr/>
        </p:nvSpPr>
        <p:spPr>
          <a:xfrm>
            <a:off x="2090183" y="6982071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Photographer</a:t>
            </a:r>
            <a:r>
              <a:rPr kumimoji="1" lang="en-US" altLang="ja-JP" sz="1050" dirty="0"/>
              <a:t>A</a:t>
            </a:r>
            <a:endParaRPr kumimoji="1" lang="ja-JP" altLang="en-US" sz="105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973256A-CFB4-1042-9D6C-3F0DE7B146C9}"/>
              </a:ext>
            </a:extLst>
          </p:cNvPr>
          <p:cNvSpPr txBox="1"/>
          <p:nvPr/>
        </p:nvSpPr>
        <p:spPr>
          <a:xfrm>
            <a:off x="3155513" y="6938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75222A0-ADE4-584D-9AC1-53A98B7B07C1}"/>
              </a:ext>
            </a:extLst>
          </p:cNvPr>
          <p:cNvSpPr txBox="1"/>
          <p:nvPr/>
        </p:nvSpPr>
        <p:spPr>
          <a:xfrm>
            <a:off x="3434661" y="6982071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Photographer</a:t>
            </a:r>
            <a:r>
              <a:rPr kumimoji="1" lang="en-US" altLang="ja-JP" sz="1050" dirty="0"/>
              <a:t>B</a:t>
            </a:r>
            <a:endParaRPr kumimoji="1" lang="ja-JP" altLang="en-US" sz="105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CE1150C-3E74-8341-B79D-BB82A702C9A9}"/>
              </a:ext>
            </a:extLst>
          </p:cNvPr>
          <p:cNvSpPr/>
          <p:nvPr/>
        </p:nvSpPr>
        <p:spPr>
          <a:xfrm>
            <a:off x="860410" y="6871457"/>
            <a:ext cx="5137179" cy="111851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C4E7D05-AEBD-754F-A548-90A901130FC2}"/>
              </a:ext>
            </a:extLst>
          </p:cNvPr>
          <p:cNvSpPr txBox="1"/>
          <p:nvPr/>
        </p:nvSpPr>
        <p:spPr>
          <a:xfrm>
            <a:off x="4569975" y="6938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F30367A-2E2D-4C43-A9E8-DF1166CFB8A7}"/>
              </a:ext>
            </a:extLst>
          </p:cNvPr>
          <p:cNvSpPr txBox="1"/>
          <p:nvPr/>
        </p:nvSpPr>
        <p:spPr>
          <a:xfrm>
            <a:off x="4849123" y="6982071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Photographer</a:t>
            </a:r>
            <a:r>
              <a:rPr kumimoji="1" lang="en-US" altLang="ja-JP" sz="1050" dirty="0"/>
              <a:t>C</a:t>
            </a:r>
            <a:endParaRPr kumimoji="1" lang="ja-JP" altLang="en-US" sz="105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B12005C-5BF0-934A-87E0-6561664E0B85}"/>
              </a:ext>
            </a:extLst>
          </p:cNvPr>
          <p:cNvSpPr txBox="1"/>
          <p:nvPr/>
        </p:nvSpPr>
        <p:spPr>
          <a:xfrm>
            <a:off x="2090183" y="736069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equipment</a:t>
            </a:r>
            <a:r>
              <a:rPr kumimoji="1" lang="en-US" altLang="ja-JP" sz="1050" dirty="0"/>
              <a:t>A</a:t>
            </a:r>
            <a:endParaRPr kumimoji="1" lang="ja-JP" altLang="en-US" sz="105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52A0596-B330-F14E-86EB-561E46CD09B0}"/>
              </a:ext>
            </a:extLst>
          </p:cNvPr>
          <p:cNvSpPr txBox="1"/>
          <p:nvPr/>
        </p:nvSpPr>
        <p:spPr>
          <a:xfrm>
            <a:off x="2811160" y="7317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93674C7-E26E-8F40-8896-23747B9DAE38}"/>
              </a:ext>
            </a:extLst>
          </p:cNvPr>
          <p:cNvSpPr txBox="1"/>
          <p:nvPr/>
        </p:nvSpPr>
        <p:spPr>
          <a:xfrm>
            <a:off x="3090308" y="736069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equipment</a:t>
            </a:r>
            <a:r>
              <a:rPr kumimoji="1" lang="en-US" altLang="ja-JP" sz="1050" dirty="0"/>
              <a:t>B</a:t>
            </a:r>
            <a:endParaRPr kumimoji="1" lang="ja-JP" altLang="en-US" sz="1050"/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C4D401D1-8B44-094B-A693-6EE0B71B171D}"/>
              </a:ext>
            </a:extLst>
          </p:cNvPr>
          <p:cNvCxnSpPr>
            <a:cxnSpLocks/>
          </p:cNvCxnSpPr>
          <p:nvPr/>
        </p:nvCxnSpPr>
        <p:spPr>
          <a:xfrm>
            <a:off x="921242" y="7317129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B8F02CF-EAA2-3840-A49D-5BD0040E1815}"/>
              </a:ext>
            </a:extLst>
          </p:cNvPr>
          <p:cNvSpPr txBox="1"/>
          <p:nvPr/>
        </p:nvSpPr>
        <p:spPr>
          <a:xfrm>
            <a:off x="3668410" y="7317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607D6512-0B77-3D4B-9E8E-5E235421F7D0}"/>
              </a:ext>
            </a:extLst>
          </p:cNvPr>
          <p:cNvSpPr txBox="1"/>
          <p:nvPr/>
        </p:nvSpPr>
        <p:spPr>
          <a:xfrm>
            <a:off x="3947558" y="73606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equipment</a:t>
            </a:r>
            <a:r>
              <a:rPr kumimoji="1" lang="en-US" altLang="ja-JP" sz="1050" dirty="0"/>
              <a:t>C</a:t>
            </a:r>
            <a:endParaRPr kumimoji="1" lang="ja-JP" altLang="en-US" sz="1050"/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E27D096-C133-9849-B637-C61E1BCB9BC6}"/>
              </a:ext>
            </a:extLst>
          </p:cNvPr>
          <p:cNvCxnSpPr>
            <a:cxnSpLocks/>
          </p:cNvCxnSpPr>
          <p:nvPr/>
        </p:nvCxnSpPr>
        <p:spPr>
          <a:xfrm>
            <a:off x="921242" y="7695747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6E8FD62-3FA9-C84E-BD1F-AE02C82D0424}"/>
              </a:ext>
            </a:extLst>
          </p:cNvPr>
          <p:cNvSpPr txBox="1"/>
          <p:nvPr/>
        </p:nvSpPr>
        <p:spPr>
          <a:xfrm>
            <a:off x="1811035" y="7681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64190704-3935-9C40-9C34-5FC3A5A86146}"/>
              </a:ext>
            </a:extLst>
          </p:cNvPr>
          <p:cNvSpPr txBox="1"/>
          <p:nvPr/>
        </p:nvSpPr>
        <p:spPr>
          <a:xfrm>
            <a:off x="2090183" y="77250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Edit quote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C5CE8E28-C022-4E43-925E-FDF4F65B9DC0}"/>
              </a:ext>
            </a:extLst>
          </p:cNvPr>
          <p:cNvSpPr txBox="1"/>
          <p:nvPr/>
        </p:nvSpPr>
        <p:spPr>
          <a:xfrm>
            <a:off x="1811035" y="7362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☑️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B39F43A-923F-5145-B620-69A1C93C979C}"/>
              </a:ext>
            </a:extLst>
          </p:cNvPr>
          <p:cNvSpPr txBox="1"/>
          <p:nvPr/>
        </p:nvSpPr>
        <p:spPr>
          <a:xfrm>
            <a:off x="1087894" y="2547323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space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2D0305BE-57A7-EB4C-BD27-EF1F1595B96A}"/>
              </a:ext>
            </a:extLst>
          </p:cNvPr>
          <p:cNvSpPr txBox="1"/>
          <p:nvPr/>
        </p:nvSpPr>
        <p:spPr>
          <a:xfrm>
            <a:off x="2506275" y="256162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space</a:t>
            </a:r>
            <a:r>
              <a:rPr kumimoji="1" lang="en-US" altLang="ja-JP" sz="1200" dirty="0"/>
              <a:t>B</a:t>
            </a:r>
            <a:endParaRPr kumimoji="1" lang="ja-JP" altLang="en-US" sz="1200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079B52E4-1B88-0548-B8F2-9B552BF75CF5}"/>
              </a:ext>
            </a:extLst>
          </p:cNvPr>
          <p:cNvSpPr txBox="1"/>
          <p:nvPr/>
        </p:nvSpPr>
        <p:spPr>
          <a:xfrm>
            <a:off x="3717401" y="255403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space</a:t>
            </a:r>
            <a:r>
              <a:rPr kumimoji="1" lang="en-US" altLang="ja-JP" sz="1200" dirty="0"/>
              <a:t>C</a:t>
            </a:r>
            <a:endParaRPr kumimoji="1" lang="ja-JP" altLang="en-US" sz="12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1AC2F140-920D-9A4F-B539-29F8E86EF431}"/>
              </a:ext>
            </a:extLst>
          </p:cNvPr>
          <p:cNvSpPr txBox="1"/>
          <p:nvPr/>
        </p:nvSpPr>
        <p:spPr>
          <a:xfrm>
            <a:off x="4942167" y="2547323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space</a:t>
            </a:r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C3B8B83-2C0B-9A4F-8760-4A9E3B393369}"/>
              </a:ext>
            </a:extLst>
          </p:cNvPr>
          <p:cNvSpPr txBox="1"/>
          <p:nvPr/>
        </p:nvSpPr>
        <p:spPr>
          <a:xfrm>
            <a:off x="1073620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F11EEC3-4C25-DD40-B5BB-C50126BE2F6B}"/>
              </a:ext>
            </a:extLst>
          </p:cNvPr>
          <p:cNvSpPr txBox="1"/>
          <p:nvPr/>
        </p:nvSpPr>
        <p:spPr>
          <a:xfrm>
            <a:off x="1352768" y="278237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CABB66F-1875-E54B-9283-E9036E33ED5B}"/>
              </a:ext>
            </a:extLst>
          </p:cNvPr>
          <p:cNvSpPr txBox="1"/>
          <p:nvPr/>
        </p:nvSpPr>
        <p:spPr>
          <a:xfrm>
            <a:off x="2402357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0D07AED-D453-D84D-98ED-6355D9C98F82}"/>
              </a:ext>
            </a:extLst>
          </p:cNvPr>
          <p:cNvSpPr txBox="1"/>
          <p:nvPr/>
        </p:nvSpPr>
        <p:spPr>
          <a:xfrm>
            <a:off x="2681505" y="278237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6F0C337-4697-DF48-B671-1CB948E009D0}"/>
              </a:ext>
            </a:extLst>
          </p:cNvPr>
          <p:cNvSpPr txBox="1"/>
          <p:nvPr/>
        </p:nvSpPr>
        <p:spPr>
          <a:xfrm>
            <a:off x="3616795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F93DFA7-34A1-7E43-89D5-7B340E82F8C5}"/>
              </a:ext>
            </a:extLst>
          </p:cNvPr>
          <p:cNvSpPr txBox="1"/>
          <p:nvPr/>
        </p:nvSpPr>
        <p:spPr>
          <a:xfrm>
            <a:off x="3895943" y="278237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EC399B32-84CF-5B41-81D0-78068B747798}"/>
              </a:ext>
            </a:extLst>
          </p:cNvPr>
          <p:cNvSpPr txBox="1"/>
          <p:nvPr/>
        </p:nvSpPr>
        <p:spPr>
          <a:xfrm>
            <a:off x="4831233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0EC9E82-CD8B-694C-815F-E7A244889792}"/>
              </a:ext>
            </a:extLst>
          </p:cNvPr>
          <p:cNvSpPr txBox="1"/>
          <p:nvPr/>
        </p:nvSpPr>
        <p:spPr>
          <a:xfrm>
            <a:off x="5056233" y="2788832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ACB5E10-F461-0C4D-9665-869FA002B7CC}"/>
              </a:ext>
            </a:extLst>
          </p:cNvPr>
          <p:cNvSpPr txBox="1"/>
          <p:nvPr/>
        </p:nvSpPr>
        <p:spPr>
          <a:xfrm>
            <a:off x="1033255" y="3015872"/>
            <a:ext cx="2574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800" dirty="0">
                <a:solidFill>
                  <a:srgbClr val="FF0000"/>
                </a:solidFill>
              </a:rPr>
              <a:t>*</a:t>
            </a:r>
            <a:r>
              <a:rPr kumimoji="1" lang="ja-JP" altLang="en-US" sz="800">
                <a:solidFill>
                  <a:srgbClr val="FF0000"/>
                </a:solidFill>
              </a:rPr>
              <a:t>Because I already have a reservation</a:t>
            </a:r>
            <a:r>
              <a:rPr kumimoji="1" lang="en-US" altLang="ja-JP" sz="800" dirty="0">
                <a:solidFill>
                  <a:srgbClr val="FF0000"/>
                </a:solidFill>
              </a:rPr>
              <a:t>1</a:t>
            </a:r>
            <a:r>
              <a:rPr kumimoji="1" lang="ja-JP" altLang="en-US" sz="800">
                <a:solidFill>
                  <a:srgbClr val="FF0000"/>
                </a:solidFill>
              </a:rPr>
              <a:t>It cannot be reserved daily.</a:t>
            </a:r>
          </a:p>
        </p:txBody>
      </p:sp>
    </p:spTree>
    <p:extLst>
      <p:ext uri="{BB962C8B-B14F-4D97-AF65-F5344CB8AC3E}">
        <p14:creationId xmlns:p14="http://schemas.microsoft.com/office/powerpoint/2010/main" val="145666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Reservation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268188" y="112416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registration (operation)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0E34513-E9A9-8B40-9472-0092A2EB2CC6}"/>
              </a:ext>
            </a:extLst>
          </p:cNvPr>
          <p:cNvCxnSpPr/>
          <p:nvPr/>
        </p:nvCxnSpPr>
        <p:spPr>
          <a:xfrm>
            <a:off x="268188" y="751571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下矢印 77">
            <a:extLst>
              <a:ext uri="{FF2B5EF4-FFF2-40B4-BE49-F238E27FC236}">
                <a16:creationId xmlns:a16="http://schemas.microsoft.com/office/drawing/2014/main" id="{42A2F4F9-2D6B-8F45-B1AF-27DC107489EA}"/>
              </a:ext>
            </a:extLst>
          </p:cNvPr>
          <p:cNvSpPr/>
          <p:nvPr/>
        </p:nvSpPr>
        <p:spPr>
          <a:xfrm>
            <a:off x="2348411" y="7515716"/>
            <a:ext cx="1336851" cy="239897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E9792EC-5EAD-3D40-9AE5-7FD1CA2DE3FA}"/>
              </a:ext>
            </a:extLst>
          </p:cNvPr>
          <p:cNvSpPr txBox="1"/>
          <p:nvPr/>
        </p:nvSpPr>
        <p:spPr>
          <a:xfrm>
            <a:off x="374496" y="14356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■ Reservation confirmation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2584ED-9663-DD40-986E-F5332C0475AE}"/>
              </a:ext>
            </a:extLst>
          </p:cNvPr>
          <p:cNvSpPr txBox="1"/>
          <p:nvPr/>
        </p:nvSpPr>
        <p:spPr>
          <a:xfrm>
            <a:off x="1873296" y="2734474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2021</a:t>
            </a:r>
            <a:r>
              <a:rPr kumimoji="1" lang="ja-JP" altLang="en-US" sz="1400"/>
              <a:t>Year</a:t>
            </a:r>
            <a:r>
              <a:rPr kumimoji="1" lang="en-US" altLang="ja-JP" sz="1400" dirty="0"/>
              <a:t>Ten</a:t>
            </a:r>
            <a:r>
              <a:rPr kumimoji="1" lang="ja-JP" altLang="en-US" sz="1400"/>
              <a:t>Month</a:t>
            </a:r>
            <a:r>
              <a:rPr kumimoji="1" lang="en-US" altLang="ja-JP" sz="1400" dirty="0"/>
              <a:t>12</a:t>
            </a:r>
            <a:r>
              <a:rPr kumimoji="1" lang="ja-JP" altLang="en-US" sz="1400"/>
              <a:t>Day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A9F505-8170-2C44-8FF6-33B1D75B5177}"/>
              </a:ext>
            </a:extLst>
          </p:cNvPr>
          <p:cNvSpPr txBox="1"/>
          <p:nvPr/>
        </p:nvSpPr>
        <p:spPr>
          <a:xfrm>
            <a:off x="1916160" y="2971289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11:00</a:t>
            </a:r>
            <a:endParaRPr kumimoji="1" lang="ja-JP" altLang="en-US" sz="1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43DB81A-BD4C-5147-B681-F36283640C6A}"/>
              </a:ext>
            </a:extLst>
          </p:cNvPr>
          <p:cNvSpPr txBox="1"/>
          <p:nvPr/>
        </p:nvSpPr>
        <p:spPr>
          <a:xfrm>
            <a:off x="3272511" y="295786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12:00</a:t>
            </a:r>
            <a:endParaRPr kumimoji="1" lang="ja-JP" altLang="en-US" sz="140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353DC8B-46BB-364A-B36C-C5FFA547F74D}"/>
              </a:ext>
            </a:extLst>
          </p:cNvPr>
          <p:cNvSpPr/>
          <p:nvPr/>
        </p:nvSpPr>
        <p:spPr>
          <a:xfrm>
            <a:off x="2069744" y="6397793"/>
            <a:ext cx="2815387" cy="423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/>
            <a:r>
              <a:rPr kumimoji="1" lang="ja-JP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In other cases, please fill in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B2A3757-1AD9-A748-8540-BBAF6156791E}"/>
              </a:ext>
            </a:extLst>
          </p:cNvPr>
          <p:cNvSpPr txBox="1"/>
          <p:nvPr/>
        </p:nvSpPr>
        <p:spPr>
          <a:xfrm>
            <a:off x="549133" y="607243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Usage</a:t>
            </a:r>
            <a:r>
              <a:rPr kumimoji="1" lang="en-US" altLang="ja-JP" sz="1100" dirty="0"/>
              <a:t> 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E75A200-D079-1F47-B450-A5201A532E69}"/>
              </a:ext>
            </a:extLst>
          </p:cNvPr>
          <p:cNvSpPr/>
          <p:nvPr/>
        </p:nvSpPr>
        <p:spPr>
          <a:xfrm>
            <a:off x="2069744" y="6066451"/>
            <a:ext cx="201723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050" dirty="0" err="1">
                <a:solidFill>
                  <a:schemeClr val="tx1"/>
                </a:solidFill>
              </a:rPr>
              <a:t>Youtube</a:t>
            </a:r>
            <a:r>
              <a:rPr kumimoji="1" lang="ja-JP" altLang="en-US" sz="1050">
                <a:solidFill>
                  <a:schemeClr val="tx1"/>
                </a:solidFill>
              </a:rPr>
              <a:t>For delivery</a:t>
            </a: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689E7014-2727-9449-BDEE-764BA46A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63" y="6066451"/>
            <a:ext cx="240418" cy="256445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E1C0896-E942-694D-81D1-7052E4F1FB7D}"/>
              </a:ext>
            </a:extLst>
          </p:cNvPr>
          <p:cNvSpPr txBox="1"/>
          <p:nvPr/>
        </p:nvSpPr>
        <p:spPr>
          <a:xfrm>
            <a:off x="2599307" y="6871892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Extension additional registration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EA09725-DCF6-3E45-95EE-70E8FB4C70EC}"/>
              </a:ext>
            </a:extLst>
          </p:cNvPr>
          <p:cNvSpPr txBox="1"/>
          <p:nvPr/>
        </p:nvSpPr>
        <p:spPr>
          <a:xfrm>
            <a:off x="549133" y="5704136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Acquisition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0632F4F-1ADA-2944-BC09-99BAD861B54D}"/>
              </a:ext>
            </a:extLst>
          </p:cNvPr>
          <p:cNvSpPr txBox="1"/>
          <p:nvPr/>
        </p:nvSpPr>
        <p:spPr>
          <a:xfrm>
            <a:off x="2478500" y="5688221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→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Total result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E61F774-D1D0-9A4A-8FDC-1C49E6C69E0D}"/>
              </a:ext>
            </a:extLst>
          </p:cNvPr>
          <p:cNvSpPr txBox="1"/>
          <p:nvPr/>
        </p:nvSpPr>
        <p:spPr>
          <a:xfrm>
            <a:off x="1957319" y="5657158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Four</a:t>
            </a:r>
            <a:endParaRPr kumimoji="1" lang="ja-JP" altLang="en-US" sz="14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1EC0218-6C27-534D-A8FE-0A5A6C69CB7C}"/>
              </a:ext>
            </a:extLst>
          </p:cNvPr>
          <p:cNvSpPr txBox="1"/>
          <p:nvPr/>
        </p:nvSpPr>
        <p:spPr>
          <a:xfrm>
            <a:off x="3783954" y="5700366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12</a:t>
            </a:r>
            <a:endParaRPr kumimoji="1" lang="ja-JP" altLang="en-US" sz="140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44908C2-79B6-B347-8F2E-FD3EF8A04F1C}"/>
              </a:ext>
            </a:extLst>
          </p:cNvPr>
          <p:cNvSpPr txBox="1"/>
          <p:nvPr/>
        </p:nvSpPr>
        <p:spPr>
          <a:xfrm>
            <a:off x="549133" y="42118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Extension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8B0FD61-2580-5C4C-90E7-D51FDD2DDDB6}"/>
              </a:ext>
            </a:extLst>
          </p:cNvPr>
          <p:cNvSpPr txBox="1"/>
          <p:nvPr/>
        </p:nvSpPr>
        <p:spPr>
          <a:xfrm>
            <a:off x="1957319" y="4190567"/>
            <a:ext cx="59503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4,000</a:t>
            </a:r>
            <a:endParaRPr kumimoji="1" lang="ja-JP" altLang="en-US" sz="14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A8D79FA-C884-9B4D-BBC3-1C5948594FAD}"/>
              </a:ext>
            </a:extLst>
          </p:cNvPr>
          <p:cNvSpPr txBox="1"/>
          <p:nvPr/>
        </p:nvSpPr>
        <p:spPr>
          <a:xfrm>
            <a:off x="1754878" y="228144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Shinsaibashi Amemura store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E78A6C9-9DBA-D747-A7F7-463503576D6E}"/>
              </a:ext>
            </a:extLst>
          </p:cNvPr>
          <p:cNvSpPr txBox="1"/>
          <p:nvPr/>
        </p:nvSpPr>
        <p:spPr>
          <a:xfrm>
            <a:off x="549133" y="23006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Store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97ABC9A-6445-5A47-84CF-B34A77F4448A}"/>
              </a:ext>
            </a:extLst>
          </p:cNvPr>
          <p:cNvSpPr txBox="1"/>
          <p:nvPr/>
        </p:nvSpPr>
        <p:spPr>
          <a:xfrm>
            <a:off x="549133" y="255385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Space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3CDDDA8-D535-5B41-9561-B887D12E6E81}"/>
              </a:ext>
            </a:extLst>
          </p:cNvPr>
          <p:cNvSpPr txBox="1"/>
          <p:nvPr/>
        </p:nvSpPr>
        <p:spPr>
          <a:xfrm>
            <a:off x="1765477" y="25497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Hall space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AE8E32D-268B-024A-B6E2-37FEB0592521}"/>
              </a:ext>
            </a:extLst>
          </p:cNvPr>
          <p:cNvSpPr txBox="1"/>
          <p:nvPr/>
        </p:nvSpPr>
        <p:spPr>
          <a:xfrm>
            <a:off x="549133" y="2775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Reservation date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36568CB-6B87-4143-9E76-C035572A23A6}"/>
              </a:ext>
            </a:extLst>
          </p:cNvPr>
          <p:cNvSpPr txBox="1"/>
          <p:nvPr/>
        </p:nvSpPr>
        <p:spPr>
          <a:xfrm>
            <a:off x="549133" y="303399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Reservation time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5627842-CB3C-324F-A893-15A648A9268D}"/>
              </a:ext>
            </a:extLst>
          </p:cNvPr>
          <p:cNvSpPr txBox="1"/>
          <p:nvPr/>
        </p:nvSpPr>
        <p:spPr>
          <a:xfrm>
            <a:off x="549133" y="64439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Remarks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1203304-A46F-FE4E-B458-304FD51E69B1}"/>
              </a:ext>
            </a:extLst>
          </p:cNvPr>
          <p:cNvSpPr txBox="1"/>
          <p:nvPr/>
        </p:nvSpPr>
        <p:spPr>
          <a:xfrm>
            <a:off x="549133" y="1703043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/>
              <a:t>◆ Customer number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1A271C8-0794-2B4D-AAEF-3C63160120AA}"/>
              </a:ext>
            </a:extLst>
          </p:cNvPr>
          <p:cNvSpPr txBox="1"/>
          <p:nvPr/>
        </p:nvSpPr>
        <p:spPr>
          <a:xfrm>
            <a:off x="1824266" y="1685606"/>
            <a:ext cx="1448245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100" dirty="0"/>
              <a:t>123456</a:t>
            </a:r>
            <a:endParaRPr kumimoji="1" lang="ja-JP" altLang="en-US" sz="11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8026DA3-7CFA-F941-B715-604623012E75}"/>
              </a:ext>
            </a:extLst>
          </p:cNvPr>
          <p:cNvSpPr txBox="1"/>
          <p:nvPr/>
        </p:nvSpPr>
        <p:spPr>
          <a:xfrm>
            <a:off x="4172516" y="1685453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Yamada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Taro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Mr</a:t>
            </a:r>
            <a:endParaRPr kumimoji="1" lang="en-US" altLang="ja-JP" sz="12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FC7D511-DF89-C94A-85FC-09F09123A495}"/>
              </a:ext>
            </a:extLst>
          </p:cNvPr>
          <p:cNvSpPr txBox="1"/>
          <p:nvPr/>
        </p:nvSpPr>
        <p:spPr>
          <a:xfrm>
            <a:off x="549133" y="39260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Extension time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8903785-216D-BC44-873E-D2CBF34B84C4}"/>
              </a:ext>
            </a:extLst>
          </p:cNvPr>
          <p:cNvSpPr txBox="1"/>
          <p:nvPr/>
        </p:nvSpPr>
        <p:spPr>
          <a:xfrm>
            <a:off x="1916160" y="38776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12:00</a:t>
            </a:r>
            <a:endParaRPr kumimoji="1" lang="ja-JP" altLang="en-US" sz="140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2CE98FC-C136-1D4B-BFBD-99A3D1423E0D}"/>
              </a:ext>
            </a:extLst>
          </p:cNvPr>
          <p:cNvSpPr txBox="1"/>
          <p:nvPr/>
        </p:nvSpPr>
        <p:spPr>
          <a:xfrm>
            <a:off x="3272511" y="386422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13:00</a:t>
            </a:r>
            <a:endParaRPr kumimoji="1" lang="ja-JP" altLang="en-US" sz="140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F86451A-468D-1E43-B91E-C93A4A344B36}"/>
              </a:ext>
            </a:extLst>
          </p:cNvPr>
          <p:cNvSpPr txBox="1"/>
          <p:nvPr/>
        </p:nvSpPr>
        <p:spPr>
          <a:xfrm>
            <a:off x="549133" y="491460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Other additional charges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15AE56C-8C89-8348-8191-271F17E4D8D3}"/>
              </a:ext>
            </a:extLst>
          </p:cNvPr>
          <p:cNvSpPr txBox="1"/>
          <p:nvPr/>
        </p:nvSpPr>
        <p:spPr>
          <a:xfrm>
            <a:off x="1962347" y="4881990"/>
            <a:ext cx="59503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1,000</a:t>
            </a:r>
            <a:endParaRPr kumimoji="1" lang="ja-JP" altLang="en-US" sz="14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31E33CA-C1BD-BC47-8EA7-FB75AAF50608}"/>
              </a:ext>
            </a:extLst>
          </p:cNvPr>
          <p:cNvSpPr txBox="1"/>
          <p:nvPr/>
        </p:nvSpPr>
        <p:spPr>
          <a:xfrm>
            <a:off x="1824266" y="2012956"/>
            <a:ext cx="3306342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100" dirty="0"/>
              <a:t>45847871</a:t>
            </a:r>
            <a:endParaRPr kumimoji="1" lang="ja-JP" altLang="en-US" sz="110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74BA89E-9CE9-9942-A9BD-D68F9C4D73C1}"/>
              </a:ext>
            </a:extLst>
          </p:cNvPr>
          <p:cNvSpPr txBox="1"/>
          <p:nvPr/>
        </p:nvSpPr>
        <p:spPr>
          <a:xfrm>
            <a:off x="549133" y="2044681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/>
              <a:t>◆ Reservation number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5D8F310-97C1-BF4D-BFE3-29ED627E528A}"/>
              </a:ext>
            </a:extLst>
          </p:cNvPr>
          <p:cNvSpPr txBox="1"/>
          <p:nvPr/>
        </p:nvSpPr>
        <p:spPr>
          <a:xfrm>
            <a:off x="2366185" y="9447618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back to index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90318A-BEBD-7D48-9D16-0D16643AD280}"/>
              </a:ext>
            </a:extLst>
          </p:cNvPr>
          <p:cNvSpPr txBox="1"/>
          <p:nvPr/>
        </p:nvSpPr>
        <p:spPr>
          <a:xfrm>
            <a:off x="2548388" y="42353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circle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8706633-A9AF-894F-BBA5-D19D3BA0DDA6}"/>
              </a:ext>
            </a:extLst>
          </p:cNvPr>
          <p:cNvSpPr txBox="1"/>
          <p:nvPr/>
        </p:nvSpPr>
        <p:spPr>
          <a:xfrm>
            <a:off x="2621750" y="49284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circle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9C6FD54-F3D9-864D-A804-1E010F4DCE64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management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E7181A-E8B6-FA44-B117-207145740239}"/>
              </a:ext>
            </a:extLst>
          </p:cNvPr>
          <p:cNvSpPr txBox="1"/>
          <p:nvPr/>
        </p:nvSpPr>
        <p:spPr>
          <a:xfrm>
            <a:off x="2589196" y="8527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confirmation screen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E61BEA8-613E-FB4E-B58F-A493298ABF4D}"/>
              </a:ext>
            </a:extLst>
          </p:cNvPr>
          <p:cNvSpPr txBox="1"/>
          <p:nvPr/>
        </p:nvSpPr>
        <p:spPr>
          <a:xfrm>
            <a:off x="538477" y="329816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Space charge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EDA77A3-BB31-444C-95AB-3C5E6BAA49DE}"/>
              </a:ext>
            </a:extLst>
          </p:cNvPr>
          <p:cNvSpPr txBox="1"/>
          <p:nvPr/>
        </p:nvSpPr>
        <p:spPr>
          <a:xfrm>
            <a:off x="2278475" y="3245389"/>
            <a:ext cx="7745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5DA3766-2022-BA4E-A710-D73104BFB10E}"/>
              </a:ext>
            </a:extLst>
          </p:cNvPr>
          <p:cNvSpPr txBox="1"/>
          <p:nvPr/>
        </p:nvSpPr>
        <p:spPr>
          <a:xfrm>
            <a:off x="538477" y="3567676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Additional option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A5169E6-E929-CF4D-A130-B30B5A52963F}"/>
              </a:ext>
            </a:extLst>
          </p:cNvPr>
          <p:cNvSpPr txBox="1"/>
          <p:nvPr/>
        </p:nvSpPr>
        <p:spPr>
          <a:xfrm>
            <a:off x="2168558" y="3514896"/>
            <a:ext cx="19559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400"/>
              <a:t>Photographer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D84C55DF-7FD8-1F49-84EE-7342198BC1E4}"/>
              </a:ext>
            </a:extLst>
          </p:cNvPr>
          <p:cNvSpPr txBox="1"/>
          <p:nvPr/>
        </p:nvSpPr>
        <p:spPr>
          <a:xfrm>
            <a:off x="4151362" y="3514896"/>
            <a:ext cx="14173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400"/>
              <a:t>equipment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C9AE063-6F58-3046-93B9-7476CE87A487}"/>
              </a:ext>
            </a:extLst>
          </p:cNvPr>
          <p:cNvSpPr txBox="1"/>
          <p:nvPr/>
        </p:nvSpPr>
        <p:spPr>
          <a:xfrm>
            <a:off x="538477" y="45783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Additional extension option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CC00E7B-AFED-744A-84C6-C1609689BD71}"/>
              </a:ext>
            </a:extLst>
          </p:cNvPr>
          <p:cNvSpPr txBox="1"/>
          <p:nvPr/>
        </p:nvSpPr>
        <p:spPr>
          <a:xfrm>
            <a:off x="2348411" y="4525548"/>
            <a:ext cx="19559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400"/>
              <a:t>Photographer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B462F45-33C9-B846-81F6-B5F9A9AC2BFB}"/>
              </a:ext>
            </a:extLst>
          </p:cNvPr>
          <p:cNvSpPr txBox="1"/>
          <p:nvPr/>
        </p:nvSpPr>
        <p:spPr>
          <a:xfrm>
            <a:off x="4331215" y="4525548"/>
            <a:ext cx="14173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400"/>
              <a:t>equipment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A6570F9-FE1E-7948-9AAF-39AE98F444B3}"/>
              </a:ext>
            </a:extLst>
          </p:cNvPr>
          <p:cNvSpPr txBox="1"/>
          <p:nvPr/>
        </p:nvSpPr>
        <p:spPr>
          <a:xfrm>
            <a:off x="549133" y="5338113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◆ Total extended additional charge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5B113D5-809F-3F4A-8D01-1F144A49E187}"/>
              </a:ext>
            </a:extLst>
          </p:cNvPr>
          <p:cNvSpPr txBox="1"/>
          <p:nvPr/>
        </p:nvSpPr>
        <p:spPr>
          <a:xfrm>
            <a:off x="1962347" y="5295875"/>
            <a:ext cx="68640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13,000</a:t>
            </a:r>
            <a:endParaRPr kumimoji="1" lang="ja-JP" altLang="en-US" sz="14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E34B78FD-590B-5649-88A8-291AA40FB25D}"/>
              </a:ext>
            </a:extLst>
          </p:cNvPr>
          <p:cNvSpPr txBox="1"/>
          <p:nvPr/>
        </p:nvSpPr>
        <p:spPr>
          <a:xfrm>
            <a:off x="2707402" y="53491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circle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A4D62433-1B1D-2F4D-9794-E8D0F1DA926D}"/>
              </a:ext>
            </a:extLst>
          </p:cNvPr>
          <p:cNvSpPr txBox="1"/>
          <p:nvPr/>
        </p:nvSpPr>
        <p:spPr>
          <a:xfrm>
            <a:off x="3359710" y="1703043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/>
              <a:t>◆ Name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CBB8F2-3A37-8D4E-9E23-F5F1B0973B9A}"/>
              </a:ext>
            </a:extLst>
          </p:cNvPr>
          <p:cNvSpPr txBox="1"/>
          <p:nvPr/>
        </p:nvSpPr>
        <p:spPr>
          <a:xfrm>
            <a:off x="1319170" y="7995658"/>
            <a:ext cx="5093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>
                <a:solidFill>
                  <a:srgbClr val="FF0000"/>
                </a:solidFill>
              </a:rPr>
              <a:t>Additional charges for the day will be collected at the cash register.</a:t>
            </a:r>
          </a:p>
        </p:txBody>
      </p:sp>
    </p:spTree>
    <p:extLst>
      <p:ext uri="{BB962C8B-B14F-4D97-AF65-F5344CB8AC3E}">
        <p14:creationId xmlns:p14="http://schemas.microsoft.com/office/powerpoint/2010/main" val="371349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400" dirty="0"/>
              <a:t>Management screen</a:t>
            </a:r>
            <a:r>
              <a:rPr kumimoji="1" lang="en-US" altLang="ja-JP" sz="1400" dirty="0"/>
              <a:t> </a:t>
            </a:r>
            <a:r>
              <a:rPr kumimoji="1" lang="ja-JP" altLang="en-US" sz="1400" dirty="0"/>
              <a:t>(Studio Master (Plan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93682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Search display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268188" y="1279825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search display</a:t>
            </a:r>
            <a:endParaRPr kumimoji="1" lang="en-US" altLang="ja-JP" sz="1200" dirty="0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476201" y="9251717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C935B2-72FF-874B-83D6-0175288DFC77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</a:p>
        </p:txBody>
      </p:sp>
      <p:graphicFrame>
        <p:nvGraphicFramePr>
          <p:cNvPr id="42" name="表 6">
            <a:extLst>
              <a:ext uri="{FF2B5EF4-FFF2-40B4-BE49-F238E27FC236}">
                <a16:creationId xmlns:a16="http://schemas.microsoft.com/office/drawing/2014/main" id="{4020C2F1-7A22-614E-8BFF-A290398E5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3872"/>
              </p:ext>
            </p:extLst>
          </p:nvPr>
        </p:nvGraphicFramePr>
        <p:xfrm>
          <a:off x="282551" y="2039450"/>
          <a:ext cx="608014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86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751378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3634799678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67637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99757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569627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756815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636430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  <a:gridCol w="547877">
                  <a:extLst>
                    <a:ext uri="{9D8B030D-6E8A-4147-A177-3AD203B41FA5}">
                      <a16:colId xmlns:a16="http://schemas.microsoft.com/office/drawing/2014/main" val="2654949647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Hourly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restrictions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Current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Shinsaibashi Amemura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 with cameraman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 day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8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</a:tbl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75EF946-C4D7-234F-A354-7DC3F30EEA6C}"/>
              </a:ext>
            </a:extLst>
          </p:cNvPr>
          <p:cNvSpPr txBox="1"/>
          <p:nvPr/>
        </p:nvSpPr>
        <p:spPr>
          <a:xfrm>
            <a:off x="251117" y="1626304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Store name: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0C311D2-784C-0C4B-B4C9-52D9059BEE27}"/>
              </a:ext>
            </a:extLst>
          </p:cNvPr>
          <p:cNvSpPr txBox="1"/>
          <p:nvPr/>
        </p:nvSpPr>
        <p:spPr>
          <a:xfrm>
            <a:off x="1436788" y="1626304"/>
            <a:ext cx="227155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Shinsaibashi Amemura store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B338DAEC-7185-D34C-9A06-2CBD6468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61" y="1631931"/>
            <a:ext cx="240418" cy="2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34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400" dirty="0"/>
              <a:t>Management screen</a:t>
            </a:r>
            <a:r>
              <a:rPr kumimoji="1" lang="en-US" altLang="ja-JP" sz="1400" dirty="0"/>
              <a:t> </a:t>
            </a:r>
            <a:r>
              <a:rPr kumimoji="1" lang="ja-JP" altLang="en-US" sz="1400" dirty="0"/>
              <a:t>(Studio Master (Plan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93682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Store master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Store registration (new)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476201" y="9251717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975023" y="1694853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Store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160694" y="1694853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007482-9AAA-FB4A-B99A-EE5ACDEFFB63}"/>
              </a:ext>
            </a:extLst>
          </p:cNvPr>
          <p:cNvSpPr txBox="1"/>
          <p:nvPr/>
        </p:nvSpPr>
        <p:spPr>
          <a:xfrm>
            <a:off x="975022" y="3165812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Explanatory comment: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AA2F7C-30AC-1E4F-815D-264E8FF7F5DD}"/>
              </a:ext>
            </a:extLst>
          </p:cNvPr>
          <p:cNvSpPr/>
          <p:nvPr/>
        </p:nvSpPr>
        <p:spPr>
          <a:xfrm>
            <a:off x="2160694" y="3165812"/>
            <a:ext cx="3371696" cy="9797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155816" y="5507378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(Main)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160694" y="4953000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790663" y="4955966"/>
            <a:ext cx="808633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146968" y="4967554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132806" y="536778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8EFCB8D-4210-6640-A9FA-2ED726108BE7}"/>
              </a:ext>
            </a:extLst>
          </p:cNvPr>
          <p:cNvSpPr txBox="1"/>
          <p:nvPr/>
        </p:nvSpPr>
        <p:spPr>
          <a:xfrm>
            <a:off x="385616" y="5753542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 Comment: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473C20-1738-BD46-B77A-D7F026A3A7D2}"/>
              </a:ext>
            </a:extLst>
          </p:cNvPr>
          <p:cNvSpPr/>
          <p:nvPr/>
        </p:nvSpPr>
        <p:spPr>
          <a:xfrm>
            <a:off x="2160693" y="5724521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99B944D-9166-8846-8530-60D34C4AD509}"/>
              </a:ext>
            </a:extLst>
          </p:cNvPr>
          <p:cNvSpPr txBox="1"/>
          <p:nvPr/>
        </p:nvSpPr>
        <p:spPr>
          <a:xfrm>
            <a:off x="975022" y="6253161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A523517-730F-284E-8A58-63AFF63779F5}"/>
              </a:ext>
            </a:extLst>
          </p:cNvPr>
          <p:cNvSpPr/>
          <p:nvPr/>
        </p:nvSpPr>
        <p:spPr>
          <a:xfrm>
            <a:off x="2160694" y="6238875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DEB33AC-52A5-1940-9657-4361DDB23838}"/>
              </a:ext>
            </a:extLst>
          </p:cNvPr>
          <p:cNvSpPr txBox="1"/>
          <p:nvPr/>
        </p:nvSpPr>
        <p:spPr>
          <a:xfrm>
            <a:off x="3790663" y="6241841"/>
            <a:ext cx="883695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DE75847-0C5F-4541-A3E0-67FFE8EC4997}"/>
              </a:ext>
            </a:extLst>
          </p:cNvPr>
          <p:cNvSpPr txBox="1"/>
          <p:nvPr/>
        </p:nvSpPr>
        <p:spPr>
          <a:xfrm>
            <a:off x="1146968" y="6653655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123A86C-33F8-BC49-A2A3-E1BE5B8BA952}"/>
              </a:ext>
            </a:extLst>
          </p:cNvPr>
          <p:cNvSpPr txBox="1"/>
          <p:nvPr/>
        </p:nvSpPr>
        <p:spPr>
          <a:xfrm>
            <a:off x="2132806" y="6653655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BC88374-5AE6-6D43-B3F7-62F2C7D07651}"/>
              </a:ext>
            </a:extLst>
          </p:cNvPr>
          <p:cNvSpPr txBox="1"/>
          <p:nvPr/>
        </p:nvSpPr>
        <p:spPr>
          <a:xfrm>
            <a:off x="385616" y="7039417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comment: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F3430B2-73B2-6844-A38D-536C812A472E}"/>
              </a:ext>
            </a:extLst>
          </p:cNvPr>
          <p:cNvSpPr/>
          <p:nvPr/>
        </p:nvSpPr>
        <p:spPr>
          <a:xfrm>
            <a:off x="2160693" y="7010396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7D3A92B-5554-4C48-B764-B5F64476D5D3}"/>
              </a:ext>
            </a:extLst>
          </p:cNvPr>
          <p:cNvSpPr txBox="1"/>
          <p:nvPr/>
        </p:nvSpPr>
        <p:spPr>
          <a:xfrm>
            <a:off x="975022" y="7539036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E708915-94FE-4E4A-9D2F-8BC034E3A762}"/>
              </a:ext>
            </a:extLst>
          </p:cNvPr>
          <p:cNvSpPr/>
          <p:nvPr/>
        </p:nvSpPr>
        <p:spPr>
          <a:xfrm>
            <a:off x="2160694" y="7524750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8A5C2E4-25BF-8648-AC60-63E2E29DC127}"/>
              </a:ext>
            </a:extLst>
          </p:cNvPr>
          <p:cNvSpPr txBox="1"/>
          <p:nvPr/>
        </p:nvSpPr>
        <p:spPr>
          <a:xfrm>
            <a:off x="3790663" y="7527716"/>
            <a:ext cx="883695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713AE5D-703D-F54A-8083-DAC933B1661D}"/>
              </a:ext>
            </a:extLst>
          </p:cNvPr>
          <p:cNvSpPr txBox="1"/>
          <p:nvPr/>
        </p:nvSpPr>
        <p:spPr>
          <a:xfrm>
            <a:off x="1146968" y="7939530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845630-9CAA-BE46-B340-EB9D5B8C9DDF}"/>
              </a:ext>
            </a:extLst>
          </p:cNvPr>
          <p:cNvSpPr txBox="1"/>
          <p:nvPr/>
        </p:nvSpPr>
        <p:spPr>
          <a:xfrm>
            <a:off x="2132806" y="793953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CB7E7AE-3215-DF4B-B0A3-5B8B6F4DA6F7}"/>
              </a:ext>
            </a:extLst>
          </p:cNvPr>
          <p:cNvSpPr txBox="1"/>
          <p:nvPr/>
        </p:nvSpPr>
        <p:spPr>
          <a:xfrm>
            <a:off x="385616" y="8325292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comment: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5995AEA-5606-D84E-852A-86D32D1881CE}"/>
              </a:ext>
            </a:extLst>
          </p:cNvPr>
          <p:cNvSpPr/>
          <p:nvPr/>
        </p:nvSpPr>
        <p:spPr>
          <a:xfrm>
            <a:off x="2160693" y="8296271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6AA96B38-B8E0-B44E-BB0E-DC9740D7AC86}"/>
              </a:ext>
            </a:extLst>
          </p:cNvPr>
          <p:cNvSpPr txBox="1"/>
          <p:nvPr/>
        </p:nvSpPr>
        <p:spPr>
          <a:xfrm>
            <a:off x="975023" y="2052036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address: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D113E8-11AE-E846-B17F-784F836478C9}"/>
              </a:ext>
            </a:extLst>
          </p:cNvPr>
          <p:cNvSpPr txBox="1"/>
          <p:nvPr/>
        </p:nvSpPr>
        <p:spPr>
          <a:xfrm>
            <a:off x="2160694" y="2052036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E2B2316-5C2E-FE40-B9F4-13B79EAC2669}"/>
              </a:ext>
            </a:extLst>
          </p:cNvPr>
          <p:cNvSpPr txBox="1"/>
          <p:nvPr/>
        </p:nvSpPr>
        <p:spPr>
          <a:xfrm>
            <a:off x="975023" y="2394936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Contact 1: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0FC7ED9-4212-3F47-8E74-8862417EE4D0}"/>
              </a:ext>
            </a:extLst>
          </p:cNvPr>
          <p:cNvSpPr txBox="1"/>
          <p:nvPr/>
        </p:nvSpPr>
        <p:spPr>
          <a:xfrm>
            <a:off x="2160694" y="2394936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9BBB42C-C66F-3F4A-9FAD-90327805C4EC}"/>
              </a:ext>
            </a:extLst>
          </p:cNvPr>
          <p:cNvSpPr txBox="1"/>
          <p:nvPr/>
        </p:nvSpPr>
        <p:spPr>
          <a:xfrm>
            <a:off x="975023" y="2766411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Contact 2: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04BD55F-FA8D-8648-AB6E-6DE12B535305}"/>
              </a:ext>
            </a:extLst>
          </p:cNvPr>
          <p:cNvSpPr txBox="1"/>
          <p:nvPr/>
        </p:nvSpPr>
        <p:spPr>
          <a:xfrm>
            <a:off x="2160694" y="4309212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B08F899-69B8-B24C-98DD-B551849BCAE5}"/>
              </a:ext>
            </a:extLst>
          </p:cNvPr>
          <p:cNvSpPr txBox="1"/>
          <p:nvPr/>
        </p:nvSpPr>
        <p:spPr>
          <a:xfrm>
            <a:off x="975022" y="4294524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 err="1"/>
              <a:t>GoogleMap</a:t>
            </a:r>
            <a:r>
              <a:rPr kumimoji="1" lang="ja-JP" altLang="en-US" sz="1200"/>
              <a:t>: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46BAEA0-DBBE-D447-AB9E-F17B0A51EBEF}"/>
              </a:ext>
            </a:extLst>
          </p:cNvPr>
          <p:cNvSpPr txBox="1"/>
          <p:nvPr/>
        </p:nvSpPr>
        <p:spPr>
          <a:xfrm>
            <a:off x="2160694" y="2752123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C935B2-72FF-874B-83D6-0175288DFC77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</a:p>
        </p:txBody>
      </p:sp>
    </p:spTree>
    <p:extLst>
      <p:ext uri="{BB962C8B-B14F-4D97-AF65-F5344CB8AC3E}">
        <p14:creationId xmlns:p14="http://schemas.microsoft.com/office/powerpoint/2010/main" val="151343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400" dirty="0"/>
              <a:t>Management screen</a:t>
            </a:r>
            <a:r>
              <a:rPr kumimoji="1" lang="en-US" altLang="ja-JP" sz="1400" dirty="0"/>
              <a:t> </a:t>
            </a:r>
            <a:r>
              <a:rPr kumimoji="1" lang="ja-JP" altLang="en-US" sz="1400" dirty="0"/>
              <a:t>(Studio Master (Plan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93682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Space Master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Space registration (new)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8424372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476201" y="7870690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975023" y="1623413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Store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160694" y="1623413"/>
            <a:ext cx="227155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Shinsaibashi Amemura store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-187992" y="2412316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(Main)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000119" y="2057390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630088" y="2060356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986393" y="2071944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1972231" y="2415018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8EFCB8D-4210-6640-A9FA-2ED726108BE7}"/>
              </a:ext>
            </a:extLst>
          </p:cNvPr>
          <p:cNvSpPr txBox="1"/>
          <p:nvPr/>
        </p:nvSpPr>
        <p:spPr>
          <a:xfrm>
            <a:off x="225041" y="2715052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 Comment: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473C20-1738-BD46-B77A-D7F026A3A7D2}"/>
              </a:ext>
            </a:extLst>
          </p:cNvPr>
          <p:cNvSpPr/>
          <p:nvPr/>
        </p:nvSpPr>
        <p:spPr>
          <a:xfrm>
            <a:off x="2000118" y="2686031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99B944D-9166-8846-8530-60D34C4AD509}"/>
              </a:ext>
            </a:extLst>
          </p:cNvPr>
          <p:cNvSpPr txBox="1"/>
          <p:nvPr/>
        </p:nvSpPr>
        <p:spPr>
          <a:xfrm>
            <a:off x="814447" y="3171807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A523517-730F-284E-8A58-63AFF63779F5}"/>
              </a:ext>
            </a:extLst>
          </p:cNvPr>
          <p:cNvSpPr/>
          <p:nvPr/>
        </p:nvSpPr>
        <p:spPr>
          <a:xfrm>
            <a:off x="2000119" y="3157521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DEB33AC-52A5-1940-9657-4361DDB23838}"/>
              </a:ext>
            </a:extLst>
          </p:cNvPr>
          <p:cNvSpPr txBox="1"/>
          <p:nvPr/>
        </p:nvSpPr>
        <p:spPr>
          <a:xfrm>
            <a:off x="3630088" y="3160487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DE75847-0C5F-4541-A3E0-67FFE8EC4997}"/>
              </a:ext>
            </a:extLst>
          </p:cNvPr>
          <p:cNvSpPr txBox="1"/>
          <p:nvPr/>
        </p:nvSpPr>
        <p:spPr>
          <a:xfrm>
            <a:off x="986393" y="3500861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123A86C-33F8-BC49-A2A3-E1BE5B8BA952}"/>
              </a:ext>
            </a:extLst>
          </p:cNvPr>
          <p:cNvSpPr txBox="1"/>
          <p:nvPr/>
        </p:nvSpPr>
        <p:spPr>
          <a:xfrm>
            <a:off x="1972231" y="3500861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BC88374-5AE6-6D43-B3F7-62F2C7D07651}"/>
              </a:ext>
            </a:extLst>
          </p:cNvPr>
          <p:cNvSpPr txBox="1"/>
          <p:nvPr/>
        </p:nvSpPr>
        <p:spPr>
          <a:xfrm>
            <a:off x="225041" y="3800895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comment: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F3430B2-73B2-6844-A38D-536C812A472E}"/>
              </a:ext>
            </a:extLst>
          </p:cNvPr>
          <p:cNvSpPr/>
          <p:nvPr/>
        </p:nvSpPr>
        <p:spPr>
          <a:xfrm>
            <a:off x="2000118" y="3771874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7D3A92B-5554-4C48-B764-B5F64476D5D3}"/>
              </a:ext>
            </a:extLst>
          </p:cNvPr>
          <p:cNvSpPr txBox="1"/>
          <p:nvPr/>
        </p:nvSpPr>
        <p:spPr>
          <a:xfrm>
            <a:off x="814447" y="4271938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E708915-94FE-4E4A-9D2F-8BC034E3A762}"/>
              </a:ext>
            </a:extLst>
          </p:cNvPr>
          <p:cNvSpPr/>
          <p:nvPr/>
        </p:nvSpPr>
        <p:spPr>
          <a:xfrm>
            <a:off x="2000119" y="4257652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8A5C2E4-25BF-8648-AC60-63E2E29DC127}"/>
              </a:ext>
            </a:extLst>
          </p:cNvPr>
          <p:cNvSpPr txBox="1"/>
          <p:nvPr/>
        </p:nvSpPr>
        <p:spPr>
          <a:xfrm>
            <a:off x="3630088" y="4260618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713AE5D-703D-F54A-8083-DAC933B1661D}"/>
              </a:ext>
            </a:extLst>
          </p:cNvPr>
          <p:cNvSpPr txBox="1"/>
          <p:nvPr/>
        </p:nvSpPr>
        <p:spPr>
          <a:xfrm>
            <a:off x="986393" y="4600992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845630-9CAA-BE46-B340-EB9D5B8C9DDF}"/>
              </a:ext>
            </a:extLst>
          </p:cNvPr>
          <p:cNvSpPr txBox="1"/>
          <p:nvPr/>
        </p:nvSpPr>
        <p:spPr>
          <a:xfrm>
            <a:off x="1972231" y="4600992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CB7E7AE-3215-DF4B-B0A3-5B8B6F4DA6F7}"/>
              </a:ext>
            </a:extLst>
          </p:cNvPr>
          <p:cNvSpPr txBox="1"/>
          <p:nvPr/>
        </p:nvSpPr>
        <p:spPr>
          <a:xfrm>
            <a:off x="225041" y="4901026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comment: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5995AEA-5606-D84E-852A-86D32D1881CE}"/>
              </a:ext>
            </a:extLst>
          </p:cNvPr>
          <p:cNvSpPr/>
          <p:nvPr/>
        </p:nvSpPr>
        <p:spPr>
          <a:xfrm>
            <a:off x="2000118" y="4872005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E3DB2E-258E-E343-9DD0-27A87B6D669D}"/>
              </a:ext>
            </a:extLst>
          </p:cNvPr>
          <p:cNvSpPr txBox="1"/>
          <p:nvPr/>
        </p:nvSpPr>
        <p:spPr>
          <a:xfrm>
            <a:off x="5057775" y="225551"/>
            <a:ext cx="17899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1970CEA3-F42A-D945-B087-7D07BB24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67" y="1629040"/>
            <a:ext cx="240418" cy="2564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FDCE31-B260-2144-BBD1-0666DA2554C8}"/>
              </a:ext>
            </a:extLst>
          </p:cNvPr>
          <p:cNvSpPr txBox="1"/>
          <p:nvPr/>
        </p:nvSpPr>
        <p:spPr>
          <a:xfrm>
            <a:off x="2726242" y="526617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・</a:t>
            </a:r>
            <a:endParaRPr kumimoji="1" lang="en-US" altLang="ja-JP" sz="1200" dirty="0"/>
          </a:p>
          <a:p>
            <a:pPr algn="l" rtl="0"/>
            <a:r>
              <a:rPr kumimoji="1" lang="ja-JP" altLang="en-US" sz="1200"/>
              <a:t>・ Up to 5 images and comments</a:t>
            </a:r>
            <a:endParaRPr kumimoji="1" lang="en-US" altLang="ja-JP" sz="1200" dirty="0"/>
          </a:p>
          <a:p>
            <a:pPr algn="l" rtl="0"/>
            <a:r>
              <a:rPr kumimoji="1" lang="ja-JP" altLang="en-US" sz="1200"/>
              <a:t>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56CFB6-6B77-5747-9CCE-19A7B834C147}"/>
              </a:ext>
            </a:extLst>
          </p:cNvPr>
          <p:cNvSpPr txBox="1"/>
          <p:nvPr/>
        </p:nvSpPr>
        <p:spPr>
          <a:xfrm>
            <a:off x="225041" y="6044026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Equipment Equipment explanation, etc .: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AB612C9-7207-4A41-AC65-31A74F72333D}"/>
              </a:ext>
            </a:extLst>
          </p:cNvPr>
          <p:cNvSpPr/>
          <p:nvPr/>
        </p:nvSpPr>
        <p:spPr>
          <a:xfrm>
            <a:off x="2000118" y="6015005"/>
            <a:ext cx="3371695" cy="15195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7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96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Management screen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93682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Plan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Product registration (new)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630245" y="9413228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4D583D0-43A6-644D-88F6-4535CE2EBAAC}"/>
              </a:ext>
            </a:extLst>
          </p:cNvPr>
          <p:cNvSpPr txBox="1"/>
          <p:nvPr/>
        </p:nvSpPr>
        <p:spPr>
          <a:xfrm>
            <a:off x="676111" y="1610089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--Store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Choose ▽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1129065" y="2545127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314736" y="2545127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1A580AB-B331-1647-A0BF-EB42BB506FC6}"/>
              </a:ext>
            </a:extLst>
          </p:cNvPr>
          <p:cNvSpPr txBox="1"/>
          <p:nvPr/>
        </p:nvSpPr>
        <p:spPr>
          <a:xfrm>
            <a:off x="1129065" y="2930444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Hourly price: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1A6F9A4-184A-CF4F-ABB8-16CFE42C4093}"/>
              </a:ext>
            </a:extLst>
          </p:cNvPr>
          <p:cNvSpPr txBox="1"/>
          <p:nvPr/>
        </p:nvSpPr>
        <p:spPr>
          <a:xfrm>
            <a:off x="2314736" y="2930444"/>
            <a:ext cx="1956129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2E7A7D7-08CC-F549-96D4-30B071CB57A3}"/>
              </a:ext>
            </a:extLst>
          </p:cNvPr>
          <p:cNvSpPr txBox="1"/>
          <p:nvPr/>
        </p:nvSpPr>
        <p:spPr>
          <a:xfrm>
            <a:off x="4291726" y="2930444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circle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007482-9AAA-FB4A-B99A-EE5ACDEFFB63}"/>
              </a:ext>
            </a:extLst>
          </p:cNvPr>
          <p:cNvSpPr txBox="1"/>
          <p:nvPr/>
        </p:nvSpPr>
        <p:spPr>
          <a:xfrm>
            <a:off x="1129064" y="3344338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Explanatory comment: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AA2F7C-30AC-1E4F-815D-264E8FF7F5DD}"/>
              </a:ext>
            </a:extLst>
          </p:cNvPr>
          <p:cNvSpPr/>
          <p:nvPr/>
        </p:nvSpPr>
        <p:spPr>
          <a:xfrm>
            <a:off x="2314736" y="3344338"/>
            <a:ext cx="3371696" cy="7504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155816" y="611447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(Main)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314738" y="6100184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944707" y="6103150"/>
            <a:ext cx="97652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301012" y="6514964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286850" y="6514964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8EFCB8D-4210-6640-A9FA-2ED726108BE7}"/>
              </a:ext>
            </a:extLst>
          </p:cNvPr>
          <p:cNvSpPr txBox="1"/>
          <p:nvPr/>
        </p:nvSpPr>
        <p:spPr>
          <a:xfrm>
            <a:off x="539660" y="6886436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 Comment: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473C20-1738-BD46-B77A-D7F026A3A7D2}"/>
              </a:ext>
            </a:extLst>
          </p:cNvPr>
          <p:cNvSpPr/>
          <p:nvPr/>
        </p:nvSpPr>
        <p:spPr>
          <a:xfrm>
            <a:off x="2314737" y="6857415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99B944D-9166-8846-8530-60D34C4AD509}"/>
              </a:ext>
            </a:extLst>
          </p:cNvPr>
          <p:cNvSpPr txBox="1"/>
          <p:nvPr/>
        </p:nvSpPr>
        <p:spPr>
          <a:xfrm>
            <a:off x="866634" y="7257465"/>
            <a:ext cx="1676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Image registration</a:t>
            </a:r>
            <a:r>
              <a:rPr kumimoji="1" lang="en-US" altLang="ja-JP" sz="1200" dirty="0"/>
              <a:t>2</a:t>
            </a:r>
            <a:r>
              <a:rPr kumimoji="1" lang="ja-JP" altLang="en-US" sz="1200" dirty="0"/>
              <a:t>: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A523517-730F-284E-8A58-63AFF63779F5}"/>
              </a:ext>
            </a:extLst>
          </p:cNvPr>
          <p:cNvSpPr/>
          <p:nvPr/>
        </p:nvSpPr>
        <p:spPr>
          <a:xfrm>
            <a:off x="2314738" y="7243179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DEB33AC-52A5-1940-9657-4361DDB23838}"/>
              </a:ext>
            </a:extLst>
          </p:cNvPr>
          <p:cNvSpPr txBox="1"/>
          <p:nvPr/>
        </p:nvSpPr>
        <p:spPr>
          <a:xfrm>
            <a:off x="3944707" y="7246145"/>
            <a:ext cx="877167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DE75847-0C5F-4541-A3E0-67FFE8EC4997}"/>
              </a:ext>
            </a:extLst>
          </p:cNvPr>
          <p:cNvSpPr txBox="1"/>
          <p:nvPr/>
        </p:nvSpPr>
        <p:spPr>
          <a:xfrm>
            <a:off x="1301012" y="7586519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123A86C-33F8-BC49-A2A3-E1BE5B8BA952}"/>
              </a:ext>
            </a:extLst>
          </p:cNvPr>
          <p:cNvSpPr txBox="1"/>
          <p:nvPr/>
        </p:nvSpPr>
        <p:spPr>
          <a:xfrm>
            <a:off x="2286850" y="7586519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BC88374-5AE6-6D43-B3F7-62F2C7D07651}"/>
              </a:ext>
            </a:extLst>
          </p:cNvPr>
          <p:cNvSpPr txBox="1"/>
          <p:nvPr/>
        </p:nvSpPr>
        <p:spPr>
          <a:xfrm>
            <a:off x="539660" y="7986569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comment: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F3430B2-73B2-6844-A38D-536C812A472E}"/>
              </a:ext>
            </a:extLst>
          </p:cNvPr>
          <p:cNvSpPr/>
          <p:nvPr/>
        </p:nvSpPr>
        <p:spPr>
          <a:xfrm>
            <a:off x="2314737" y="7957548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7D3A92B-5554-4C48-B764-B5F64476D5D3}"/>
              </a:ext>
            </a:extLst>
          </p:cNvPr>
          <p:cNvSpPr txBox="1"/>
          <p:nvPr/>
        </p:nvSpPr>
        <p:spPr>
          <a:xfrm>
            <a:off x="805218" y="8364740"/>
            <a:ext cx="17379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Image registration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: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E708915-94FE-4E4A-9D2F-8BC034E3A762}"/>
              </a:ext>
            </a:extLst>
          </p:cNvPr>
          <p:cNvSpPr/>
          <p:nvPr/>
        </p:nvSpPr>
        <p:spPr>
          <a:xfrm>
            <a:off x="2314738" y="8350454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8A5C2E4-25BF-8648-AC60-63E2E29DC127}"/>
              </a:ext>
            </a:extLst>
          </p:cNvPr>
          <p:cNvSpPr txBox="1"/>
          <p:nvPr/>
        </p:nvSpPr>
        <p:spPr>
          <a:xfrm>
            <a:off x="3944707" y="8353420"/>
            <a:ext cx="877167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713AE5D-703D-F54A-8083-DAC933B1661D}"/>
              </a:ext>
            </a:extLst>
          </p:cNvPr>
          <p:cNvSpPr txBox="1"/>
          <p:nvPr/>
        </p:nvSpPr>
        <p:spPr>
          <a:xfrm>
            <a:off x="1301012" y="8679506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845630-9CAA-BE46-B340-EB9D5B8C9DDF}"/>
              </a:ext>
            </a:extLst>
          </p:cNvPr>
          <p:cNvSpPr txBox="1"/>
          <p:nvPr/>
        </p:nvSpPr>
        <p:spPr>
          <a:xfrm>
            <a:off x="2286850" y="8679506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CB7E7AE-3215-DF4B-B0A3-5B8B6F4DA6F7}"/>
              </a:ext>
            </a:extLst>
          </p:cNvPr>
          <p:cNvSpPr txBox="1"/>
          <p:nvPr/>
        </p:nvSpPr>
        <p:spPr>
          <a:xfrm>
            <a:off x="539660" y="9029548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comment: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5995AEA-5606-D84E-852A-86D32D1881CE}"/>
              </a:ext>
            </a:extLst>
          </p:cNvPr>
          <p:cNvSpPr/>
          <p:nvPr/>
        </p:nvSpPr>
        <p:spPr>
          <a:xfrm>
            <a:off x="2314737" y="9000527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F17CA3-0319-8140-AEAD-889E9CF9A53B}"/>
              </a:ext>
            </a:extLst>
          </p:cNvPr>
          <p:cNvSpPr txBox="1"/>
          <p:nvPr/>
        </p:nvSpPr>
        <p:spPr>
          <a:xfrm>
            <a:off x="411648" y="5816806"/>
            <a:ext cx="333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◆ </a:t>
            </a:r>
            <a:r>
              <a:rPr kumimoji="1" lang="en-US" altLang="ja-JP" sz="1200" dirty="0"/>
              <a:t>Registering a banner, comments, how to use</a:t>
            </a:r>
          </a:p>
          <a:p>
            <a:pPr algn="l" rtl="0"/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093740A-386D-2547-9D31-37058841C3F9}"/>
              </a:ext>
            </a:extLst>
          </p:cNvPr>
          <p:cNvSpPr txBox="1"/>
          <p:nvPr/>
        </p:nvSpPr>
        <p:spPr>
          <a:xfrm>
            <a:off x="1111156" y="4201314"/>
            <a:ext cx="9790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restrictions: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E456C6-2AC6-0B4F-9BC1-A4E937A82789}"/>
              </a:ext>
            </a:extLst>
          </p:cNvPr>
          <p:cNvSpPr txBox="1"/>
          <p:nvPr/>
        </p:nvSpPr>
        <p:spPr>
          <a:xfrm>
            <a:off x="2314735" y="4188507"/>
            <a:ext cx="742787" cy="3016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C3D4156-98A7-7B4F-ABAA-60345E4D7DEB}"/>
              </a:ext>
            </a:extLst>
          </p:cNvPr>
          <p:cNvSpPr txBox="1"/>
          <p:nvPr/>
        </p:nvSpPr>
        <p:spPr>
          <a:xfrm>
            <a:off x="3120149" y="4217083"/>
            <a:ext cx="2626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Can be booked from a day in advance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36D68F4-CC0C-7E4F-907F-234F582AE915}"/>
              </a:ext>
            </a:extLst>
          </p:cNvPr>
          <p:cNvSpPr txBox="1"/>
          <p:nvPr/>
        </p:nvSpPr>
        <p:spPr>
          <a:xfrm>
            <a:off x="539660" y="2028056"/>
            <a:ext cx="15684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Choose a space: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5BD17E-E5B0-3C4F-8BDC-E489037887E9}"/>
              </a:ext>
            </a:extLst>
          </p:cNvPr>
          <p:cNvSpPr txBox="1"/>
          <p:nvPr/>
        </p:nvSpPr>
        <p:spPr>
          <a:xfrm>
            <a:off x="2214747" y="1974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CDFB12-8E57-6E45-8AA0-09153DE38AD4}"/>
              </a:ext>
            </a:extLst>
          </p:cNvPr>
          <p:cNvSpPr txBox="1"/>
          <p:nvPr/>
        </p:nvSpPr>
        <p:spPr>
          <a:xfrm>
            <a:off x="2493895" y="201846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space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F67CDF1-9368-5146-A3C4-42D63AE7549B}"/>
              </a:ext>
            </a:extLst>
          </p:cNvPr>
          <p:cNvSpPr txBox="1"/>
          <p:nvPr/>
        </p:nvSpPr>
        <p:spPr>
          <a:xfrm>
            <a:off x="3553689" y="1974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E93EC19-8168-B04B-8CE0-0BFFD02CC01E}"/>
              </a:ext>
            </a:extLst>
          </p:cNvPr>
          <p:cNvSpPr txBox="1"/>
          <p:nvPr/>
        </p:nvSpPr>
        <p:spPr>
          <a:xfrm>
            <a:off x="3832837" y="201846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space</a:t>
            </a:r>
            <a:r>
              <a:rPr kumimoji="1" lang="en-US" altLang="ja-JP" sz="1200" dirty="0"/>
              <a:t>B</a:t>
            </a:r>
            <a:endParaRPr kumimoji="1" lang="ja-JP" altLang="en-US" sz="12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4EB9A0A-C674-4B4C-A4D6-BB99DAF42A1B}"/>
              </a:ext>
            </a:extLst>
          </p:cNvPr>
          <p:cNvSpPr txBox="1"/>
          <p:nvPr/>
        </p:nvSpPr>
        <p:spPr>
          <a:xfrm>
            <a:off x="4821874" y="1974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C444AB7-4A9D-E740-BC66-DF27BFA07B79}"/>
              </a:ext>
            </a:extLst>
          </p:cNvPr>
          <p:cNvSpPr txBox="1"/>
          <p:nvPr/>
        </p:nvSpPr>
        <p:spPr>
          <a:xfrm>
            <a:off x="5101022" y="201846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space</a:t>
            </a:r>
            <a:r>
              <a:rPr kumimoji="1" lang="en-US" altLang="ja-JP" sz="1200" dirty="0"/>
              <a:t>C</a:t>
            </a:r>
            <a:endParaRPr kumimoji="1" lang="ja-JP" altLang="en-US" sz="120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699A1D-2E8F-E949-A06B-237F61879BC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493895" y="1748589"/>
            <a:ext cx="563627" cy="226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1E12D59-5987-DF4A-8291-7FDC0E877419}"/>
              </a:ext>
            </a:extLst>
          </p:cNvPr>
          <p:cNvSpPr/>
          <p:nvPr/>
        </p:nvSpPr>
        <p:spPr>
          <a:xfrm>
            <a:off x="545807" y="1531866"/>
            <a:ext cx="5582850" cy="9044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A3B3B4-F176-2244-8F06-FBED82300771}"/>
              </a:ext>
            </a:extLst>
          </p:cNvPr>
          <p:cNvSpPr txBox="1"/>
          <p:nvPr/>
        </p:nvSpPr>
        <p:spPr>
          <a:xfrm>
            <a:off x="2805509" y="1633699"/>
            <a:ext cx="2701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>
                <a:solidFill>
                  <a:srgbClr val="FF0000"/>
                </a:solidFill>
              </a:rPr>
              <a:t>It is switched the page when choosing a store,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A1668E-6DAB-B14D-A19D-3F5EAE8E55E2}"/>
              </a:ext>
            </a:extLst>
          </p:cNvPr>
          <p:cNvSpPr txBox="1"/>
          <p:nvPr/>
        </p:nvSpPr>
        <p:spPr>
          <a:xfrm>
            <a:off x="600797" y="4671431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Option icon display: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FBCB763-CD8A-3744-A443-CDDB8C53733D}"/>
              </a:ext>
            </a:extLst>
          </p:cNvPr>
          <p:cNvSpPr txBox="1"/>
          <p:nvPr/>
        </p:nvSpPr>
        <p:spPr>
          <a:xfrm>
            <a:off x="2397199" y="4627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2EC5E8-CF9D-7C43-B389-3800BD4A7AFA}"/>
              </a:ext>
            </a:extLst>
          </p:cNvPr>
          <p:cNvSpPr txBox="1"/>
          <p:nvPr/>
        </p:nvSpPr>
        <p:spPr>
          <a:xfrm>
            <a:off x="2676347" y="467143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Photographer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12AB346-04E4-D041-B329-682E186D1741}"/>
              </a:ext>
            </a:extLst>
          </p:cNvPr>
          <p:cNvSpPr txBox="1"/>
          <p:nvPr/>
        </p:nvSpPr>
        <p:spPr>
          <a:xfrm>
            <a:off x="3741677" y="4627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8E349CD-4688-5F48-8ABE-D08EC5089EAF}"/>
              </a:ext>
            </a:extLst>
          </p:cNvPr>
          <p:cNvSpPr txBox="1"/>
          <p:nvPr/>
        </p:nvSpPr>
        <p:spPr>
          <a:xfrm>
            <a:off x="4020825" y="4671430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Photographer</a:t>
            </a:r>
            <a:r>
              <a:rPr kumimoji="1" lang="en-US" altLang="ja-JP" sz="1200" dirty="0"/>
              <a:t>B</a:t>
            </a:r>
            <a:endParaRPr kumimoji="1" lang="ja-JP" altLang="en-US" sz="120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96F163-91C9-D348-8880-E3023EFBAD29}"/>
              </a:ext>
            </a:extLst>
          </p:cNvPr>
          <p:cNvSpPr/>
          <p:nvPr/>
        </p:nvSpPr>
        <p:spPr>
          <a:xfrm>
            <a:off x="545806" y="4560816"/>
            <a:ext cx="6037947" cy="111851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6992529-F9DA-DB4E-87AA-0F574D6FB4EA}"/>
              </a:ext>
            </a:extLst>
          </p:cNvPr>
          <p:cNvSpPr txBox="1"/>
          <p:nvPr/>
        </p:nvSpPr>
        <p:spPr>
          <a:xfrm>
            <a:off x="5156139" y="4627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4F8742F-2556-C346-BF4E-453B88F95BA3}"/>
              </a:ext>
            </a:extLst>
          </p:cNvPr>
          <p:cNvSpPr txBox="1"/>
          <p:nvPr/>
        </p:nvSpPr>
        <p:spPr>
          <a:xfrm>
            <a:off x="5435287" y="4671430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Photographer</a:t>
            </a:r>
            <a:r>
              <a:rPr kumimoji="1" lang="en-US" altLang="ja-JP" sz="1200" dirty="0"/>
              <a:t>C</a:t>
            </a:r>
            <a:endParaRPr kumimoji="1" lang="ja-JP" altLang="en-US" sz="12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C981B-7F00-2F46-B46C-06D04169948E}"/>
              </a:ext>
            </a:extLst>
          </p:cNvPr>
          <p:cNvSpPr txBox="1"/>
          <p:nvPr/>
        </p:nvSpPr>
        <p:spPr>
          <a:xfrm>
            <a:off x="2397199" y="5006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7B379D2-50CA-EA42-9AB3-68C524658AA7}"/>
              </a:ext>
            </a:extLst>
          </p:cNvPr>
          <p:cNvSpPr txBox="1"/>
          <p:nvPr/>
        </p:nvSpPr>
        <p:spPr>
          <a:xfrm>
            <a:off x="2676347" y="505004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00" dirty="0"/>
              <a:t>equipment</a:t>
            </a:r>
            <a:r>
              <a:rPr kumimoji="1" lang="en-US" altLang="ja-JP" sz="1000" dirty="0"/>
              <a:t>A</a:t>
            </a:r>
            <a:endParaRPr kumimoji="1" lang="ja-JP" altLang="en-US" sz="10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E34A0A-186B-C341-B96C-3AAF85ECAAA0}"/>
              </a:ext>
            </a:extLst>
          </p:cNvPr>
          <p:cNvSpPr txBox="1"/>
          <p:nvPr/>
        </p:nvSpPr>
        <p:spPr>
          <a:xfrm>
            <a:off x="3397324" y="5006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6D2CDB8-2AC2-4C42-95B0-CF95139240AB}"/>
              </a:ext>
            </a:extLst>
          </p:cNvPr>
          <p:cNvSpPr txBox="1"/>
          <p:nvPr/>
        </p:nvSpPr>
        <p:spPr>
          <a:xfrm>
            <a:off x="3676472" y="5050049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00" dirty="0"/>
              <a:t>equipment</a:t>
            </a:r>
            <a:r>
              <a:rPr kumimoji="1" lang="en-US" altLang="ja-JP" sz="1000" dirty="0"/>
              <a:t>B</a:t>
            </a:r>
            <a:endParaRPr kumimoji="1" lang="ja-JP" altLang="en-US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8E73090-1D10-E44E-B9B1-9855E7A8899B}"/>
              </a:ext>
            </a:extLst>
          </p:cNvPr>
          <p:cNvCxnSpPr/>
          <p:nvPr/>
        </p:nvCxnSpPr>
        <p:spPr>
          <a:xfrm>
            <a:off x="676111" y="5006488"/>
            <a:ext cx="5795037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3A81231-DCDB-E647-801A-0160C11B5CC5}"/>
              </a:ext>
            </a:extLst>
          </p:cNvPr>
          <p:cNvSpPr txBox="1"/>
          <p:nvPr/>
        </p:nvSpPr>
        <p:spPr>
          <a:xfrm>
            <a:off x="4505738" y="5006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dirty="0"/>
              <a:t>□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7A5F2B5-25AB-EC4F-9DD7-6C53AFC76744}"/>
              </a:ext>
            </a:extLst>
          </p:cNvPr>
          <p:cNvSpPr txBox="1"/>
          <p:nvPr/>
        </p:nvSpPr>
        <p:spPr>
          <a:xfrm>
            <a:off x="4801045" y="505004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00" dirty="0"/>
              <a:t>equipment</a:t>
            </a:r>
            <a:r>
              <a:rPr kumimoji="1" lang="en-US" altLang="ja-JP" sz="1000" dirty="0"/>
              <a:t>C</a:t>
            </a:r>
            <a:endParaRPr kumimoji="1" lang="ja-JP" altLang="en-US" sz="1000" dirty="0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00CCF09C-F640-C54E-84E3-1C48E5BECC92}"/>
              </a:ext>
            </a:extLst>
          </p:cNvPr>
          <p:cNvCxnSpPr/>
          <p:nvPr/>
        </p:nvCxnSpPr>
        <p:spPr>
          <a:xfrm>
            <a:off x="676111" y="5385106"/>
            <a:ext cx="5795037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E2E9A7D-8F3E-2A4A-A2E8-C1E400026B34}"/>
              </a:ext>
            </a:extLst>
          </p:cNvPr>
          <p:cNvSpPr txBox="1"/>
          <p:nvPr/>
        </p:nvSpPr>
        <p:spPr>
          <a:xfrm>
            <a:off x="2397199" y="5370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D03644A-24CF-8545-8AA9-BA56120355BB}"/>
              </a:ext>
            </a:extLst>
          </p:cNvPr>
          <p:cNvSpPr txBox="1"/>
          <p:nvPr/>
        </p:nvSpPr>
        <p:spPr>
          <a:xfrm>
            <a:off x="2676347" y="541438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Edit quote</a:t>
            </a:r>
          </a:p>
        </p:txBody>
      </p:sp>
    </p:spTree>
    <p:extLst>
      <p:ext uri="{BB962C8B-B14F-4D97-AF65-F5344CB8AC3E}">
        <p14:creationId xmlns:p14="http://schemas.microsoft.com/office/powerpoint/2010/main" val="135468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96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Management screen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3814303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Option category master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5" y="1206244"/>
            <a:ext cx="247501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Option category registration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218200" y="4076889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390833" y="2496255"/>
            <a:ext cx="221148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Option category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396642" y="2468179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417565" y="3060445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Icon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424530" y="3076434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4054499" y="3079400"/>
            <a:ext cx="967877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562761" y="3460939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396642" y="3491214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964BF5-2C57-C045-B558-F585AAB3853E}"/>
              </a:ext>
            </a:extLst>
          </p:cNvPr>
          <p:cNvSpPr txBox="1"/>
          <p:nvPr/>
        </p:nvSpPr>
        <p:spPr>
          <a:xfrm>
            <a:off x="390833" y="1967619"/>
            <a:ext cx="1979049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Category</a:t>
            </a:r>
            <a:r>
              <a:rPr kumimoji="1" lang="en-US" altLang="ja-JP" sz="1200" dirty="0"/>
              <a:t>No</a:t>
            </a:r>
            <a:r>
              <a:rPr kumimoji="1" lang="ja-JP" altLang="en-US" sz="1200"/>
              <a:t>: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4B9FF3-393B-3C4F-B0B4-D25127C038AD}"/>
              </a:ext>
            </a:extLst>
          </p:cNvPr>
          <p:cNvSpPr txBox="1"/>
          <p:nvPr/>
        </p:nvSpPr>
        <p:spPr>
          <a:xfrm>
            <a:off x="2396642" y="193954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F6FDA5-5FCF-C445-BF23-5A60DB849F68}"/>
              </a:ext>
            </a:extLst>
          </p:cNvPr>
          <p:cNvSpPr txBox="1"/>
          <p:nvPr/>
        </p:nvSpPr>
        <p:spPr>
          <a:xfrm>
            <a:off x="858869" y="5901798"/>
            <a:ext cx="219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dirty="0"/>
              <a:t>Supported by experts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26DD8CB-13D1-6645-BEB1-235B1DDC4E59}"/>
              </a:ext>
            </a:extLst>
          </p:cNvPr>
          <p:cNvSpPr txBox="1"/>
          <p:nvPr/>
        </p:nvSpPr>
        <p:spPr>
          <a:xfrm>
            <a:off x="453925" y="5471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&lt;Example&gt;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6444CE2-9FCE-4646-A589-A04B7704005F}"/>
              </a:ext>
            </a:extLst>
          </p:cNvPr>
          <p:cNvSpPr txBox="1"/>
          <p:nvPr/>
        </p:nvSpPr>
        <p:spPr>
          <a:xfrm>
            <a:off x="858869" y="6417474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dirty="0"/>
              <a:t>Rent-a-machine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332E0F6-8A96-CD4A-ABF8-F45E6BEE613F}"/>
              </a:ext>
            </a:extLst>
          </p:cNvPr>
          <p:cNvSpPr txBox="1"/>
          <p:nvPr/>
        </p:nvSpPr>
        <p:spPr>
          <a:xfrm>
            <a:off x="879372" y="7018426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/>
              <a:t>Consultation for its estimate to edit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54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96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Management screen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3102409" cy="2840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Option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74377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Option registration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865657" y="6085766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268187" y="269451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Option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273996" y="2666440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294919" y="4405055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Icon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301884" y="4421044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931853" y="4424010"/>
            <a:ext cx="810744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440115" y="4805549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273996" y="4835824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Plan master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964BF5-2C57-C045-B558-F585AAB3853E}"/>
              </a:ext>
            </a:extLst>
          </p:cNvPr>
          <p:cNvSpPr txBox="1"/>
          <p:nvPr/>
        </p:nvSpPr>
        <p:spPr>
          <a:xfrm>
            <a:off x="268187" y="2165880"/>
            <a:ext cx="1979049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option</a:t>
            </a:r>
            <a:r>
              <a:rPr kumimoji="1" lang="en-US" altLang="ja-JP" sz="1200" dirty="0"/>
              <a:t>No</a:t>
            </a:r>
            <a:r>
              <a:rPr kumimoji="1" lang="ja-JP" altLang="en-US" sz="1200"/>
              <a:t>: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4B9FF3-393B-3C4F-B0B4-D25127C038AD}"/>
              </a:ext>
            </a:extLst>
          </p:cNvPr>
          <p:cNvSpPr txBox="1"/>
          <p:nvPr/>
        </p:nvSpPr>
        <p:spPr>
          <a:xfrm>
            <a:off x="2273996" y="2137802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F6FDA5-5FCF-C445-BF23-5A60DB849F68}"/>
              </a:ext>
            </a:extLst>
          </p:cNvPr>
          <p:cNvSpPr txBox="1"/>
          <p:nvPr/>
        </p:nvSpPr>
        <p:spPr>
          <a:xfrm>
            <a:off x="862885" y="7315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directed by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26DD8CB-13D1-6645-BEB1-235B1DDC4E59}"/>
              </a:ext>
            </a:extLst>
          </p:cNvPr>
          <p:cNvSpPr txBox="1"/>
          <p:nvPr/>
        </p:nvSpPr>
        <p:spPr>
          <a:xfrm>
            <a:off x="377634" y="64620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&lt;Example&gt;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6444CE2-9FCE-4646-A589-A04B7704005F}"/>
              </a:ext>
            </a:extLst>
          </p:cNvPr>
          <p:cNvSpPr txBox="1"/>
          <p:nvPr/>
        </p:nvSpPr>
        <p:spPr>
          <a:xfrm>
            <a:off x="1907927" y="73103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Photographer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2D40A3-A0FB-324A-B656-1EDBF565A23E}"/>
              </a:ext>
            </a:extLst>
          </p:cNvPr>
          <p:cNvSpPr txBox="1"/>
          <p:nvPr/>
        </p:nvSpPr>
        <p:spPr>
          <a:xfrm>
            <a:off x="1111158" y="1734881"/>
            <a:ext cx="2436641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--Category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Choose ▽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8F7BC1E-1568-024F-A033-EAC91CB418EF}"/>
              </a:ext>
            </a:extLst>
          </p:cNvPr>
          <p:cNvSpPr txBox="1"/>
          <p:nvPr/>
        </p:nvSpPr>
        <p:spPr>
          <a:xfrm>
            <a:off x="3479552" y="73103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stylist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897E91-801D-DF4D-8C0B-B45905DF6390}"/>
              </a:ext>
            </a:extLst>
          </p:cNvPr>
          <p:cNvSpPr txBox="1"/>
          <p:nvPr/>
        </p:nvSpPr>
        <p:spPr>
          <a:xfrm>
            <a:off x="454319" y="6874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Expert support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726696-222F-9F4F-AA74-9BCE2BF1336E}"/>
              </a:ext>
            </a:extLst>
          </p:cNvPr>
          <p:cNvSpPr txBox="1"/>
          <p:nvPr/>
        </p:nvSpPr>
        <p:spPr>
          <a:xfrm>
            <a:off x="469967" y="7970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Equipment rental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2C619-AA65-A041-8C27-D13AD0114BAF}"/>
              </a:ext>
            </a:extLst>
          </p:cNvPr>
          <p:cNvSpPr txBox="1"/>
          <p:nvPr/>
        </p:nvSpPr>
        <p:spPr>
          <a:xfrm>
            <a:off x="934322" y="840132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/>
              <a:t>VR</a:t>
            </a:r>
            <a:r>
              <a:rPr kumimoji="1" lang="ja-JP" altLang="en-US"/>
              <a:t>Camera for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209E518-44CF-CA4D-9302-7521A25B0AE1}"/>
              </a:ext>
            </a:extLst>
          </p:cNvPr>
          <p:cNvSpPr txBox="1"/>
          <p:nvPr/>
        </p:nvSpPr>
        <p:spPr>
          <a:xfrm>
            <a:off x="2477372" y="84013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/>
              <a:t>4K</a:t>
            </a:r>
            <a:r>
              <a:rPr kumimoji="1" lang="ja-JP" altLang="en-US"/>
              <a:t>camera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596D4C-C1FA-8E42-BDE7-6AFC9ED71C53}"/>
              </a:ext>
            </a:extLst>
          </p:cNvPr>
          <p:cNvSpPr txBox="1"/>
          <p:nvPr/>
        </p:nvSpPr>
        <p:spPr>
          <a:xfrm>
            <a:off x="268187" y="3953494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specification</a:t>
            </a:r>
            <a:r>
              <a:rPr kumimoji="1" lang="en-US" altLang="ja-JP" sz="1200" dirty="0"/>
              <a:t>URL</a:t>
            </a:r>
            <a:r>
              <a:rPr kumimoji="1" lang="ja-JP" altLang="en-US" sz="1200"/>
              <a:t>: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D5454C5-5C8B-5347-AB11-6501276B1B5D}"/>
              </a:ext>
            </a:extLst>
          </p:cNvPr>
          <p:cNvSpPr txBox="1"/>
          <p:nvPr/>
        </p:nvSpPr>
        <p:spPr>
          <a:xfrm>
            <a:off x="2273996" y="3925417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99707-E8C4-5148-8499-A4BE2E4D0482}"/>
              </a:ext>
            </a:extLst>
          </p:cNvPr>
          <p:cNvSpPr txBox="1"/>
          <p:nvPr/>
        </p:nvSpPr>
        <p:spPr>
          <a:xfrm>
            <a:off x="550759" y="8963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Quote Request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A1B7AEF-AAC3-D143-B67D-C0763C73DCD6}"/>
              </a:ext>
            </a:extLst>
          </p:cNvPr>
          <p:cNvSpPr txBox="1"/>
          <p:nvPr/>
        </p:nvSpPr>
        <p:spPr>
          <a:xfrm>
            <a:off x="862884" y="9344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Edit request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817AAC-9F1A-7F4A-9E3E-C2B18B4CFC51}"/>
              </a:ext>
            </a:extLst>
          </p:cNvPr>
          <p:cNvSpPr txBox="1"/>
          <p:nvPr/>
        </p:nvSpPr>
        <p:spPr>
          <a:xfrm>
            <a:off x="2363071" y="93442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Hope for advice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F09F5A3-22E0-A24B-8FC6-8342F0C0F9F5}"/>
              </a:ext>
            </a:extLst>
          </p:cNvPr>
          <p:cNvSpPr txBox="1"/>
          <p:nvPr/>
        </p:nvSpPr>
        <p:spPr>
          <a:xfrm>
            <a:off x="268187" y="3124815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Explanatory comment: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3E25914-E9DE-F34B-A763-41C20C9147DF}"/>
              </a:ext>
            </a:extLst>
          </p:cNvPr>
          <p:cNvSpPr/>
          <p:nvPr/>
        </p:nvSpPr>
        <p:spPr>
          <a:xfrm>
            <a:off x="2273309" y="3106589"/>
            <a:ext cx="3484554" cy="7190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C15F4E-F9EF-1E4C-AC8B-E3BC41EB5EE8}"/>
              </a:ext>
            </a:extLst>
          </p:cNvPr>
          <p:cNvSpPr txBox="1"/>
          <p:nvPr/>
        </p:nvSpPr>
        <p:spPr>
          <a:xfrm>
            <a:off x="294919" y="5261703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Hourly price: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FF98D8B-3FC6-A449-B8BE-2D4977301D98}"/>
              </a:ext>
            </a:extLst>
          </p:cNvPr>
          <p:cNvSpPr/>
          <p:nvPr/>
        </p:nvSpPr>
        <p:spPr>
          <a:xfrm>
            <a:off x="2301884" y="5239192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B3A6FB-B41D-CF43-BF3F-50025236B9F1}"/>
              </a:ext>
            </a:extLst>
          </p:cNvPr>
          <p:cNvSpPr txBox="1"/>
          <p:nvPr/>
        </p:nvSpPr>
        <p:spPr>
          <a:xfrm>
            <a:off x="3814038" y="527858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circle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CD416-1E7D-8548-958D-277F6F15D0BC}"/>
              </a:ext>
            </a:extLst>
          </p:cNvPr>
          <p:cNvSpPr txBox="1"/>
          <p:nvPr/>
        </p:nvSpPr>
        <p:spPr>
          <a:xfrm>
            <a:off x="294919" y="5661753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1</a:t>
            </a:r>
            <a:r>
              <a:rPr kumimoji="1" lang="ja-JP" altLang="en-US" sz="1200"/>
              <a:t>Daily unit price: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AA42ADC-B338-6044-B3E0-5311B4A57439}"/>
              </a:ext>
            </a:extLst>
          </p:cNvPr>
          <p:cNvSpPr/>
          <p:nvPr/>
        </p:nvSpPr>
        <p:spPr>
          <a:xfrm>
            <a:off x="2301884" y="5639242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21A559C-FC6F-EA48-A9C4-1D3752BDC472}"/>
              </a:ext>
            </a:extLst>
          </p:cNvPr>
          <p:cNvSpPr txBox="1"/>
          <p:nvPr/>
        </p:nvSpPr>
        <p:spPr>
          <a:xfrm>
            <a:off x="3814038" y="567863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7245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96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Management screen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389537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Set coupon setting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Set condition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74377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Set condition registration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Set coupon setting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964BF5-2C57-C045-B558-F585AAB3853E}"/>
              </a:ext>
            </a:extLst>
          </p:cNvPr>
          <p:cNvSpPr txBox="1"/>
          <p:nvPr/>
        </p:nvSpPr>
        <p:spPr>
          <a:xfrm>
            <a:off x="361667" y="2355192"/>
            <a:ext cx="12394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Reservation date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4B9FF3-393B-3C4F-B0B4-D25127C038AD}"/>
              </a:ext>
            </a:extLst>
          </p:cNvPr>
          <p:cNvSpPr txBox="1"/>
          <p:nvPr/>
        </p:nvSpPr>
        <p:spPr>
          <a:xfrm>
            <a:off x="1721712" y="2341440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5C486A-97F5-2348-8CCD-BDC3A75DF15F}"/>
              </a:ext>
            </a:extLst>
          </p:cNvPr>
          <p:cNvSpPr txBox="1"/>
          <p:nvPr/>
        </p:nvSpPr>
        <p:spPr>
          <a:xfrm>
            <a:off x="720315" y="1895987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■ Early bird discount setting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D8C4FA6-8A41-EB42-87B9-43F17E197D69}"/>
              </a:ext>
            </a:extLst>
          </p:cNvPr>
          <p:cNvSpPr txBox="1"/>
          <p:nvPr/>
        </p:nvSpPr>
        <p:spPr>
          <a:xfrm>
            <a:off x="2598441" y="235384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A day ago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5767B57-8864-8A49-ACC6-D23DF7E34630}"/>
              </a:ext>
            </a:extLst>
          </p:cNvPr>
          <p:cNvSpPr txBox="1"/>
          <p:nvPr/>
        </p:nvSpPr>
        <p:spPr>
          <a:xfrm>
            <a:off x="545911" y="2840967"/>
            <a:ext cx="1055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Discount rate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707B3A-148F-5645-9C28-99514B19A9A8}"/>
              </a:ext>
            </a:extLst>
          </p:cNvPr>
          <p:cNvSpPr txBox="1"/>
          <p:nvPr/>
        </p:nvSpPr>
        <p:spPr>
          <a:xfrm>
            <a:off x="1721712" y="2827215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9A2F636-E0C0-E44B-B4DC-F90E7195BF3F}"/>
              </a:ext>
            </a:extLst>
          </p:cNvPr>
          <p:cNvSpPr txBox="1"/>
          <p:nvPr/>
        </p:nvSpPr>
        <p:spPr>
          <a:xfrm>
            <a:off x="2598441" y="2839622"/>
            <a:ext cx="3835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%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10FABEC-F0B9-B645-AB24-742D13FC5D73}"/>
              </a:ext>
            </a:extLst>
          </p:cNvPr>
          <p:cNvSpPr txBox="1"/>
          <p:nvPr/>
        </p:nvSpPr>
        <p:spPr>
          <a:xfrm>
            <a:off x="3423909" y="1895987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■ Period allocation setting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33E1F15-6657-4C4D-9A1C-9A7D04847C79}"/>
              </a:ext>
            </a:extLst>
          </p:cNvPr>
          <p:cNvSpPr txBox="1"/>
          <p:nvPr/>
        </p:nvSpPr>
        <p:spPr>
          <a:xfrm>
            <a:off x="3515916" y="2417209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period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CF0C90-3B84-3742-8EC1-C1F6DC389478}"/>
              </a:ext>
            </a:extLst>
          </p:cNvPr>
          <p:cNvSpPr txBox="1"/>
          <p:nvPr/>
        </p:nvSpPr>
        <p:spPr>
          <a:xfrm>
            <a:off x="4425306" y="2398590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B90B659-F9B2-A24B-8B3A-C2901C96E816}"/>
              </a:ext>
            </a:extLst>
          </p:cNvPr>
          <p:cNvSpPr txBox="1"/>
          <p:nvPr/>
        </p:nvSpPr>
        <p:spPr>
          <a:xfrm>
            <a:off x="3302225" y="2898117"/>
            <a:ext cx="11230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Discount rate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95AF80B-B7C7-A441-AA8D-EB18FB93F4AE}"/>
              </a:ext>
            </a:extLst>
          </p:cNvPr>
          <p:cNvSpPr txBox="1"/>
          <p:nvPr/>
        </p:nvSpPr>
        <p:spPr>
          <a:xfrm>
            <a:off x="4425306" y="2884365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719809-8E69-3B48-9FDA-5BE5F98C20AC}"/>
              </a:ext>
            </a:extLst>
          </p:cNvPr>
          <p:cNvSpPr txBox="1"/>
          <p:nvPr/>
        </p:nvSpPr>
        <p:spPr>
          <a:xfrm>
            <a:off x="5316321" y="2439572"/>
            <a:ext cx="9430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 dirty="0"/>
              <a:t>Time / day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9549DEE-6275-0944-AF4C-C9FC2182AF5A}"/>
              </a:ext>
            </a:extLst>
          </p:cNvPr>
          <p:cNvSpPr txBox="1"/>
          <p:nvPr/>
        </p:nvSpPr>
        <p:spPr>
          <a:xfrm>
            <a:off x="5302035" y="291106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%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590F36-84DA-BB4D-B0B9-D256262D0C2E}"/>
              </a:ext>
            </a:extLst>
          </p:cNvPr>
          <p:cNvSpPr txBox="1"/>
          <p:nvPr/>
        </p:nvSpPr>
        <p:spPr>
          <a:xfrm>
            <a:off x="453926" y="5130876"/>
            <a:ext cx="207154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Coupon condition registration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ABDE029-AAA3-A346-89A3-F8D0A61A81AE}"/>
              </a:ext>
            </a:extLst>
          </p:cNvPr>
          <p:cNvSpPr txBox="1"/>
          <p:nvPr/>
        </p:nvSpPr>
        <p:spPr>
          <a:xfrm>
            <a:off x="732985" y="6183375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start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99AA56F-5CE2-1747-AE5F-CC76A1BF6D90}"/>
              </a:ext>
            </a:extLst>
          </p:cNvPr>
          <p:cNvSpPr txBox="1"/>
          <p:nvPr/>
        </p:nvSpPr>
        <p:spPr>
          <a:xfrm>
            <a:off x="1856066" y="6169623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84DFFA0-65BA-AC45-9382-3C9D525E7ABC}"/>
              </a:ext>
            </a:extLst>
          </p:cNvPr>
          <p:cNvSpPr txBox="1"/>
          <p:nvPr/>
        </p:nvSpPr>
        <p:spPr>
          <a:xfrm>
            <a:off x="854669" y="5724170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■ Coupon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E0CED40-8B37-7A4C-A48C-09810BE692E6}"/>
              </a:ext>
            </a:extLst>
          </p:cNvPr>
          <p:cNvSpPr txBox="1"/>
          <p:nvPr/>
        </p:nvSpPr>
        <p:spPr>
          <a:xfrm>
            <a:off x="2732795" y="6182031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Year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503BF72-6EDD-B349-BCBB-FC05597967BB}"/>
              </a:ext>
            </a:extLst>
          </p:cNvPr>
          <p:cNvSpPr txBox="1"/>
          <p:nvPr/>
        </p:nvSpPr>
        <p:spPr>
          <a:xfrm>
            <a:off x="268187" y="4524574"/>
            <a:ext cx="389537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Set coupon setting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 Coupon setting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A57A0AA-43F6-824D-8445-EB98F40A56CA}"/>
              </a:ext>
            </a:extLst>
          </p:cNvPr>
          <p:cNvCxnSpPr/>
          <p:nvPr/>
        </p:nvCxnSpPr>
        <p:spPr>
          <a:xfrm>
            <a:off x="268188" y="493904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F59263E-9434-714C-87B1-C9CEA400DF31}"/>
              </a:ext>
            </a:extLst>
          </p:cNvPr>
          <p:cNvSpPr txBox="1"/>
          <p:nvPr/>
        </p:nvSpPr>
        <p:spPr>
          <a:xfrm>
            <a:off x="2464087" y="3673732"/>
            <a:ext cx="172095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Registration / change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603C0EB-40FE-EE40-AE1C-E0CEC59A60C7}"/>
              </a:ext>
            </a:extLst>
          </p:cNvPr>
          <p:cNvSpPr txBox="1"/>
          <p:nvPr/>
        </p:nvSpPr>
        <p:spPr>
          <a:xfrm>
            <a:off x="3213378" y="6169623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CC54A5-56E7-2849-91F8-79D49700D794}"/>
              </a:ext>
            </a:extLst>
          </p:cNvPr>
          <p:cNvSpPr txBox="1"/>
          <p:nvPr/>
        </p:nvSpPr>
        <p:spPr>
          <a:xfrm>
            <a:off x="4090107" y="6182031"/>
            <a:ext cx="53971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000" dirty="0"/>
              <a:t>Month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C226EB3-A39F-9D44-A83D-A43066B72988}"/>
              </a:ext>
            </a:extLst>
          </p:cNvPr>
          <p:cNvSpPr txBox="1"/>
          <p:nvPr/>
        </p:nvSpPr>
        <p:spPr>
          <a:xfrm>
            <a:off x="4570691" y="6169623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A4590DF-CBAD-7A4B-8EE8-11ADB5FC4574}"/>
              </a:ext>
            </a:extLst>
          </p:cNvPr>
          <p:cNvSpPr txBox="1"/>
          <p:nvPr/>
        </p:nvSpPr>
        <p:spPr>
          <a:xfrm>
            <a:off x="5447419" y="6182031"/>
            <a:ext cx="9390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Day　</a:t>
            </a:r>
            <a:r>
              <a:rPr kumimoji="1" lang="en-US" altLang="ja-JP" sz="1200" dirty="0"/>
              <a:t>~</a:t>
            </a:r>
            <a:endParaRPr kumimoji="1" lang="ja-JP" altLang="en-US" sz="120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69CF1A9-32D1-F341-9F9A-5D7828198319}"/>
              </a:ext>
            </a:extLst>
          </p:cNvPr>
          <p:cNvSpPr txBox="1"/>
          <p:nvPr/>
        </p:nvSpPr>
        <p:spPr>
          <a:xfrm>
            <a:off x="732985" y="6654863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end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51A897-4CB5-F243-9D7F-BC6B4EEB4CF7}"/>
              </a:ext>
            </a:extLst>
          </p:cNvPr>
          <p:cNvSpPr txBox="1"/>
          <p:nvPr/>
        </p:nvSpPr>
        <p:spPr>
          <a:xfrm>
            <a:off x="1856066" y="664111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502ABE2-668A-2846-8609-A1850AFFBA5C}"/>
              </a:ext>
            </a:extLst>
          </p:cNvPr>
          <p:cNvSpPr txBox="1"/>
          <p:nvPr/>
        </p:nvSpPr>
        <p:spPr>
          <a:xfrm>
            <a:off x="2732795" y="6653519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Year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D8864DD-835C-D940-B9A6-120297A8175F}"/>
              </a:ext>
            </a:extLst>
          </p:cNvPr>
          <p:cNvSpPr txBox="1"/>
          <p:nvPr/>
        </p:nvSpPr>
        <p:spPr>
          <a:xfrm>
            <a:off x="3213378" y="664111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35E6DA8-F83F-0E4A-95EA-1464E3D16027}"/>
              </a:ext>
            </a:extLst>
          </p:cNvPr>
          <p:cNvSpPr txBox="1"/>
          <p:nvPr/>
        </p:nvSpPr>
        <p:spPr>
          <a:xfrm>
            <a:off x="4090107" y="6653519"/>
            <a:ext cx="53971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000" dirty="0"/>
              <a:t>Month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618ED2C-C50F-764C-8ACE-E13BACB01061}"/>
              </a:ext>
            </a:extLst>
          </p:cNvPr>
          <p:cNvSpPr txBox="1"/>
          <p:nvPr/>
        </p:nvSpPr>
        <p:spPr>
          <a:xfrm>
            <a:off x="4570691" y="664111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36B0BAB-C1E2-B84B-9A89-39ABE4D22A57}"/>
              </a:ext>
            </a:extLst>
          </p:cNvPr>
          <p:cNvSpPr txBox="1"/>
          <p:nvPr/>
        </p:nvSpPr>
        <p:spPr>
          <a:xfrm>
            <a:off x="5447420" y="6653519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Day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B7D0EB5-BEFA-8544-B88A-BB3EFA780A23}"/>
              </a:ext>
            </a:extLst>
          </p:cNvPr>
          <p:cNvSpPr txBox="1"/>
          <p:nvPr/>
        </p:nvSpPr>
        <p:spPr>
          <a:xfrm>
            <a:off x="172143" y="7585319"/>
            <a:ext cx="15632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Coupon code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D3CF613-3071-E446-8044-A68730574FF1}"/>
              </a:ext>
            </a:extLst>
          </p:cNvPr>
          <p:cNvSpPr txBox="1"/>
          <p:nvPr/>
        </p:nvSpPr>
        <p:spPr>
          <a:xfrm>
            <a:off x="1856065" y="7571568"/>
            <a:ext cx="3402427" cy="304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5ED9449-DB50-9442-ADA1-62311DE21D90}"/>
              </a:ext>
            </a:extLst>
          </p:cNvPr>
          <p:cNvSpPr txBox="1"/>
          <p:nvPr/>
        </p:nvSpPr>
        <p:spPr>
          <a:xfrm>
            <a:off x="2732795" y="8238902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59FDB6D-4E4E-0F47-A8BB-B5E742A80B0B}"/>
              </a:ext>
            </a:extLst>
          </p:cNvPr>
          <p:cNvSpPr txBox="1"/>
          <p:nvPr/>
        </p:nvSpPr>
        <p:spPr>
          <a:xfrm>
            <a:off x="1343896" y="7103700"/>
            <a:ext cx="257174" cy="2643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C29DEA-3A5D-F549-8B55-670B90EDF149}"/>
              </a:ext>
            </a:extLst>
          </p:cNvPr>
          <p:cNvSpPr txBox="1"/>
          <p:nvPr/>
        </p:nvSpPr>
        <p:spPr>
          <a:xfrm>
            <a:off x="1721712" y="70738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anytime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72BD3A-F4AE-D649-8BEA-5B28A2493588}"/>
              </a:ext>
            </a:extLst>
          </p:cNvPr>
          <p:cNvSpPr txBox="1"/>
          <p:nvPr/>
        </p:nvSpPr>
        <p:spPr>
          <a:xfrm>
            <a:off x="5345837" y="7571568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00" dirty="0"/>
              <a:t>8 alphanumeric characters</a:t>
            </a:r>
          </a:p>
        </p:txBody>
      </p:sp>
    </p:spTree>
    <p:extLst>
      <p:ext uri="{BB962C8B-B14F-4D97-AF65-F5344CB8AC3E}">
        <p14:creationId xmlns:p14="http://schemas.microsoft.com/office/powerpoint/2010/main" val="37214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11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dirty="0"/>
              <a:t>Management screen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3621583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Customer management </a:t>
            </a:r>
            <a:r>
              <a:rPr kumimoji="1" lang="ja-JP" altLang="en-US" sz="1200" dirty="0"/>
              <a:t>＞ </a:t>
            </a:r>
            <a:r>
              <a:rPr kumimoji="1" lang="en-US" altLang="ja-JP" sz="1200" dirty="0"/>
              <a:t>New customer registration</a:t>
            </a:r>
            <a:endParaRPr kumimoji="1" lang="ja-JP" altLang="en-US" sz="1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33ADC8-C216-524B-A5E5-9A2DFBA7CBCD}"/>
              </a:ext>
            </a:extLst>
          </p:cNvPr>
          <p:cNvSpPr/>
          <p:nvPr/>
        </p:nvSpPr>
        <p:spPr>
          <a:xfrm>
            <a:off x="2086869" y="1645079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631159-AD43-1E4B-A961-0A4348593E67}"/>
              </a:ext>
            </a:extLst>
          </p:cNvPr>
          <p:cNvSpPr txBox="1"/>
          <p:nvPr/>
        </p:nvSpPr>
        <p:spPr>
          <a:xfrm>
            <a:off x="691180" y="1632211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00" dirty="0"/>
              <a:t>Name (corporate name)</a:t>
            </a:r>
            <a:endParaRPr kumimoji="1" lang="ja-JP" altLang="en-US" sz="10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8D7E15-C38C-A04B-9AB1-4A4C4D1AC8B4}"/>
              </a:ext>
            </a:extLst>
          </p:cNvPr>
          <p:cNvSpPr/>
          <p:nvPr/>
        </p:nvSpPr>
        <p:spPr>
          <a:xfrm>
            <a:off x="2086869" y="2016554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FDFFB-6010-A54A-B0D3-3EBA57D43BF8}"/>
              </a:ext>
            </a:extLst>
          </p:cNvPr>
          <p:cNvSpPr txBox="1"/>
          <p:nvPr/>
        </p:nvSpPr>
        <p:spPr>
          <a:xfrm>
            <a:off x="691180" y="2003686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Furigana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BED96A-AA92-8D41-AA1D-82F8AA3610AE}"/>
              </a:ext>
            </a:extLst>
          </p:cNvPr>
          <p:cNvSpPr/>
          <p:nvPr/>
        </p:nvSpPr>
        <p:spPr>
          <a:xfrm>
            <a:off x="1862883" y="3072457"/>
            <a:ext cx="743376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1AEE92-2C28-F74B-837A-59D009CFC7EB}"/>
              </a:ext>
            </a:extLst>
          </p:cNvPr>
          <p:cNvSpPr txBox="1"/>
          <p:nvPr/>
        </p:nvSpPr>
        <p:spPr>
          <a:xfrm>
            <a:off x="691180" y="3059588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Postal code</a:t>
            </a:r>
            <a:endParaRPr kumimoji="1" lang="ja-JP" altLang="en-US" sz="1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1D36F5-35D3-AA40-9AEB-421F8BF2B315}"/>
              </a:ext>
            </a:extLst>
          </p:cNvPr>
          <p:cNvSpPr/>
          <p:nvPr/>
        </p:nvSpPr>
        <p:spPr>
          <a:xfrm>
            <a:off x="1862883" y="3429643"/>
            <a:ext cx="1149284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83F6FF-8834-1546-8E44-D8F5B60C2930}"/>
              </a:ext>
            </a:extLst>
          </p:cNvPr>
          <p:cNvSpPr txBox="1"/>
          <p:nvPr/>
        </p:nvSpPr>
        <p:spPr>
          <a:xfrm>
            <a:off x="691180" y="3402488"/>
            <a:ext cx="89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prefectures</a:t>
            </a:r>
            <a:endParaRPr kumimoji="1" lang="ja-JP" altLang="en-US" sz="1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FB66A6-1A78-474F-804C-960D79496005}"/>
              </a:ext>
            </a:extLst>
          </p:cNvPr>
          <p:cNvSpPr/>
          <p:nvPr/>
        </p:nvSpPr>
        <p:spPr>
          <a:xfrm>
            <a:off x="1862883" y="3743968"/>
            <a:ext cx="2275394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4E4502-4879-2743-BFBB-0FF0C5B23DAE}"/>
              </a:ext>
            </a:extLst>
          </p:cNvPr>
          <p:cNvSpPr txBox="1"/>
          <p:nvPr/>
        </p:nvSpPr>
        <p:spPr>
          <a:xfrm>
            <a:off x="691180" y="3716813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address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DABEEFF-E4B8-9A49-B4D5-D5E48A55A288}"/>
              </a:ext>
            </a:extLst>
          </p:cNvPr>
          <p:cNvSpPr/>
          <p:nvPr/>
        </p:nvSpPr>
        <p:spPr>
          <a:xfrm>
            <a:off x="1862883" y="4044005"/>
            <a:ext cx="2275394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A72A8A-ACA7-304B-9634-041927E6AEF9}"/>
              </a:ext>
            </a:extLst>
          </p:cNvPr>
          <p:cNvSpPr txBox="1"/>
          <p:nvPr/>
        </p:nvSpPr>
        <p:spPr>
          <a:xfrm>
            <a:off x="691180" y="401685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Building name</a:t>
            </a:r>
            <a:endParaRPr kumimoji="1" lang="ja-JP" altLang="en-US" sz="12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86DDC2B-1F4F-A84D-BD77-6923D9860365}"/>
              </a:ext>
            </a:extLst>
          </p:cNvPr>
          <p:cNvSpPr/>
          <p:nvPr/>
        </p:nvSpPr>
        <p:spPr>
          <a:xfrm>
            <a:off x="1862883" y="4600046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0BCB92-81B5-6E41-9EFB-20FB605E3207}"/>
              </a:ext>
            </a:extLst>
          </p:cNvPr>
          <p:cNvSpPr txBox="1"/>
          <p:nvPr/>
        </p:nvSpPr>
        <p:spPr>
          <a:xfrm>
            <a:off x="691180" y="4572891"/>
            <a:ext cx="11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contact address</a:t>
            </a:r>
            <a:endParaRPr kumimoji="1" lang="ja-JP" altLang="en-US" sz="12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4499B6F-DBCC-DC4A-991E-C112D5EBEFEE}"/>
              </a:ext>
            </a:extLst>
          </p:cNvPr>
          <p:cNvSpPr/>
          <p:nvPr/>
        </p:nvSpPr>
        <p:spPr>
          <a:xfrm>
            <a:off x="2086869" y="2414512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A5C2D1-06CE-6E45-9133-029FEB402243}"/>
              </a:ext>
            </a:extLst>
          </p:cNvPr>
          <p:cNvSpPr txBox="1"/>
          <p:nvPr/>
        </p:nvSpPr>
        <p:spPr>
          <a:xfrm>
            <a:off x="691180" y="2401644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00" dirty="0"/>
              <a:t>Name of person in charge</a:t>
            </a:r>
            <a:endParaRPr kumimoji="1" lang="ja-JP" altLang="en-US" sz="10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489178-2451-0443-9056-78A1E71859A4}"/>
              </a:ext>
            </a:extLst>
          </p:cNvPr>
          <p:cNvSpPr/>
          <p:nvPr/>
        </p:nvSpPr>
        <p:spPr>
          <a:xfrm>
            <a:off x="1862883" y="4928658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EC98CC-5254-634A-88DE-D3F93031EB94}"/>
              </a:ext>
            </a:extLst>
          </p:cNvPr>
          <p:cNvSpPr txBox="1"/>
          <p:nvPr/>
        </p:nvSpPr>
        <p:spPr>
          <a:xfrm>
            <a:off x="359229" y="4901503"/>
            <a:ext cx="2152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00" dirty="0"/>
              <a:t>Other contact information</a:t>
            </a:r>
            <a:endParaRPr kumimoji="1" lang="ja-JP" altLang="en-US" sz="10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A505C7A-667C-B945-BB49-DAE95B9BEFA5}"/>
              </a:ext>
            </a:extLst>
          </p:cNvPr>
          <p:cNvSpPr/>
          <p:nvPr/>
        </p:nvSpPr>
        <p:spPr>
          <a:xfrm>
            <a:off x="2414728" y="5443009"/>
            <a:ext cx="1723549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77CEF3-1D24-EA40-B592-8D075A7F9DEE}"/>
              </a:ext>
            </a:extLst>
          </p:cNvPr>
          <p:cNvSpPr txBox="1"/>
          <p:nvPr/>
        </p:nvSpPr>
        <p:spPr>
          <a:xfrm>
            <a:off x="691180" y="5415854"/>
            <a:ext cx="1048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email address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453926" y="1206244"/>
            <a:ext cx="1817784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100" dirty="0"/>
              <a:t>New customer registration</a:t>
            </a:r>
            <a:endParaRPr kumimoji="1" lang="ja-JP" altLang="en-US" sz="11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6782A7F-B964-4245-96D4-A1841C9A031E}"/>
              </a:ext>
            </a:extLst>
          </p:cNvPr>
          <p:cNvSpPr txBox="1"/>
          <p:nvPr/>
        </p:nvSpPr>
        <p:spPr>
          <a:xfrm>
            <a:off x="691180" y="5887342"/>
            <a:ext cx="1012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Identification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CF3972-8E8D-914C-B7AF-AD0C88C6AE0C}"/>
              </a:ext>
            </a:extLst>
          </p:cNvPr>
          <p:cNvSpPr txBox="1"/>
          <p:nvPr/>
        </p:nvSpPr>
        <p:spPr>
          <a:xfrm>
            <a:off x="1832300" y="5885020"/>
            <a:ext cx="660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Already</a:t>
            </a:r>
            <a:endParaRPr kumimoji="1" lang="ja-JP" altLang="en-US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4DAC3F2-8E34-EA46-AFD1-A0B59B31964B}"/>
              </a:ext>
            </a:extLst>
          </p:cNvPr>
          <p:cNvSpPr txBox="1"/>
          <p:nvPr/>
        </p:nvSpPr>
        <p:spPr>
          <a:xfrm>
            <a:off x="3058419" y="5892879"/>
            <a:ext cx="37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yet</a:t>
            </a:r>
            <a:endParaRPr kumimoji="1" lang="ja-JP" altLang="en-US" sz="1200" dirty="0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BA70C35-C94F-FC41-9A86-0E23C3B3643C}"/>
              </a:ext>
            </a:extLst>
          </p:cNvPr>
          <p:cNvSpPr/>
          <p:nvPr/>
        </p:nvSpPr>
        <p:spPr>
          <a:xfrm>
            <a:off x="2437525" y="5945364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81C3C19D-3EB5-CB4A-842C-CA2ADF66FC06}"/>
              </a:ext>
            </a:extLst>
          </p:cNvPr>
          <p:cNvSpPr/>
          <p:nvPr/>
        </p:nvSpPr>
        <p:spPr>
          <a:xfrm>
            <a:off x="3466225" y="5945364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4F413-8895-194C-B701-DED6B3DF86D6}"/>
              </a:ext>
            </a:extLst>
          </p:cNvPr>
          <p:cNvCxnSpPr/>
          <p:nvPr/>
        </p:nvCxnSpPr>
        <p:spPr>
          <a:xfrm>
            <a:off x="268188" y="64293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3E2E90-5F48-654F-8F27-B924836831F2}"/>
              </a:ext>
            </a:extLst>
          </p:cNvPr>
          <p:cNvSpPr txBox="1"/>
          <p:nvPr/>
        </p:nvSpPr>
        <p:spPr>
          <a:xfrm>
            <a:off x="2437525" y="6662350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confirmation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4E6C802-79D9-A043-AF04-4767594A2D48}"/>
              </a:ext>
            </a:extLst>
          </p:cNvPr>
          <p:cNvSpPr txBox="1"/>
          <p:nvPr/>
        </p:nvSpPr>
        <p:spPr>
          <a:xfrm>
            <a:off x="2511325" y="1206244"/>
            <a:ext cx="3412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The same address as the one in a customer's ID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55B2E71-9F8D-FE4C-BD54-8D5C28F35A1F}"/>
              </a:ext>
            </a:extLst>
          </p:cNvPr>
          <p:cNvSpPr/>
          <p:nvPr/>
        </p:nvSpPr>
        <p:spPr>
          <a:xfrm>
            <a:off x="2735080" y="3072457"/>
            <a:ext cx="743376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C3C3F2E-8FF1-FF4F-8C59-108B9495ED31}"/>
              </a:ext>
            </a:extLst>
          </p:cNvPr>
          <p:cNvSpPr/>
          <p:nvPr/>
        </p:nvSpPr>
        <p:spPr>
          <a:xfrm>
            <a:off x="2811084" y="3508592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2C4D974-54BB-AE45-B02E-03F447633CBA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management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59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532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Management screen (customer management)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3327557" cy="2462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000" dirty="0"/>
              <a:t>Customer management </a:t>
            </a:r>
            <a:r>
              <a:rPr kumimoji="1" lang="ja-JP" altLang="en-US" sz="1000" dirty="0"/>
              <a:t>＞ </a:t>
            </a:r>
            <a:r>
              <a:rPr kumimoji="1" lang="en-US" altLang="ja-JP" sz="1000" dirty="0"/>
              <a:t>New customer registration</a:t>
            </a:r>
            <a:endParaRPr kumimoji="1" lang="ja-JP" altLang="en-US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631159-AD43-1E4B-A961-0A4348593E67}"/>
              </a:ext>
            </a:extLst>
          </p:cNvPr>
          <p:cNvSpPr txBox="1"/>
          <p:nvPr/>
        </p:nvSpPr>
        <p:spPr>
          <a:xfrm>
            <a:off x="268188" y="1632211"/>
            <a:ext cx="2573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000" dirty="0"/>
              <a:t>Your name (or corporate name)</a:t>
            </a:r>
            <a:endParaRPr kumimoji="1"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FDFFB-6010-A54A-B0D3-3EBA57D43BF8}"/>
              </a:ext>
            </a:extLst>
          </p:cNvPr>
          <p:cNvSpPr txBox="1"/>
          <p:nvPr/>
        </p:nvSpPr>
        <p:spPr>
          <a:xfrm>
            <a:off x="691180" y="2003686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Furigana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1AEE92-2C28-F74B-837A-59D009CFC7EB}"/>
              </a:ext>
            </a:extLst>
          </p:cNvPr>
          <p:cNvSpPr txBox="1"/>
          <p:nvPr/>
        </p:nvSpPr>
        <p:spPr>
          <a:xfrm>
            <a:off x="691180" y="3059588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Postal code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83F6FF-8834-1546-8E44-D8F5B60C2930}"/>
              </a:ext>
            </a:extLst>
          </p:cNvPr>
          <p:cNvSpPr txBox="1"/>
          <p:nvPr/>
        </p:nvSpPr>
        <p:spPr>
          <a:xfrm>
            <a:off x="691180" y="3402488"/>
            <a:ext cx="89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prefectures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4E4502-4879-2743-BFBB-0FF0C5B23DAE}"/>
              </a:ext>
            </a:extLst>
          </p:cNvPr>
          <p:cNvSpPr txBox="1"/>
          <p:nvPr/>
        </p:nvSpPr>
        <p:spPr>
          <a:xfrm>
            <a:off x="691180" y="3716813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address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A72A8A-ACA7-304B-9634-041927E6AEF9}"/>
              </a:ext>
            </a:extLst>
          </p:cNvPr>
          <p:cNvSpPr txBox="1"/>
          <p:nvPr/>
        </p:nvSpPr>
        <p:spPr>
          <a:xfrm>
            <a:off x="691180" y="401685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Building name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0BCB92-81B5-6E41-9EFB-20FB605E3207}"/>
              </a:ext>
            </a:extLst>
          </p:cNvPr>
          <p:cNvSpPr txBox="1"/>
          <p:nvPr/>
        </p:nvSpPr>
        <p:spPr>
          <a:xfrm>
            <a:off x="691180" y="4572891"/>
            <a:ext cx="11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contact address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A5C2D1-06CE-6E45-9133-029FEB402243}"/>
              </a:ext>
            </a:extLst>
          </p:cNvPr>
          <p:cNvSpPr txBox="1"/>
          <p:nvPr/>
        </p:nvSpPr>
        <p:spPr>
          <a:xfrm>
            <a:off x="691180" y="2401644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00" dirty="0"/>
              <a:t>Name of person in charge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EC98CC-5254-634A-88DE-D3F93031EB94}"/>
              </a:ext>
            </a:extLst>
          </p:cNvPr>
          <p:cNvSpPr txBox="1"/>
          <p:nvPr/>
        </p:nvSpPr>
        <p:spPr>
          <a:xfrm>
            <a:off x="391886" y="4901503"/>
            <a:ext cx="185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00" dirty="0"/>
              <a:t>Other contact information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77CEF3-1D24-EA40-B592-8D075A7F9DEE}"/>
              </a:ext>
            </a:extLst>
          </p:cNvPr>
          <p:cNvSpPr txBox="1"/>
          <p:nvPr/>
        </p:nvSpPr>
        <p:spPr>
          <a:xfrm>
            <a:off x="691180" y="5415854"/>
            <a:ext cx="1048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email address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453925" y="1206244"/>
            <a:ext cx="2272945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New customer registration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6782A7F-B964-4245-96D4-A1841C9A031E}"/>
              </a:ext>
            </a:extLst>
          </p:cNvPr>
          <p:cNvSpPr txBox="1"/>
          <p:nvPr/>
        </p:nvSpPr>
        <p:spPr>
          <a:xfrm>
            <a:off x="691180" y="5887342"/>
            <a:ext cx="1012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Identification</a:t>
            </a:r>
            <a:endParaRPr kumimoji="1" lang="ja-JP" altLang="en-US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4DAC3F2-8E34-EA46-AFD1-A0B59B31964B}"/>
              </a:ext>
            </a:extLst>
          </p:cNvPr>
          <p:cNvSpPr txBox="1"/>
          <p:nvPr/>
        </p:nvSpPr>
        <p:spPr>
          <a:xfrm>
            <a:off x="3058419" y="589287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Blank</a:t>
            </a:r>
            <a:endParaRPr kumimoji="1" lang="ja-JP" altLang="en-US" sz="12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4F413-8895-194C-B701-DED6B3DF86D6}"/>
              </a:ext>
            </a:extLst>
          </p:cNvPr>
          <p:cNvCxnSpPr/>
          <p:nvPr/>
        </p:nvCxnSpPr>
        <p:spPr>
          <a:xfrm>
            <a:off x="268188" y="64293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3E2E90-5F48-654F-8F27-B924836831F2}"/>
              </a:ext>
            </a:extLst>
          </p:cNvPr>
          <p:cNvSpPr txBox="1"/>
          <p:nvPr/>
        </p:nvSpPr>
        <p:spPr>
          <a:xfrm>
            <a:off x="2437525" y="6662350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register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7E693EF-ADDE-C347-9D79-8C86A0A121F4}"/>
              </a:ext>
            </a:extLst>
          </p:cNvPr>
          <p:cNvSpPr txBox="1"/>
          <p:nvPr/>
        </p:nvSpPr>
        <p:spPr>
          <a:xfrm>
            <a:off x="2148505" y="16179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Yamada Taro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89BEF29-AD0B-3443-A1FB-7D8A4D6C68BA}"/>
              </a:ext>
            </a:extLst>
          </p:cNvPr>
          <p:cNvSpPr txBox="1"/>
          <p:nvPr/>
        </p:nvSpPr>
        <p:spPr>
          <a:xfrm>
            <a:off x="2148505" y="198939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Taro Yamada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68B35C-69E5-6640-95CA-7510036862E8}"/>
              </a:ext>
            </a:extLst>
          </p:cNvPr>
          <p:cNvSpPr txBox="1"/>
          <p:nvPr/>
        </p:nvSpPr>
        <p:spPr>
          <a:xfrm>
            <a:off x="2148505" y="2403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none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220F7F-68BA-BF45-B99B-4F35E7018A97}"/>
              </a:ext>
            </a:extLst>
          </p:cNvPr>
          <p:cNvSpPr txBox="1"/>
          <p:nvPr/>
        </p:nvSpPr>
        <p:spPr>
          <a:xfrm>
            <a:off x="1862755" y="306096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550-0004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675048-36B4-A14F-85FA-4C1437AD2FBD}"/>
              </a:ext>
            </a:extLst>
          </p:cNvPr>
          <p:cNvSpPr txBox="1"/>
          <p:nvPr/>
        </p:nvSpPr>
        <p:spPr>
          <a:xfrm>
            <a:off x="1862755" y="33609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Osaka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554B08A-23DA-2F4D-A243-A25404F78E3E}"/>
              </a:ext>
            </a:extLst>
          </p:cNvPr>
          <p:cNvSpPr txBox="1"/>
          <p:nvPr/>
        </p:nvSpPr>
        <p:spPr>
          <a:xfrm>
            <a:off x="1862755" y="368961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2-6-13 Utsubohonmachi, Nishi-ku, Osaka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84E0D0B-F53B-E843-A613-8F642F3A3DB9}"/>
              </a:ext>
            </a:extLst>
          </p:cNvPr>
          <p:cNvSpPr txBox="1"/>
          <p:nvPr/>
        </p:nvSpPr>
        <p:spPr>
          <a:xfrm>
            <a:off x="1862755" y="400393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Hommachi</a:t>
            </a:r>
            <a:r>
              <a:rPr kumimoji="1" lang="en-US" altLang="ja-JP" sz="1200" dirty="0"/>
              <a:t>SE</a:t>
            </a:r>
            <a:r>
              <a:rPr kumimoji="1" lang="ja-JP" altLang="en-US" sz="1200"/>
              <a:t>building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Floor</a:t>
            </a:r>
            <a:endParaRPr kumimoji="1" lang="en-US" altLang="ja-JP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CFD4D4A-CEC9-4448-9A6A-AEE93DBECF5D}"/>
              </a:ext>
            </a:extLst>
          </p:cNvPr>
          <p:cNvSpPr txBox="1"/>
          <p:nvPr/>
        </p:nvSpPr>
        <p:spPr>
          <a:xfrm>
            <a:off x="1862755" y="4589724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06-4400-8329</a:t>
            </a:r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526F9F-D3F2-F64D-8489-2C3DB2BC5DC3}"/>
              </a:ext>
            </a:extLst>
          </p:cNvPr>
          <p:cNvSpPr txBox="1"/>
          <p:nvPr/>
        </p:nvSpPr>
        <p:spPr>
          <a:xfrm>
            <a:off x="1862755" y="490404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090-9217-0288</a:t>
            </a:r>
            <a:endParaRPr kumimoji="1" lang="ja-JP" altLang="en-US" sz="12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5DEBEC-5150-A846-ACA6-AC325C29F905}"/>
              </a:ext>
            </a:extLst>
          </p:cNvPr>
          <p:cNvSpPr txBox="1"/>
          <p:nvPr/>
        </p:nvSpPr>
        <p:spPr>
          <a:xfrm>
            <a:off x="2005630" y="5404111"/>
            <a:ext cx="159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 err="1"/>
              <a:t>doiken@img-flow.com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246FCF-7251-A049-A1D9-B345E6EA6394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management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560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532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Management screen (customer management)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3242455" cy="2462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000" dirty="0"/>
              <a:t>Customer management </a:t>
            </a:r>
            <a:r>
              <a:rPr kumimoji="1" lang="ja-JP" altLang="en-US" sz="1000" dirty="0"/>
              <a:t>＞ </a:t>
            </a:r>
            <a:r>
              <a:rPr kumimoji="1" lang="en-US" altLang="ja-JP" sz="1000" dirty="0"/>
              <a:t>New customer registration</a:t>
            </a:r>
            <a:endParaRPr kumimoji="1" lang="ja-JP" altLang="en-US" sz="10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453926" y="1206244"/>
            <a:ext cx="1817784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100" dirty="0"/>
              <a:t>New customer registration</a:t>
            </a:r>
            <a:endParaRPr kumimoji="1" lang="ja-JP" altLang="en-US" sz="11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4F413-8895-194C-B701-DED6B3DF86D6}"/>
              </a:ext>
            </a:extLst>
          </p:cNvPr>
          <p:cNvCxnSpPr/>
          <p:nvPr/>
        </p:nvCxnSpPr>
        <p:spPr>
          <a:xfrm>
            <a:off x="268188" y="3771900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3E2E90-5F48-654F-8F27-B924836831F2}"/>
              </a:ext>
            </a:extLst>
          </p:cNvPr>
          <p:cNvSpPr txBox="1"/>
          <p:nvPr/>
        </p:nvSpPr>
        <p:spPr>
          <a:xfrm>
            <a:off x="2437525" y="4004875"/>
            <a:ext cx="180790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Return to customer list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E9A5A1-38D6-F04D-B3BF-F3C2B9CED064}"/>
              </a:ext>
            </a:extLst>
          </p:cNvPr>
          <p:cNvSpPr txBox="1"/>
          <p:nvPr/>
        </p:nvSpPr>
        <p:spPr>
          <a:xfrm>
            <a:off x="2688766" y="2350572"/>
            <a:ext cx="196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Your registration is complete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73E5FF-45E6-5542-9A97-478C2BA8D5F8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management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75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532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Management screen (customer management)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310366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management </a:t>
            </a:r>
            <a:r>
              <a:rPr kumimoji="1" lang="ja-JP" altLang="af-ZA" sz="1200" dirty="0"/>
              <a:t>＞ </a:t>
            </a:r>
            <a:r>
              <a:rPr kumimoji="1" lang="af-ZA" altLang="ja-JP" sz="1200" dirty="0"/>
              <a:t>Search editing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268188" y="1194748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search edit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D596C4-2AB4-F148-B789-1FF8EC3B6BF7}"/>
              </a:ext>
            </a:extLst>
          </p:cNvPr>
          <p:cNvSpPr txBox="1"/>
          <p:nvPr/>
        </p:nvSpPr>
        <p:spPr>
          <a:xfrm>
            <a:off x="5409125" y="3357231"/>
            <a:ext cx="10631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search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648072-D548-B14E-954E-AA8CFEDFDE7E}"/>
              </a:ext>
            </a:extLst>
          </p:cNvPr>
          <p:cNvSpPr txBox="1"/>
          <p:nvPr/>
        </p:nvSpPr>
        <p:spPr>
          <a:xfrm>
            <a:off x="0" y="1553707"/>
            <a:ext cx="1254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Registration period</a:t>
            </a:r>
            <a:endParaRPr kumimoji="1" lang="ja-JP" altLang="en-US" sz="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29C12-DE3C-7F4F-A593-A159C5F2CCB9}"/>
              </a:ext>
            </a:extLst>
          </p:cNvPr>
          <p:cNvSpPr/>
          <p:nvPr/>
        </p:nvSpPr>
        <p:spPr>
          <a:xfrm>
            <a:off x="999414" y="1573027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2C02C3-81AF-484B-B8AE-E1532D6AF85B}"/>
              </a:ext>
            </a:extLst>
          </p:cNvPr>
          <p:cNvSpPr txBox="1"/>
          <p:nvPr/>
        </p:nvSpPr>
        <p:spPr>
          <a:xfrm>
            <a:off x="1546799" y="1553707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900" dirty="0"/>
              <a:t>Year</a:t>
            </a:r>
            <a:endParaRPr kumimoji="1" lang="ja-JP" altLang="en-US" sz="9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F99454-9980-614D-BC05-1CABEB86A1F8}"/>
              </a:ext>
            </a:extLst>
          </p:cNvPr>
          <p:cNvSpPr/>
          <p:nvPr/>
        </p:nvSpPr>
        <p:spPr>
          <a:xfrm>
            <a:off x="1878096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76056E-4680-4646-8438-961E39BF2A9B}"/>
              </a:ext>
            </a:extLst>
          </p:cNvPr>
          <p:cNvSpPr txBox="1"/>
          <p:nvPr/>
        </p:nvSpPr>
        <p:spPr>
          <a:xfrm>
            <a:off x="2103471" y="1553707"/>
            <a:ext cx="570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Month</a:t>
            </a:r>
            <a:endParaRPr kumimoji="1" lang="ja-JP" altLang="en-US" sz="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A31B99-5CBA-4846-A138-5A311AA88175}"/>
              </a:ext>
            </a:extLst>
          </p:cNvPr>
          <p:cNvSpPr/>
          <p:nvPr/>
        </p:nvSpPr>
        <p:spPr>
          <a:xfrm>
            <a:off x="2498028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6D4A20-7EA3-7D46-8DFF-ABA8AF856FA1}"/>
              </a:ext>
            </a:extLst>
          </p:cNvPr>
          <p:cNvSpPr txBox="1"/>
          <p:nvPr/>
        </p:nvSpPr>
        <p:spPr>
          <a:xfrm>
            <a:off x="2823758" y="155370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Day</a:t>
            </a:r>
            <a:endParaRPr kumimoji="1" lang="ja-JP" altLang="en-US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E4C341-3639-FC47-A81D-1AD47F5C5388}"/>
              </a:ext>
            </a:extLst>
          </p:cNvPr>
          <p:cNvSpPr txBox="1"/>
          <p:nvPr/>
        </p:nvSpPr>
        <p:spPr>
          <a:xfrm>
            <a:off x="3211215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381D3D-D23F-6B42-9486-0AC8207CCF59}"/>
              </a:ext>
            </a:extLst>
          </p:cNvPr>
          <p:cNvSpPr/>
          <p:nvPr/>
        </p:nvSpPr>
        <p:spPr>
          <a:xfrm>
            <a:off x="3595380" y="1573027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C18DFEA-A38B-BF42-B631-F0B01E079BF9}"/>
              </a:ext>
            </a:extLst>
          </p:cNvPr>
          <p:cNvSpPr/>
          <p:nvPr/>
        </p:nvSpPr>
        <p:spPr>
          <a:xfrm>
            <a:off x="4474062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1F95CB-406E-7049-A803-573D6512ADDC}"/>
              </a:ext>
            </a:extLst>
          </p:cNvPr>
          <p:cNvSpPr txBox="1"/>
          <p:nvPr/>
        </p:nvSpPr>
        <p:spPr>
          <a:xfrm>
            <a:off x="4705151" y="1553707"/>
            <a:ext cx="56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Month</a:t>
            </a:r>
            <a:endParaRPr kumimoji="1" lang="ja-JP" altLang="en-US" sz="8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1A3D7B3-9F9D-584D-BA47-E6156E2DD3E3}"/>
              </a:ext>
            </a:extLst>
          </p:cNvPr>
          <p:cNvSpPr/>
          <p:nvPr/>
        </p:nvSpPr>
        <p:spPr>
          <a:xfrm>
            <a:off x="5093994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B571EE-38CB-A24B-96FD-A1419B8D1069}"/>
              </a:ext>
            </a:extLst>
          </p:cNvPr>
          <p:cNvSpPr txBox="1"/>
          <p:nvPr/>
        </p:nvSpPr>
        <p:spPr>
          <a:xfrm>
            <a:off x="5419724" y="155370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Day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4A8939-4A18-3747-BBFA-BFB15BD92FAC}"/>
              </a:ext>
            </a:extLst>
          </p:cNvPr>
          <p:cNvSpPr txBox="1"/>
          <p:nvPr/>
        </p:nvSpPr>
        <p:spPr>
          <a:xfrm>
            <a:off x="0" y="1824928"/>
            <a:ext cx="124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Reservation period</a:t>
            </a:r>
            <a:endParaRPr kumimoji="1" lang="ja-JP" altLang="en-US" sz="8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B8BF455-88F6-8E4E-AF19-F53818DED926}"/>
              </a:ext>
            </a:extLst>
          </p:cNvPr>
          <p:cNvSpPr/>
          <p:nvPr/>
        </p:nvSpPr>
        <p:spPr>
          <a:xfrm>
            <a:off x="999414" y="184424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92D9B3-E6E7-D143-9A8B-8C2AF193FD59}"/>
              </a:ext>
            </a:extLst>
          </p:cNvPr>
          <p:cNvSpPr txBox="1"/>
          <p:nvPr/>
        </p:nvSpPr>
        <p:spPr>
          <a:xfrm>
            <a:off x="1546799" y="182492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Year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74097FB-CEDD-B34E-B76C-1DCC505825F9}"/>
              </a:ext>
            </a:extLst>
          </p:cNvPr>
          <p:cNvSpPr/>
          <p:nvPr/>
        </p:nvSpPr>
        <p:spPr>
          <a:xfrm>
            <a:off x="1878096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2F8034-6482-9A47-B651-764DE77FBD7E}"/>
              </a:ext>
            </a:extLst>
          </p:cNvPr>
          <p:cNvSpPr txBox="1"/>
          <p:nvPr/>
        </p:nvSpPr>
        <p:spPr>
          <a:xfrm>
            <a:off x="2082154" y="1824928"/>
            <a:ext cx="59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Month</a:t>
            </a:r>
            <a:endParaRPr kumimoji="1" lang="ja-JP" altLang="en-US" sz="8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FF3046-E4EA-9743-AA51-411D7B929A67}"/>
              </a:ext>
            </a:extLst>
          </p:cNvPr>
          <p:cNvSpPr/>
          <p:nvPr/>
        </p:nvSpPr>
        <p:spPr>
          <a:xfrm>
            <a:off x="2498028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828E60C-69F3-5940-A05B-34F08AF4ACEC}"/>
              </a:ext>
            </a:extLst>
          </p:cNvPr>
          <p:cNvSpPr txBox="1"/>
          <p:nvPr/>
        </p:nvSpPr>
        <p:spPr>
          <a:xfrm>
            <a:off x="2823758" y="182492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Day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5BE87A2-B893-7444-850E-45FB14161ADA}"/>
              </a:ext>
            </a:extLst>
          </p:cNvPr>
          <p:cNvSpPr txBox="1"/>
          <p:nvPr/>
        </p:nvSpPr>
        <p:spPr>
          <a:xfrm>
            <a:off x="3211215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BAAA341-5CA6-7645-9A5F-B23C52EC0098}"/>
              </a:ext>
            </a:extLst>
          </p:cNvPr>
          <p:cNvSpPr/>
          <p:nvPr/>
        </p:nvSpPr>
        <p:spPr>
          <a:xfrm>
            <a:off x="3595380" y="184424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BA58C7A-1184-D14F-8FD4-C6D3C8934EE5}"/>
              </a:ext>
            </a:extLst>
          </p:cNvPr>
          <p:cNvSpPr txBox="1"/>
          <p:nvPr/>
        </p:nvSpPr>
        <p:spPr>
          <a:xfrm>
            <a:off x="4142765" y="182492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Year</a:t>
            </a:r>
            <a:endParaRPr kumimoji="1" lang="ja-JP" altLang="en-US" sz="11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DF64F3-1629-4C4D-87B0-9DD04A178084}"/>
              </a:ext>
            </a:extLst>
          </p:cNvPr>
          <p:cNvSpPr/>
          <p:nvPr/>
        </p:nvSpPr>
        <p:spPr>
          <a:xfrm>
            <a:off x="4474062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369065-FF8D-1841-A92F-AF432C0B9A99}"/>
              </a:ext>
            </a:extLst>
          </p:cNvPr>
          <p:cNvSpPr txBox="1"/>
          <p:nvPr/>
        </p:nvSpPr>
        <p:spPr>
          <a:xfrm>
            <a:off x="4705151" y="1824928"/>
            <a:ext cx="564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Month</a:t>
            </a:r>
            <a:endParaRPr kumimoji="1" lang="ja-JP" altLang="en-US" sz="8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7BBE459-6DFD-9A49-AEBA-92A9D3B69ACA}"/>
              </a:ext>
            </a:extLst>
          </p:cNvPr>
          <p:cNvSpPr/>
          <p:nvPr/>
        </p:nvSpPr>
        <p:spPr>
          <a:xfrm>
            <a:off x="5093994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3E2C74C-C5B4-DD46-A9B3-7655E9A57993}"/>
              </a:ext>
            </a:extLst>
          </p:cNvPr>
          <p:cNvSpPr txBox="1"/>
          <p:nvPr/>
        </p:nvSpPr>
        <p:spPr>
          <a:xfrm>
            <a:off x="5419724" y="182492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Day</a:t>
            </a:r>
            <a:endParaRPr kumimoji="1" lang="ja-JP" altLang="en-US" sz="110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788D0B4-963E-084E-A978-B078403727F5}"/>
              </a:ext>
            </a:extLst>
          </p:cNvPr>
          <p:cNvCxnSpPr/>
          <p:nvPr/>
        </p:nvCxnSpPr>
        <p:spPr>
          <a:xfrm>
            <a:off x="268188" y="379272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F45FE8-A166-164D-AED7-7FC5123E9FFD}"/>
              </a:ext>
            </a:extLst>
          </p:cNvPr>
          <p:cNvSpPr txBox="1"/>
          <p:nvPr/>
        </p:nvSpPr>
        <p:spPr>
          <a:xfrm>
            <a:off x="2152849" y="6860407"/>
            <a:ext cx="2901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100" dirty="0"/>
              <a:t>&lt;&lt;</a:t>
            </a:r>
            <a:r>
              <a:rPr kumimoji="1" lang="af-ZA" altLang="ja-JP" sz="1100" dirty="0"/>
              <a:t>return</a:t>
            </a:r>
            <a:r>
              <a:rPr kumimoji="1" lang="en-US" altLang="ja-JP" sz="1100" dirty="0"/>
              <a:t>2</a:t>
            </a:r>
            <a:r>
              <a:rPr kumimoji="1" lang="ja-JP" altLang="en-US" sz="1100" dirty="0"/>
              <a:t>・</a:t>
            </a:r>
            <a:r>
              <a:rPr kumimoji="1" lang="en-US" altLang="ja-JP" sz="1100" dirty="0"/>
              <a:t>3</a:t>
            </a:r>
            <a:r>
              <a:rPr kumimoji="1" lang="ja-JP" altLang="en-US" sz="1100" dirty="0"/>
              <a:t>・</a:t>
            </a:r>
            <a:r>
              <a:rPr kumimoji="1" lang="en-US" altLang="ja-JP" sz="1100" dirty="0"/>
              <a:t>Four</a:t>
            </a:r>
            <a:r>
              <a:rPr kumimoji="1" lang="ja-JP" altLang="en-US" sz="1100" dirty="0"/>
              <a:t>・ ・ ・ ・</a:t>
            </a:r>
            <a:r>
              <a:rPr kumimoji="1" lang="en-US" altLang="ja-JP" sz="1100" dirty="0"/>
              <a:t>30</a:t>
            </a:r>
            <a:r>
              <a:rPr kumimoji="1" lang="ja-JP" altLang="en-US" sz="1100" dirty="0"/>
              <a:t>　</a:t>
            </a:r>
            <a:r>
              <a:rPr kumimoji="1" lang="af-ZA" altLang="ja-JP" sz="1100" dirty="0"/>
              <a:t> to the next </a:t>
            </a:r>
            <a:r>
              <a:rPr kumimoji="1" lang="en-US" altLang="ja-JP" sz="1100" dirty="0"/>
              <a:t>&gt;&gt; &gt;&gt; </a:t>
            </a:r>
            <a:endParaRPr kumimoji="1" lang="ja-JP" altLang="en-US" sz="11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4D7B4B-0C94-F34D-BEDF-63C3EEF854C7}"/>
              </a:ext>
            </a:extLst>
          </p:cNvPr>
          <p:cNvSpPr txBox="1"/>
          <p:nvPr/>
        </p:nvSpPr>
        <p:spPr>
          <a:xfrm>
            <a:off x="5021036" y="4281327"/>
            <a:ext cx="1438007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050" dirty="0"/>
              <a:t>CSV output of results</a:t>
            </a:r>
            <a:endParaRPr kumimoji="1" lang="ja-JP" altLang="en-US" sz="105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529857-7485-CF48-9DBA-C0B918B5708A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management</a:t>
            </a:r>
            <a:endParaRPr kumimoji="1" lang="ja-JP" altLang="en-US" sz="1200" dirty="0"/>
          </a:p>
        </p:txBody>
      </p:sp>
      <p:graphicFrame>
        <p:nvGraphicFramePr>
          <p:cNvPr id="56" name="表 6">
            <a:extLst>
              <a:ext uri="{FF2B5EF4-FFF2-40B4-BE49-F238E27FC236}">
                <a16:creationId xmlns:a16="http://schemas.microsoft.com/office/drawing/2014/main" id="{6F15E1FD-7C6A-584D-97E1-5CF2982AA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73908"/>
              </p:ext>
            </p:extLst>
          </p:nvPr>
        </p:nvGraphicFramePr>
        <p:xfrm>
          <a:off x="142875" y="4848243"/>
          <a:ext cx="664116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48466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391272">
                  <a:extLst>
                    <a:ext uri="{9D8B030D-6E8A-4147-A177-3AD203B41FA5}">
                      <a16:colId xmlns:a16="http://schemas.microsoft.com/office/drawing/2014/main" val="3922295027"/>
                    </a:ext>
                  </a:extLst>
                </a:gridCol>
                <a:gridCol w="295835">
                  <a:extLst>
                    <a:ext uri="{9D8B030D-6E8A-4147-A177-3AD203B41FA5}">
                      <a16:colId xmlns:a16="http://schemas.microsoft.com/office/drawing/2014/main" val="889749214"/>
                    </a:ext>
                  </a:extLst>
                </a:gridCol>
                <a:gridCol w="389965">
                  <a:extLst>
                    <a:ext uri="{9D8B030D-6E8A-4147-A177-3AD203B41FA5}">
                      <a16:colId xmlns:a16="http://schemas.microsoft.com/office/drawing/2014/main" val="762778664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50477">
                  <a:extLst>
                    <a:ext uri="{9D8B030D-6E8A-4147-A177-3AD203B41FA5}">
                      <a16:colId xmlns:a16="http://schemas.microsoft.com/office/drawing/2014/main" val="2725333156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1477425568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1422328409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750209593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477371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510990">
                  <a:extLst>
                    <a:ext uri="{9D8B030D-6E8A-4147-A177-3AD203B41FA5}">
                      <a16:colId xmlns:a16="http://schemas.microsoft.com/office/drawing/2014/main" val="11205513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client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name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phone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Email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point</a:t>
                      </a:r>
                      <a:endParaRPr kumimoji="1" lang="ja-JP" altLang="en-US" sz="4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Check your ID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 reservation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Stores reserved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Reserved space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3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plan</a:t>
                      </a:r>
                      <a:endParaRPr kumimoji="1" lang="ja-JP" altLang="en-US" sz="3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 reservation date.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 reservation hours.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Customer rank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Settlement is not yet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Yamada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Taro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xxx@xxx.com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FF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 A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Hall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af-ZA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 use</a:t>
                      </a:r>
                      <a:endParaRPr kumimoji="1" lang="ja-JP" altLang="en-US" sz="500" b="0" u="sng" dirty="0">
                        <a:solidFill>
                          <a:srgbClr val="FF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2021/10/1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10:00 – 13:00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good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5,500</a:t>
                      </a:r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1234566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yet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 A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 A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af-ZA" altLang="ja-JP" sz="500" b="0" u="sng" dirty="0">
                          <a:solidFill>
                            <a:srgbClr val="00B05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Available</a:t>
                      </a:r>
                      <a:endParaRPr kumimoji="1" lang="ja-JP" altLang="en-US" sz="500" b="0" u="sng" dirty="0">
                        <a:solidFill>
                          <a:srgbClr val="00B05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1234565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 B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af-ZA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 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  <a:endParaRPr kumimoji="1" lang="ja-JP" altLang="en-US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af-ZA" altLang="ja-JP" sz="500" b="0" u="sng" dirty="0">
                          <a:solidFill>
                            <a:srgbClr val="7030A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Usage prohibited</a:t>
                      </a:r>
                      <a:endParaRPr kumimoji="1" lang="ja-JP" altLang="en-US" sz="500" b="0" u="sng" dirty="0">
                        <a:solidFill>
                          <a:srgbClr val="7030A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C71761-4401-E645-8622-C6F572F27CE2}"/>
              </a:ext>
            </a:extLst>
          </p:cNvPr>
          <p:cNvSpPr txBox="1"/>
          <p:nvPr/>
        </p:nvSpPr>
        <p:spPr>
          <a:xfrm>
            <a:off x="3114261" y="6003235"/>
            <a:ext cx="319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algn="l" rtl="0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algn="l" rtl="0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algn="l" rtl="0"/>
            <a:r>
              <a:rPr kumimoji="1" lang="ja-JP" altLang="en-US" sz="1050"/>
              <a:t>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14FA16-56AA-3F42-9A76-4A0C4E56884F}"/>
              </a:ext>
            </a:extLst>
          </p:cNvPr>
          <p:cNvSpPr txBox="1"/>
          <p:nvPr/>
        </p:nvSpPr>
        <p:spPr>
          <a:xfrm>
            <a:off x="283686" y="2539464"/>
            <a:ext cx="1087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800" dirty="0"/>
              <a:t>Purpose classification</a:t>
            </a:r>
            <a:endParaRPr kumimoji="1" lang="ja-JP" altLang="en-US" sz="8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F3BE5E9-F41B-FF48-BF38-959E2A4BC077}"/>
              </a:ext>
            </a:extLst>
          </p:cNvPr>
          <p:cNvSpPr/>
          <p:nvPr/>
        </p:nvSpPr>
        <p:spPr>
          <a:xfrm>
            <a:off x="1346798" y="255878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912BE04-B6C7-8A4D-9E1B-B0CF0A89EBDC}"/>
              </a:ext>
            </a:extLst>
          </p:cNvPr>
          <p:cNvSpPr txBox="1"/>
          <p:nvPr/>
        </p:nvSpPr>
        <p:spPr>
          <a:xfrm>
            <a:off x="283686" y="219592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Reserve </a:t>
            </a:r>
            <a:r>
              <a:rPr kumimoji="1" lang="en-US" altLang="ja-JP" sz="1100" dirty="0"/>
              <a:t>No</a:t>
            </a:r>
            <a:endParaRPr kumimoji="1" lang="ja-JP" altLang="en-US" sz="11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E9B11F7-8CAA-D444-B64F-AF9CA20F955F}"/>
              </a:ext>
            </a:extLst>
          </p:cNvPr>
          <p:cNvSpPr/>
          <p:nvPr/>
        </p:nvSpPr>
        <p:spPr>
          <a:xfrm>
            <a:off x="1346798" y="221524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82941F5-C5B9-344A-A273-0F49FEFA93F6}"/>
              </a:ext>
            </a:extLst>
          </p:cNvPr>
          <p:cNvSpPr txBox="1"/>
          <p:nvPr/>
        </p:nvSpPr>
        <p:spPr>
          <a:xfrm>
            <a:off x="3088940" y="2195924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client </a:t>
            </a:r>
            <a:r>
              <a:rPr kumimoji="1" lang="en-US" altLang="ja-JP" sz="1100" dirty="0"/>
              <a:t>No</a:t>
            </a:r>
            <a:endParaRPr kumimoji="1" lang="ja-JP" altLang="en-US" sz="11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841632F-F820-AB48-BC6D-83310B863021}"/>
              </a:ext>
            </a:extLst>
          </p:cNvPr>
          <p:cNvSpPr/>
          <p:nvPr/>
        </p:nvSpPr>
        <p:spPr>
          <a:xfrm>
            <a:off x="4152052" y="221524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65388E-2045-3645-9F17-295170BAD61D}"/>
              </a:ext>
            </a:extLst>
          </p:cNvPr>
          <p:cNvSpPr txBox="1"/>
          <p:nvPr/>
        </p:nvSpPr>
        <p:spPr>
          <a:xfrm>
            <a:off x="270492" y="3190403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Reservation plan</a:t>
            </a:r>
            <a:endParaRPr kumimoji="1" lang="ja-JP" altLang="en-US" sz="11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2C4DD2-8374-C34D-8716-BFE1BBF00CB9}"/>
              </a:ext>
            </a:extLst>
          </p:cNvPr>
          <p:cNvSpPr/>
          <p:nvPr/>
        </p:nvSpPr>
        <p:spPr>
          <a:xfrm>
            <a:off x="2596786" y="261480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F03B2BC-C36A-CB4B-B288-A68E82BFC275}"/>
              </a:ext>
            </a:extLst>
          </p:cNvPr>
          <p:cNvSpPr txBox="1"/>
          <p:nvPr/>
        </p:nvSpPr>
        <p:spPr>
          <a:xfrm>
            <a:off x="3088940" y="2534477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Customer rank</a:t>
            </a:r>
            <a:endParaRPr kumimoji="1" lang="ja-JP" altLang="en-US" sz="11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D9DE773-B65C-C640-8B01-E5080F0F9152}"/>
              </a:ext>
            </a:extLst>
          </p:cNvPr>
          <p:cNvSpPr/>
          <p:nvPr/>
        </p:nvSpPr>
        <p:spPr>
          <a:xfrm>
            <a:off x="4152052" y="2553797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7660F5A-2EFC-324A-AD05-AF59C355907F}"/>
              </a:ext>
            </a:extLst>
          </p:cNvPr>
          <p:cNvSpPr/>
          <p:nvPr/>
        </p:nvSpPr>
        <p:spPr>
          <a:xfrm>
            <a:off x="5402040" y="2609820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6A8017-3F96-4B45-9172-68F32ADD82D1}"/>
              </a:ext>
            </a:extLst>
          </p:cNvPr>
          <p:cNvSpPr txBox="1"/>
          <p:nvPr/>
        </p:nvSpPr>
        <p:spPr>
          <a:xfrm>
            <a:off x="236100" y="2797350"/>
            <a:ext cx="176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Reservation store </a:t>
            </a:r>
          </a:p>
          <a:p>
            <a:pPr algn="l" rtl="0"/>
            <a:r>
              <a:rPr kumimoji="1" lang="af-ZA" altLang="ja-JP" sz="800" dirty="0"/>
              <a:t>classification</a:t>
            </a:r>
            <a:endParaRPr kumimoji="1" lang="ja-JP" altLang="en-US" sz="8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2A390B9-FB40-4942-A3DA-B5E4C66E44A4}"/>
              </a:ext>
            </a:extLst>
          </p:cNvPr>
          <p:cNvSpPr/>
          <p:nvPr/>
        </p:nvSpPr>
        <p:spPr>
          <a:xfrm>
            <a:off x="1346798" y="2874790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C78128B-D4FE-CF44-90A8-82773682034B}"/>
              </a:ext>
            </a:extLst>
          </p:cNvPr>
          <p:cNvSpPr/>
          <p:nvPr/>
        </p:nvSpPr>
        <p:spPr>
          <a:xfrm>
            <a:off x="2596786" y="2930813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E907D60-2C84-B54F-B987-D739A226408B}"/>
              </a:ext>
            </a:extLst>
          </p:cNvPr>
          <p:cNvSpPr txBox="1"/>
          <p:nvPr/>
        </p:nvSpPr>
        <p:spPr>
          <a:xfrm>
            <a:off x="3088940" y="31861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Payment status</a:t>
            </a:r>
            <a:endParaRPr kumimoji="1" lang="ja-JP" altLang="en-US" sz="11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79EA92B-CDD5-CE4A-9F39-22BD257CE746}"/>
              </a:ext>
            </a:extLst>
          </p:cNvPr>
          <p:cNvSpPr txBox="1"/>
          <p:nvPr/>
        </p:nvSpPr>
        <p:spPr>
          <a:xfrm>
            <a:off x="4024048" y="3186120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□</a:t>
            </a:r>
            <a:r>
              <a:rPr kumimoji="1" lang="en-US" altLang="ja-JP" sz="1100" dirty="0"/>
              <a:t> yet</a:t>
            </a:r>
            <a:r>
              <a:rPr kumimoji="1" lang="ja-JP" altLang="en-US" sz="1100" dirty="0"/>
              <a:t>　</a:t>
            </a:r>
            <a:r>
              <a:rPr kumimoji="1" lang="en-US" altLang="ja-JP" sz="1100" dirty="0"/>
              <a:t> </a:t>
            </a:r>
            <a:r>
              <a:rPr kumimoji="1" lang="ja-JP" altLang="en-US" sz="1100" dirty="0"/>
              <a:t>□</a:t>
            </a:r>
            <a:r>
              <a:rPr kumimoji="1" lang="af-ZA" altLang="ja-JP" sz="1100" dirty="0"/>
              <a:t>Already</a:t>
            </a:r>
            <a:endParaRPr kumimoji="1" lang="ja-JP" altLang="en-US" sz="11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76534C3-C147-224F-964D-7A745F2D9B63}"/>
              </a:ext>
            </a:extLst>
          </p:cNvPr>
          <p:cNvSpPr txBox="1"/>
          <p:nvPr/>
        </p:nvSpPr>
        <p:spPr>
          <a:xfrm>
            <a:off x="3088940" y="287136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100" dirty="0"/>
              <a:t>Free word</a:t>
            </a:r>
            <a:endParaRPr kumimoji="1" lang="ja-JP" altLang="en-US" sz="11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C040980-E86C-C34A-8C87-BDF145C3A3A9}"/>
              </a:ext>
            </a:extLst>
          </p:cNvPr>
          <p:cNvSpPr/>
          <p:nvPr/>
        </p:nvSpPr>
        <p:spPr>
          <a:xfrm>
            <a:off x="4152052" y="2890682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2325A78-D292-A347-AE30-98A707F672DD}"/>
              </a:ext>
            </a:extLst>
          </p:cNvPr>
          <p:cNvSpPr/>
          <p:nvPr/>
        </p:nvSpPr>
        <p:spPr>
          <a:xfrm>
            <a:off x="1346798" y="317317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1952827-F701-7F49-A1F7-1D0465BBAAFF}"/>
              </a:ext>
            </a:extLst>
          </p:cNvPr>
          <p:cNvSpPr/>
          <p:nvPr/>
        </p:nvSpPr>
        <p:spPr>
          <a:xfrm>
            <a:off x="2596786" y="322919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FDC32E-0293-4C15-9788-0644C6FEB63B}"/>
              </a:ext>
            </a:extLst>
          </p:cNvPr>
          <p:cNvSpPr txBox="1"/>
          <p:nvPr/>
        </p:nvSpPr>
        <p:spPr>
          <a:xfrm>
            <a:off x="4152052" y="1596809"/>
            <a:ext cx="402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umimoji="1" lang="af-ZA" altLang="ja-JP" sz="800" dirty="0"/>
              <a:t>Year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18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532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Management screen (customer management)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631145" cy="2539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50" dirty="0"/>
              <a:t>Customer management </a:t>
            </a:r>
            <a:r>
              <a:rPr kumimoji="1" lang="ja-JP" altLang="af-ZA" sz="1050" dirty="0"/>
              <a:t>＞ </a:t>
            </a:r>
            <a:r>
              <a:rPr kumimoji="1" lang="af-ZA" altLang="ja-JP" sz="1050" dirty="0"/>
              <a:t>Search editing</a:t>
            </a:r>
            <a:endParaRPr kumimoji="1" lang="ja-JP" altLang="en-US" sz="105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7D7136E-8DEC-A848-A34C-88334FEF9112}"/>
              </a:ext>
            </a:extLst>
          </p:cNvPr>
          <p:cNvSpPr/>
          <p:nvPr/>
        </p:nvSpPr>
        <p:spPr>
          <a:xfrm>
            <a:off x="2086869" y="1645079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Yamada Taro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B12E1-9B30-8A4F-9E18-D65AF6384004}"/>
              </a:ext>
            </a:extLst>
          </p:cNvPr>
          <p:cNvSpPr txBox="1"/>
          <p:nvPr/>
        </p:nvSpPr>
        <p:spPr>
          <a:xfrm>
            <a:off x="691180" y="163221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900" dirty="0"/>
              <a:t>Name (or corporate name)</a:t>
            </a:r>
            <a:endParaRPr kumimoji="1" lang="ja-JP" altLang="en-US" sz="9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6E77AB9-7CC2-8A4E-BE18-F770F9F79B48}"/>
              </a:ext>
            </a:extLst>
          </p:cNvPr>
          <p:cNvSpPr/>
          <p:nvPr/>
        </p:nvSpPr>
        <p:spPr>
          <a:xfrm>
            <a:off x="2086869" y="2016554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Taro Yamada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B4DAFD3-05C4-5645-923E-9C86FDF3FCB1}"/>
              </a:ext>
            </a:extLst>
          </p:cNvPr>
          <p:cNvSpPr txBox="1"/>
          <p:nvPr/>
        </p:nvSpPr>
        <p:spPr>
          <a:xfrm>
            <a:off x="691180" y="2003686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Furigana</a:t>
            </a:r>
            <a:endParaRPr kumimoji="1" lang="ja-JP" altLang="en-US" sz="1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0426BA7-3D56-014C-A9A5-EE458C5C36B4}"/>
              </a:ext>
            </a:extLst>
          </p:cNvPr>
          <p:cNvSpPr/>
          <p:nvPr/>
        </p:nvSpPr>
        <p:spPr>
          <a:xfrm>
            <a:off x="1862883" y="3072457"/>
            <a:ext cx="574642" cy="2026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550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14EF971-BF6C-3949-AFFA-2FDB165343EC}"/>
              </a:ext>
            </a:extLst>
          </p:cNvPr>
          <p:cNvSpPr txBox="1"/>
          <p:nvPr/>
        </p:nvSpPr>
        <p:spPr>
          <a:xfrm>
            <a:off x="691180" y="3059588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Postal code</a:t>
            </a:r>
            <a:endParaRPr kumimoji="1" lang="ja-JP" altLang="en-US" sz="12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45A9431-9D3E-A145-ABB4-00CDA319946C}"/>
              </a:ext>
            </a:extLst>
          </p:cNvPr>
          <p:cNvSpPr/>
          <p:nvPr/>
        </p:nvSpPr>
        <p:spPr>
          <a:xfrm>
            <a:off x="1862883" y="3429643"/>
            <a:ext cx="1149284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ja-JP" altLang="en-US" sz="1000">
                <a:solidFill>
                  <a:srgbClr val="7030A0"/>
                </a:solidFill>
              </a:rPr>
              <a:t>　Osaka　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04CCC23-B665-6F40-8710-98633073C8A8}"/>
              </a:ext>
            </a:extLst>
          </p:cNvPr>
          <p:cNvSpPr txBox="1"/>
          <p:nvPr/>
        </p:nvSpPr>
        <p:spPr>
          <a:xfrm>
            <a:off x="691180" y="3402488"/>
            <a:ext cx="89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prefectures</a:t>
            </a:r>
            <a:endParaRPr kumimoji="1" lang="ja-JP" altLang="en-US" sz="12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3B4448B-0DED-0442-A97B-67CFF8E65032}"/>
              </a:ext>
            </a:extLst>
          </p:cNvPr>
          <p:cNvSpPr/>
          <p:nvPr/>
        </p:nvSpPr>
        <p:spPr>
          <a:xfrm>
            <a:off x="1862883" y="3743968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ja-JP" altLang="en-US" sz="1000">
                <a:solidFill>
                  <a:srgbClr val="7030A0"/>
                </a:solidFill>
              </a:rPr>
              <a:t>Utsubohonmachi, Nishi-ku, Osaka</a:t>
            </a:r>
            <a:r>
              <a:rPr kumimoji="1" lang="en-US" altLang="ja-JP" sz="1000" dirty="0">
                <a:solidFill>
                  <a:srgbClr val="7030A0"/>
                </a:solidFill>
              </a:rPr>
              <a:t>2-6-13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FFF7D5B-2101-654D-A39C-B9F399E0E0FC}"/>
              </a:ext>
            </a:extLst>
          </p:cNvPr>
          <p:cNvSpPr txBox="1"/>
          <p:nvPr/>
        </p:nvSpPr>
        <p:spPr>
          <a:xfrm>
            <a:off x="691180" y="3716813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address</a:t>
            </a:r>
            <a:endParaRPr kumimoji="1" lang="ja-JP" altLang="en-US" sz="1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28026A9-7262-EA40-A855-56585523093C}"/>
              </a:ext>
            </a:extLst>
          </p:cNvPr>
          <p:cNvSpPr/>
          <p:nvPr/>
        </p:nvSpPr>
        <p:spPr>
          <a:xfrm>
            <a:off x="1862883" y="4044005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ja-JP" altLang="en-US" sz="1000">
                <a:solidFill>
                  <a:srgbClr val="7030A0"/>
                </a:solidFill>
              </a:rPr>
              <a:t>Hommachi</a:t>
            </a:r>
            <a:r>
              <a:rPr kumimoji="1" lang="en-US" altLang="ja-JP" sz="1000" dirty="0">
                <a:solidFill>
                  <a:srgbClr val="7030A0"/>
                </a:solidFill>
              </a:rPr>
              <a:t>SE</a:t>
            </a:r>
            <a:r>
              <a:rPr kumimoji="1" lang="ja-JP" altLang="en-US" sz="1000">
                <a:solidFill>
                  <a:srgbClr val="7030A0"/>
                </a:solidFill>
              </a:rPr>
              <a:t>building</a:t>
            </a:r>
            <a:r>
              <a:rPr kumimoji="1" lang="en-US" altLang="ja-JP" sz="1000" dirty="0">
                <a:solidFill>
                  <a:srgbClr val="7030A0"/>
                </a:solidFill>
              </a:rPr>
              <a:t>2</a:t>
            </a:r>
            <a:r>
              <a:rPr kumimoji="1" lang="ja-JP" altLang="en-US" sz="1000">
                <a:solidFill>
                  <a:srgbClr val="7030A0"/>
                </a:solidFill>
              </a:rPr>
              <a:t>Floor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866D29-BD80-5B47-9432-D66D408372F2}"/>
              </a:ext>
            </a:extLst>
          </p:cNvPr>
          <p:cNvSpPr txBox="1"/>
          <p:nvPr/>
        </p:nvSpPr>
        <p:spPr>
          <a:xfrm>
            <a:off x="691180" y="401685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Building name</a:t>
            </a:r>
            <a:endParaRPr kumimoji="1" lang="ja-JP" altLang="en-US" sz="12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98B11E0-FA5E-D44D-9517-A3711CCADABB}"/>
              </a:ext>
            </a:extLst>
          </p:cNvPr>
          <p:cNvSpPr/>
          <p:nvPr/>
        </p:nvSpPr>
        <p:spPr>
          <a:xfrm>
            <a:off x="1862883" y="4600046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000" dirty="0">
                <a:solidFill>
                  <a:srgbClr val="7030A0"/>
                </a:solidFill>
              </a:rPr>
              <a:t>06-4400-8329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13E495D-979F-B347-9930-0DC76548A638}"/>
              </a:ext>
            </a:extLst>
          </p:cNvPr>
          <p:cNvSpPr txBox="1"/>
          <p:nvPr/>
        </p:nvSpPr>
        <p:spPr>
          <a:xfrm>
            <a:off x="691180" y="4572891"/>
            <a:ext cx="11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contact address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69994EE-F5FF-6C48-8334-B0AEFB0E3C0E}"/>
              </a:ext>
            </a:extLst>
          </p:cNvPr>
          <p:cNvSpPr/>
          <p:nvPr/>
        </p:nvSpPr>
        <p:spPr>
          <a:xfrm>
            <a:off x="2086869" y="2414512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6DD5F63-6AAE-F349-BDC1-2F86BD19EC5B}"/>
              </a:ext>
            </a:extLst>
          </p:cNvPr>
          <p:cNvSpPr txBox="1"/>
          <p:nvPr/>
        </p:nvSpPr>
        <p:spPr>
          <a:xfrm>
            <a:off x="691180" y="2401644"/>
            <a:ext cx="1391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Name of person in charge</a:t>
            </a:r>
            <a:endParaRPr kumimoji="1" lang="ja-JP" altLang="en-US" sz="9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C6C45CB-7BDA-8844-857A-533A6E67D060}"/>
              </a:ext>
            </a:extLst>
          </p:cNvPr>
          <p:cNvSpPr/>
          <p:nvPr/>
        </p:nvSpPr>
        <p:spPr>
          <a:xfrm>
            <a:off x="1862883" y="4928658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000" dirty="0">
                <a:solidFill>
                  <a:srgbClr val="7030A0"/>
                </a:solidFill>
              </a:rPr>
              <a:t>090-9217-0288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FAEC446-1C13-6742-8967-3DBD823CBF1D}"/>
              </a:ext>
            </a:extLst>
          </p:cNvPr>
          <p:cNvSpPr txBox="1"/>
          <p:nvPr/>
        </p:nvSpPr>
        <p:spPr>
          <a:xfrm>
            <a:off x="653544" y="4901503"/>
            <a:ext cx="1320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Other contact information</a:t>
            </a:r>
            <a:endParaRPr kumimoji="1" lang="ja-JP" altLang="en-US" sz="8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6A1887F-FAF1-CB4D-A754-7E76734E11F7}"/>
              </a:ext>
            </a:extLst>
          </p:cNvPr>
          <p:cNvSpPr/>
          <p:nvPr/>
        </p:nvSpPr>
        <p:spPr>
          <a:xfrm>
            <a:off x="2414728" y="5443009"/>
            <a:ext cx="1723549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000" dirty="0" err="1">
                <a:solidFill>
                  <a:srgbClr val="7030A0"/>
                </a:solidFill>
              </a:rPr>
              <a:t>doiken@img-flow.com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6B60F39-1DCF-EC40-90EF-2F413F992FFE}"/>
              </a:ext>
            </a:extLst>
          </p:cNvPr>
          <p:cNvSpPr txBox="1"/>
          <p:nvPr/>
        </p:nvSpPr>
        <p:spPr>
          <a:xfrm>
            <a:off x="691180" y="5415854"/>
            <a:ext cx="1048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email address</a:t>
            </a:r>
            <a:endParaRPr kumimoji="1" lang="ja-JP" altLang="en-US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539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50" dirty="0"/>
              <a:t>Customer information editing</a:t>
            </a:r>
            <a:endParaRPr kumimoji="1" lang="ja-JP" altLang="en-US" sz="105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30CDA3E-799C-0E43-AD24-0D23FD6A4B2E}"/>
              </a:ext>
            </a:extLst>
          </p:cNvPr>
          <p:cNvSpPr txBox="1"/>
          <p:nvPr/>
        </p:nvSpPr>
        <p:spPr>
          <a:xfrm>
            <a:off x="691180" y="5887342"/>
            <a:ext cx="104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Check your ID</a:t>
            </a:r>
            <a:endParaRPr kumimoji="1" lang="ja-JP" altLang="en-US" sz="12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72FFECE-84D7-9E4F-A443-BAB9AD186C92}"/>
              </a:ext>
            </a:extLst>
          </p:cNvPr>
          <p:cNvSpPr txBox="1"/>
          <p:nvPr/>
        </p:nvSpPr>
        <p:spPr>
          <a:xfrm>
            <a:off x="1878364" y="5912293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800" dirty="0"/>
              <a:t>Already</a:t>
            </a:r>
            <a:endParaRPr kumimoji="1" lang="ja-JP" altLang="en-US" sz="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C1D1DA1-BBB5-BE40-906E-800987626F15}"/>
              </a:ext>
            </a:extLst>
          </p:cNvPr>
          <p:cNvSpPr txBox="1"/>
          <p:nvPr/>
        </p:nvSpPr>
        <p:spPr>
          <a:xfrm>
            <a:off x="3058419" y="5892879"/>
            <a:ext cx="37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yet</a:t>
            </a:r>
            <a:endParaRPr kumimoji="1" lang="ja-JP" altLang="en-US" sz="1200" dirty="0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76A7D884-B843-7B43-8D39-3F5C31EA611F}"/>
              </a:ext>
            </a:extLst>
          </p:cNvPr>
          <p:cNvSpPr/>
          <p:nvPr/>
        </p:nvSpPr>
        <p:spPr>
          <a:xfrm>
            <a:off x="3464231" y="5945364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ECABC9C3-8D14-E341-8D04-2B1AB4C28CCF}"/>
              </a:ext>
            </a:extLst>
          </p:cNvPr>
          <p:cNvSpPr/>
          <p:nvPr/>
        </p:nvSpPr>
        <p:spPr>
          <a:xfrm>
            <a:off x="2369882" y="5945364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68188" y="9265651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279CA4B-ACB3-F548-8F25-50FE74D0818A}"/>
              </a:ext>
            </a:extLst>
          </p:cNvPr>
          <p:cNvSpPr txBox="1"/>
          <p:nvPr/>
        </p:nvSpPr>
        <p:spPr>
          <a:xfrm>
            <a:off x="2511325" y="1206244"/>
            <a:ext cx="25035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Enter the same address as your ID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82D21B7-A103-3943-812B-1581D2D247BA}"/>
              </a:ext>
            </a:extLst>
          </p:cNvPr>
          <p:cNvSpPr txBox="1"/>
          <p:nvPr/>
        </p:nvSpPr>
        <p:spPr>
          <a:xfrm>
            <a:off x="691180" y="7073003"/>
            <a:ext cx="557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status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AF02E58-B468-184D-9466-AB108D230838}"/>
              </a:ext>
            </a:extLst>
          </p:cNvPr>
          <p:cNvSpPr txBox="1"/>
          <p:nvPr/>
        </p:nvSpPr>
        <p:spPr>
          <a:xfrm>
            <a:off x="2072582" y="706447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bad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08BB820-319F-3845-9CCE-542ADD2624B9}"/>
              </a:ext>
            </a:extLst>
          </p:cNvPr>
          <p:cNvSpPr txBox="1"/>
          <p:nvPr/>
        </p:nvSpPr>
        <p:spPr>
          <a:xfrm>
            <a:off x="2899333" y="706447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normal</a:t>
            </a:r>
            <a:endParaRPr kumimoji="1" lang="ja-JP" altLang="en-US" sz="1200" dirty="0"/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EB2E6850-EC84-5D43-87BE-06ECDB9934E3}"/>
              </a:ext>
            </a:extLst>
          </p:cNvPr>
          <p:cNvSpPr/>
          <p:nvPr/>
        </p:nvSpPr>
        <p:spPr>
          <a:xfrm>
            <a:off x="2437525" y="7116957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B65838AD-7493-9F48-9457-4370E945A5B2}"/>
              </a:ext>
            </a:extLst>
          </p:cNvPr>
          <p:cNvSpPr/>
          <p:nvPr/>
        </p:nvSpPr>
        <p:spPr>
          <a:xfrm>
            <a:off x="3466225" y="7116957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A1ED836-A457-8546-8841-E6DDC174CA08}"/>
              </a:ext>
            </a:extLst>
          </p:cNvPr>
          <p:cNvSpPr txBox="1"/>
          <p:nvPr/>
        </p:nvSpPr>
        <p:spPr>
          <a:xfrm>
            <a:off x="3971721" y="7064472"/>
            <a:ext cx="499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good</a:t>
            </a:r>
            <a:endParaRPr kumimoji="1" lang="ja-JP" altLang="en-US" sz="1200" dirty="0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60EDD0F3-D749-DC4B-9F76-E69915AE47C7}"/>
              </a:ext>
            </a:extLst>
          </p:cNvPr>
          <p:cNvSpPr/>
          <p:nvPr/>
        </p:nvSpPr>
        <p:spPr>
          <a:xfrm>
            <a:off x="4464164" y="7116957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94C45E7-2DFB-D044-BD7E-B552218848D6}"/>
              </a:ext>
            </a:extLst>
          </p:cNvPr>
          <p:cNvSpPr txBox="1"/>
          <p:nvPr/>
        </p:nvSpPr>
        <p:spPr>
          <a:xfrm>
            <a:off x="691180" y="7479137"/>
            <a:ext cx="680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account</a:t>
            </a:r>
            <a:endParaRPr kumimoji="1" lang="ja-JP" altLang="en-US" sz="12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027ECD1-4169-6C4D-A15D-81A718A8AD44}"/>
              </a:ext>
            </a:extLst>
          </p:cNvPr>
          <p:cNvSpPr txBox="1"/>
          <p:nvPr/>
        </p:nvSpPr>
        <p:spPr>
          <a:xfrm>
            <a:off x="2011155" y="7470606"/>
            <a:ext cx="68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Usually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4C95FB9-8148-6E48-ADB6-19859B2210D4}"/>
              </a:ext>
            </a:extLst>
          </p:cNvPr>
          <p:cNvSpPr txBox="1"/>
          <p:nvPr/>
        </p:nvSpPr>
        <p:spPr>
          <a:xfrm>
            <a:off x="3068148" y="7470606"/>
            <a:ext cx="73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Stopping</a:t>
            </a:r>
            <a:endParaRPr kumimoji="1" lang="ja-JP" altLang="en-US" sz="1200" dirty="0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AAED7E58-7D88-5F41-8329-DB1367986FB1}"/>
              </a:ext>
            </a:extLst>
          </p:cNvPr>
          <p:cNvSpPr/>
          <p:nvPr/>
        </p:nvSpPr>
        <p:spPr>
          <a:xfrm>
            <a:off x="3763118" y="7523091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2974A8F-463E-AF49-865C-683A1193921F}"/>
              </a:ext>
            </a:extLst>
          </p:cNvPr>
          <p:cNvSpPr/>
          <p:nvPr/>
        </p:nvSpPr>
        <p:spPr>
          <a:xfrm>
            <a:off x="2565025" y="7523091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3D93728-30D7-F346-B760-C9F619C92CC4}"/>
              </a:ext>
            </a:extLst>
          </p:cNvPr>
          <p:cNvSpPr/>
          <p:nvPr/>
        </p:nvSpPr>
        <p:spPr>
          <a:xfrm>
            <a:off x="1491399" y="8385336"/>
            <a:ext cx="3699578" cy="6719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2AE3288-CE44-464C-B253-5356F21FF30A}"/>
              </a:ext>
            </a:extLst>
          </p:cNvPr>
          <p:cNvSpPr txBox="1"/>
          <p:nvPr/>
        </p:nvSpPr>
        <p:spPr>
          <a:xfrm>
            <a:off x="691180" y="8358181"/>
            <a:ext cx="692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remarks</a:t>
            </a:r>
            <a:endParaRPr kumimoji="1" lang="ja-JP" altLang="en-US" sz="1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587DA60-38B3-6146-BEAB-40E4FEEEE004}"/>
              </a:ext>
            </a:extLst>
          </p:cNvPr>
          <p:cNvSpPr txBox="1"/>
          <p:nvPr/>
        </p:nvSpPr>
        <p:spPr>
          <a:xfrm>
            <a:off x="2411136" y="9512013"/>
            <a:ext cx="184110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Reflect the edited content</a:t>
            </a:r>
            <a:endParaRPr kumimoji="1" lang="ja-JP" altLang="en-US" sz="1200" dirty="0"/>
          </a:p>
        </p:txBody>
      </p:sp>
      <p:sp>
        <p:nvSpPr>
          <p:cNvPr id="7" name="右大かっこ 6">
            <a:extLst>
              <a:ext uri="{FF2B5EF4-FFF2-40B4-BE49-F238E27FC236}">
                <a16:creationId xmlns:a16="http://schemas.microsoft.com/office/drawing/2014/main" id="{77BEEB5E-B1AD-224A-80D8-8F49D463AECF}"/>
              </a:ext>
            </a:extLst>
          </p:cNvPr>
          <p:cNvSpPr/>
          <p:nvPr/>
        </p:nvSpPr>
        <p:spPr>
          <a:xfrm>
            <a:off x="4828405" y="1245833"/>
            <a:ext cx="373014" cy="49387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08FE027-CCF7-7045-BBC1-4021B379FD35}"/>
              </a:ext>
            </a:extLst>
          </p:cNvPr>
          <p:cNvCxnSpPr/>
          <p:nvPr/>
        </p:nvCxnSpPr>
        <p:spPr>
          <a:xfrm>
            <a:off x="268188" y="6765012"/>
            <a:ext cx="6332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B74C64-FE28-0F4F-A0DB-9DDC159D2618}"/>
              </a:ext>
            </a:extLst>
          </p:cNvPr>
          <p:cNvSpPr txBox="1"/>
          <p:nvPr/>
        </p:nvSpPr>
        <p:spPr>
          <a:xfrm>
            <a:off x="4734986" y="3388084"/>
            <a:ext cx="2222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100" dirty="0"/>
              <a:t>Display on My Page</a:t>
            </a:r>
          </a:p>
          <a:p>
            <a:pPr algn="l" rtl="0"/>
            <a:r>
              <a:rPr kumimoji="1" lang="en-US" altLang="ja-JP" sz="1100" dirty="0"/>
              <a:t> (</a:t>
            </a:r>
            <a:r>
              <a:rPr kumimoji="1" lang="en-US" altLang="ja-JP" sz="1100" dirty="0" err="1"/>
              <a:t>Administaration</a:t>
            </a:r>
            <a:r>
              <a:rPr kumimoji="1" lang="en-US" altLang="ja-JP" sz="1100" dirty="0"/>
              <a:t> panel) of the user</a:t>
            </a:r>
            <a:endParaRPr kumimoji="1" lang="ja-JP" altLang="en-US" sz="11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0A217A1-E395-DD4E-9627-E8AFBC51CE61}"/>
              </a:ext>
            </a:extLst>
          </p:cNvPr>
          <p:cNvSpPr txBox="1"/>
          <p:nvPr/>
        </p:nvSpPr>
        <p:spPr>
          <a:xfrm>
            <a:off x="691180" y="6351576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Acquisition points</a:t>
            </a:r>
            <a:endParaRPr kumimoji="1" lang="ja-JP" altLang="en-US" sz="12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DA237AA-8FB7-E048-8B97-18E40F2D2C63}"/>
              </a:ext>
            </a:extLst>
          </p:cNvPr>
          <p:cNvSpPr/>
          <p:nvPr/>
        </p:nvSpPr>
        <p:spPr>
          <a:xfrm>
            <a:off x="1950495" y="6343341"/>
            <a:ext cx="2055612" cy="267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000" dirty="0">
                <a:solidFill>
                  <a:srgbClr val="7030A0"/>
                </a:solidFill>
              </a:rPr>
              <a:t>12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A2ED45A-362D-E74A-861C-4F54BDF03E6B}"/>
              </a:ext>
            </a:extLst>
          </p:cNvPr>
          <p:cNvSpPr/>
          <p:nvPr/>
        </p:nvSpPr>
        <p:spPr>
          <a:xfrm>
            <a:off x="2594403" y="3072457"/>
            <a:ext cx="574642" cy="2026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0004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48A7B2F-309A-064D-BC62-1695CF727DE9}"/>
              </a:ext>
            </a:extLst>
          </p:cNvPr>
          <p:cNvSpPr/>
          <p:nvPr/>
        </p:nvSpPr>
        <p:spPr>
          <a:xfrm>
            <a:off x="2802119" y="348078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41CFDB6-0C53-B94D-8055-617DEB4A898A}"/>
              </a:ext>
            </a:extLst>
          </p:cNvPr>
          <p:cNvSpPr txBox="1"/>
          <p:nvPr/>
        </p:nvSpPr>
        <p:spPr>
          <a:xfrm>
            <a:off x="453926" y="7856376"/>
            <a:ext cx="1434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000" dirty="0"/>
              <a:t>SNS information</a:t>
            </a:r>
            <a:endParaRPr kumimoji="1" lang="ja-JP" altLang="en-US" sz="1000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3FE002E2-6233-9648-8D7D-3D2067C049A4}"/>
              </a:ext>
            </a:extLst>
          </p:cNvPr>
          <p:cNvSpPr/>
          <p:nvPr/>
        </p:nvSpPr>
        <p:spPr>
          <a:xfrm>
            <a:off x="1491399" y="7861229"/>
            <a:ext cx="3699578" cy="459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414FA58-A191-BE45-AB97-D215CDDB26BB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Customer management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59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16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600" dirty="0"/>
              <a:t>Management screen (reservation management)</a:t>
            </a: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74866" y="666686"/>
            <a:ext cx="2460905" cy="2154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800" dirty="0"/>
              <a:t>Reservation management </a:t>
            </a:r>
            <a:r>
              <a:rPr kumimoji="1" lang="ja-JP" altLang="af-ZA" sz="800" dirty="0"/>
              <a:t>＞ </a:t>
            </a:r>
            <a:r>
              <a:rPr kumimoji="1" lang="af-ZA" altLang="ja-JP" sz="800" dirty="0"/>
              <a:t>Reservation registration</a:t>
            </a:r>
            <a:endParaRPr kumimoji="1" lang="ja-JP" altLang="en-US" sz="8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7D7136E-8DEC-A848-A34C-88334FEF9112}"/>
              </a:ext>
            </a:extLst>
          </p:cNvPr>
          <p:cNvSpPr/>
          <p:nvPr/>
        </p:nvSpPr>
        <p:spPr>
          <a:xfrm>
            <a:off x="2086869" y="1645079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>
                <a:solidFill>
                  <a:srgbClr val="7030A0"/>
                </a:solidFill>
              </a:rPr>
              <a:t>123456</a:t>
            </a:r>
            <a:endParaRPr kumimoji="1" lang="ja-JP" altLang="en-US" sz="1400">
              <a:solidFill>
                <a:srgbClr val="7030A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B12E1-9B30-8A4F-9E18-D65AF6384004}"/>
              </a:ext>
            </a:extLst>
          </p:cNvPr>
          <p:cNvSpPr txBox="1"/>
          <p:nvPr/>
        </p:nvSpPr>
        <p:spPr>
          <a:xfrm>
            <a:off x="1277092" y="1632211"/>
            <a:ext cx="782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client </a:t>
            </a:r>
            <a:r>
              <a:rPr kumimoji="1" lang="en-US" altLang="ja-JP" sz="1200" dirty="0"/>
              <a:t>No.</a:t>
            </a:r>
            <a:endParaRPr kumimoji="1" lang="ja-JP" altLang="en-US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Reservation registration</a:t>
            </a:r>
            <a:endParaRPr kumimoji="1" lang="ja-JP" altLang="en-US" sz="1200" dirty="0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279CA4B-ACB3-F548-8F25-50FE74D0818A}"/>
              </a:ext>
            </a:extLst>
          </p:cNvPr>
          <p:cNvSpPr txBox="1"/>
          <p:nvPr/>
        </p:nvSpPr>
        <p:spPr>
          <a:xfrm>
            <a:off x="1664563" y="1936814"/>
            <a:ext cx="292528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900" dirty="0"/>
              <a:t>For First Visitor / Non-Member, "0" (zero) will be inputted..</a:t>
            </a:r>
            <a:endParaRPr kumimoji="1" lang="ja-JP" altLang="en-US" sz="9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FA7205-5B51-434C-B1D7-BD080141AA32}"/>
              </a:ext>
            </a:extLst>
          </p:cNvPr>
          <p:cNvSpPr txBox="1"/>
          <p:nvPr/>
        </p:nvSpPr>
        <p:spPr>
          <a:xfrm>
            <a:off x="2271710" y="2534626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Book from date</a:t>
            </a:r>
            <a:endParaRPr kumimoji="1" lang="ja-JP" altLang="en-US" sz="1200" dirty="0"/>
          </a:p>
        </p:txBody>
      </p:sp>
      <p:sp>
        <p:nvSpPr>
          <p:cNvPr id="64" name="下矢印 63">
            <a:extLst>
              <a:ext uri="{FF2B5EF4-FFF2-40B4-BE49-F238E27FC236}">
                <a16:creationId xmlns:a16="http://schemas.microsoft.com/office/drawing/2014/main" id="{BD12A232-45C1-3B43-823D-653C98BA65FC}"/>
              </a:ext>
            </a:extLst>
          </p:cNvPr>
          <p:cNvSpPr/>
          <p:nvPr/>
        </p:nvSpPr>
        <p:spPr>
          <a:xfrm>
            <a:off x="2313250" y="3209774"/>
            <a:ext cx="1336851" cy="368589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2B641B-6928-8142-8F11-B68A1D4C4AC8}"/>
              </a:ext>
            </a:extLst>
          </p:cNvPr>
          <p:cNvSpPr txBox="1"/>
          <p:nvPr/>
        </p:nvSpPr>
        <p:spPr>
          <a:xfrm>
            <a:off x="453925" y="3550662"/>
            <a:ext cx="2045247" cy="2462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00" dirty="0"/>
              <a:t>Reservation registration from date</a:t>
            </a:r>
            <a:endParaRPr kumimoji="1" lang="ja-JP" altLang="en-US" sz="1000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5429A71-08DE-A547-9AD7-365E93DA9208}"/>
              </a:ext>
            </a:extLst>
          </p:cNvPr>
          <p:cNvCxnSpPr/>
          <p:nvPr/>
        </p:nvCxnSpPr>
        <p:spPr>
          <a:xfrm>
            <a:off x="268188" y="3083023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C6B525B-8B58-0E4A-98BD-E0D38C849E61}"/>
              </a:ext>
            </a:extLst>
          </p:cNvPr>
          <p:cNvSpPr/>
          <p:nvPr/>
        </p:nvSpPr>
        <p:spPr>
          <a:xfrm>
            <a:off x="2200455" y="4569229"/>
            <a:ext cx="593612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200" dirty="0">
                <a:solidFill>
                  <a:srgbClr val="7030A0"/>
                </a:solidFill>
              </a:rPr>
              <a:t>2021</a:t>
            </a:r>
            <a:endParaRPr kumimoji="1" lang="ja-JP" altLang="en-US" sz="1200">
              <a:solidFill>
                <a:srgbClr val="7030A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27A354B-75BA-3F49-BA65-44E316D45A6E}"/>
              </a:ext>
            </a:extLst>
          </p:cNvPr>
          <p:cNvSpPr txBox="1"/>
          <p:nvPr/>
        </p:nvSpPr>
        <p:spPr>
          <a:xfrm>
            <a:off x="714874" y="4566466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00" dirty="0"/>
              <a:t>Enter the reservation date</a:t>
            </a:r>
            <a:endParaRPr kumimoji="1" lang="ja-JP" altLang="en-US" sz="10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34EDC5-C0BF-634A-85B3-5928F7CD5EF1}"/>
              </a:ext>
            </a:extLst>
          </p:cNvPr>
          <p:cNvSpPr txBox="1"/>
          <p:nvPr/>
        </p:nvSpPr>
        <p:spPr>
          <a:xfrm>
            <a:off x="2846081" y="4556360"/>
            <a:ext cx="45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Year</a:t>
            </a:r>
            <a:endParaRPr kumimoji="1" lang="ja-JP" altLang="en-US" sz="12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40BA705-0BA9-0A4E-84B3-9CD23432EF10}"/>
              </a:ext>
            </a:extLst>
          </p:cNvPr>
          <p:cNvSpPr/>
          <p:nvPr/>
        </p:nvSpPr>
        <p:spPr>
          <a:xfrm>
            <a:off x="3349616" y="4569229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200" dirty="0">
                <a:solidFill>
                  <a:srgbClr val="7030A0"/>
                </a:solidFill>
              </a:rPr>
              <a:t>Ten</a:t>
            </a:r>
            <a:endParaRPr kumimoji="1" lang="ja-JP" altLang="en-US" sz="1200">
              <a:solidFill>
                <a:srgbClr val="7030A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DC0FACF-FEBC-8B4E-8FBF-995655A76E86}"/>
              </a:ext>
            </a:extLst>
          </p:cNvPr>
          <p:cNvSpPr txBox="1"/>
          <p:nvPr/>
        </p:nvSpPr>
        <p:spPr>
          <a:xfrm>
            <a:off x="3827854" y="4553825"/>
            <a:ext cx="60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Month</a:t>
            </a:r>
            <a:endParaRPr kumimoji="1" lang="ja-JP" altLang="en-US" sz="12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743491E-0448-4147-AFD0-020990444692}"/>
              </a:ext>
            </a:extLst>
          </p:cNvPr>
          <p:cNvSpPr/>
          <p:nvPr/>
        </p:nvSpPr>
        <p:spPr>
          <a:xfrm>
            <a:off x="4390625" y="4569229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200" dirty="0">
                <a:solidFill>
                  <a:srgbClr val="7030A0"/>
                </a:solidFill>
              </a:rPr>
              <a:t>12</a:t>
            </a:r>
            <a:endParaRPr kumimoji="1" lang="ja-JP" altLang="en-US" sz="1200">
              <a:solidFill>
                <a:srgbClr val="7030A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4C4D896-32C9-9B44-B907-586932689104}"/>
              </a:ext>
            </a:extLst>
          </p:cNvPr>
          <p:cNvSpPr txBox="1"/>
          <p:nvPr/>
        </p:nvSpPr>
        <p:spPr>
          <a:xfrm>
            <a:off x="4938577" y="4562569"/>
            <a:ext cx="419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Day</a:t>
            </a:r>
            <a:endParaRPr kumimoji="1" lang="ja-JP" altLang="en-US" sz="12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EE7A42F-B70E-7C42-81EA-F25BDD61E28B}"/>
              </a:ext>
            </a:extLst>
          </p:cNvPr>
          <p:cNvSpPr txBox="1"/>
          <p:nvPr/>
        </p:nvSpPr>
        <p:spPr>
          <a:xfrm>
            <a:off x="2729093" y="9471345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Next (confirmation)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489F0F8-F437-1340-AB55-3C8062C01C87}"/>
              </a:ext>
            </a:extLst>
          </p:cNvPr>
          <p:cNvSpPr txBox="1"/>
          <p:nvPr/>
        </p:nvSpPr>
        <p:spPr>
          <a:xfrm>
            <a:off x="1040445" y="490441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Space A</a:t>
            </a:r>
            <a:endParaRPr kumimoji="1" lang="ja-JP" altLang="en-US" sz="1200" dirty="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10849DF-6F91-264E-BB3B-3AD5E0EE0838}"/>
              </a:ext>
            </a:extLst>
          </p:cNvPr>
          <p:cNvSpPr/>
          <p:nvPr/>
        </p:nvSpPr>
        <p:spPr>
          <a:xfrm>
            <a:off x="1053948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8531C655-7723-6748-88FE-2293053D42A4}"/>
              </a:ext>
            </a:extLst>
          </p:cNvPr>
          <p:cNvSpPr/>
          <p:nvPr/>
        </p:nvSpPr>
        <p:spPr>
          <a:xfrm>
            <a:off x="1053948" y="569076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6983988-DBC6-A44C-A609-732800640DB3}"/>
              </a:ext>
            </a:extLst>
          </p:cNvPr>
          <p:cNvSpPr/>
          <p:nvPr/>
        </p:nvSpPr>
        <p:spPr>
          <a:xfrm>
            <a:off x="1053948" y="587979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6B32151-70AD-6B47-8C9F-B2B1B854CCCB}"/>
              </a:ext>
            </a:extLst>
          </p:cNvPr>
          <p:cNvSpPr/>
          <p:nvPr/>
        </p:nvSpPr>
        <p:spPr>
          <a:xfrm>
            <a:off x="1053948" y="606883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FF500D3-95D7-A642-B9B5-71F5C3CA1791}"/>
              </a:ext>
            </a:extLst>
          </p:cNvPr>
          <p:cNvSpPr/>
          <p:nvPr/>
        </p:nvSpPr>
        <p:spPr>
          <a:xfrm>
            <a:off x="1053948" y="626438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25EC079-EB78-604E-8FF5-FF89329673DB}"/>
              </a:ext>
            </a:extLst>
          </p:cNvPr>
          <p:cNvSpPr/>
          <p:nvPr/>
        </p:nvSpPr>
        <p:spPr>
          <a:xfrm>
            <a:off x="1053948" y="6453421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9F96983-8AC0-BC45-9D18-E0F1BDC58AEB}"/>
              </a:ext>
            </a:extLst>
          </p:cNvPr>
          <p:cNvSpPr/>
          <p:nvPr/>
        </p:nvSpPr>
        <p:spPr>
          <a:xfrm>
            <a:off x="1053948" y="6642455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84E0634-F43B-4A44-84A4-DFFA9CC4F3C1}"/>
              </a:ext>
            </a:extLst>
          </p:cNvPr>
          <p:cNvSpPr/>
          <p:nvPr/>
        </p:nvSpPr>
        <p:spPr>
          <a:xfrm>
            <a:off x="1053948" y="6831489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2DCDDE1-8A9B-FF4D-B9B8-3AD762258190}"/>
              </a:ext>
            </a:extLst>
          </p:cNvPr>
          <p:cNvSpPr/>
          <p:nvPr/>
        </p:nvSpPr>
        <p:spPr>
          <a:xfrm>
            <a:off x="1053948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3BD23A40-64BF-E84D-A2A1-F2F70882F950}"/>
              </a:ext>
            </a:extLst>
          </p:cNvPr>
          <p:cNvSpPr/>
          <p:nvPr/>
        </p:nvSpPr>
        <p:spPr>
          <a:xfrm>
            <a:off x="1053948" y="722259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3988165-0CCE-D442-AD8E-5CC518903BB9}"/>
              </a:ext>
            </a:extLst>
          </p:cNvPr>
          <p:cNvSpPr/>
          <p:nvPr/>
        </p:nvSpPr>
        <p:spPr>
          <a:xfrm>
            <a:off x="1053948" y="742466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AF4ADD3-E446-784A-A27B-22EC16C538A9}"/>
              </a:ext>
            </a:extLst>
          </p:cNvPr>
          <p:cNvSpPr/>
          <p:nvPr/>
        </p:nvSpPr>
        <p:spPr>
          <a:xfrm>
            <a:off x="1053948" y="762021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E9F2040-B190-B34E-9563-B316AB9525FC}"/>
              </a:ext>
            </a:extLst>
          </p:cNvPr>
          <p:cNvSpPr/>
          <p:nvPr/>
        </p:nvSpPr>
        <p:spPr>
          <a:xfrm>
            <a:off x="1053948" y="7822290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3D990DB-DA43-A24F-85FB-29190E17DBC5}"/>
              </a:ext>
            </a:extLst>
          </p:cNvPr>
          <p:cNvSpPr txBox="1"/>
          <p:nvPr/>
        </p:nvSpPr>
        <p:spPr>
          <a:xfrm>
            <a:off x="1040445" y="389060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name</a:t>
            </a:r>
            <a:endParaRPr kumimoji="1" lang="ja-JP" altLang="en-US" sz="1200" dirty="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D9FDB3A-261A-7248-B829-E310077C43B5}"/>
              </a:ext>
            </a:extLst>
          </p:cNvPr>
          <p:cNvSpPr txBox="1"/>
          <p:nvPr/>
        </p:nvSpPr>
        <p:spPr>
          <a:xfrm>
            <a:off x="2081454" y="389060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/>
              <a:t>Mr. Taro Yamada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5AA7A0C-A1CA-9844-A926-CB6F57AE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95" y="4546745"/>
            <a:ext cx="292100" cy="279400"/>
          </a:xfrm>
          <a:prstGeom prst="rect">
            <a:avLst/>
          </a:prstGeom>
        </p:spPr>
      </p:pic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EB01DF0-7757-2C4F-A1E2-011E58448729}"/>
              </a:ext>
            </a:extLst>
          </p:cNvPr>
          <p:cNvSpPr txBox="1"/>
          <p:nvPr/>
        </p:nvSpPr>
        <p:spPr>
          <a:xfrm>
            <a:off x="2325187" y="490441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Space B</a:t>
            </a:r>
            <a:endParaRPr kumimoji="1" lang="ja-JP" altLang="en-US" sz="1200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75798F-009A-8544-B8A8-53C6CAEAECCE}"/>
              </a:ext>
            </a:extLst>
          </p:cNvPr>
          <p:cNvSpPr txBox="1"/>
          <p:nvPr/>
        </p:nvSpPr>
        <p:spPr>
          <a:xfrm>
            <a:off x="3553933" y="490441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Space C</a:t>
            </a:r>
            <a:endParaRPr kumimoji="1" lang="ja-JP" altLang="en-US" sz="1200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60612ECB-892F-A04A-A106-9578B99B8FBC}"/>
              </a:ext>
            </a:extLst>
          </p:cNvPr>
          <p:cNvSpPr txBox="1"/>
          <p:nvPr/>
        </p:nvSpPr>
        <p:spPr>
          <a:xfrm>
            <a:off x="4843450" y="4904419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Space D</a:t>
            </a:r>
            <a:endParaRPr kumimoji="1" lang="ja-JP" altLang="en-US" sz="12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C52E4E5-2824-004F-85C9-2A304EA685AA}"/>
              </a:ext>
            </a:extLst>
          </p:cNvPr>
          <p:cNvSpPr txBox="1"/>
          <p:nvPr/>
        </p:nvSpPr>
        <p:spPr>
          <a:xfrm>
            <a:off x="4478418" y="1738600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800" dirty="0">
                <a:solidFill>
                  <a:srgbClr val="FF0000"/>
                </a:solidFill>
              </a:rPr>
              <a:t>When clicking "Update" button after inputting date, </a:t>
            </a:r>
          </a:p>
          <a:p>
            <a:pPr algn="l" rtl="0"/>
            <a:r>
              <a:rPr kumimoji="1" lang="en-US" altLang="ja-JP" sz="800" dirty="0">
                <a:solidFill>
                  <a:srgbClr val="FF0000"/>
                </a:solidFill>
              </a:rPr>
              <a:t>the button for the selection of hours is displayed.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0435C109-B24F-E147-A8A4-1D196E287490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5044962" y="2077154"/>
            <a:ext cx="622243" cy="435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B60F28-9EF5-3141-9A53-2FB38F6462B1}"/>
              </a:ext>
            </a:extLst>
          </p:cNvPr>
          <p:cNvSpPr txBox="1"/>
          <p:nvPr/>
        </p:nvSpPr>
        <p:spPr>
          <a:xfrm>
            <a:off x="1390129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8CD39177-131A-4041-947D-3681887F82C1}"/>
              </a:ext>
            </a:extLst>
          </p:cNvPr>
          <p:cNvSpPr/>
          <p:nvPr/>
        </p:nvSpPr>
        <p:spPr>
          <a:xfrm>
            <a:off x="2325187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1A30996-1B44-D848-B5AA-795807FB47FE}"/>
              </a:ext>
            </a:extLst>
          </p:cNvPr>
          <p:cNvSpPr/>
          <p:nvPr/>
        </p:nvSpPr>
        <p:spPr>
          <a:xfrm>
            <a:off x="2325187" y="569076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54C75234-A4E1-F54C-8402-097849469BE9}"/>
              </a:ext>
            </a:extLst>
          </p:cNvPr>
          <p:cNvSpPr/>
          <p:nvPr/>
        </p:nvSpPr>
        <p:spPr>
          <a:xfrm>
            <a:off x="2325187" y="587979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BAA2123-3F36-C848-83C1-88B59AC1FC2B}"/>
              </a:ext>
            </a:extLst>
          </p:cNvPr>
          <p:cNvSpPr/>
          <p:nvPr/>
        </p:nvSpPr>
        <p:spPr>
          <a:xfrm>
            <a:off x="2325187" y="606883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9BB2A224-A2B7-0C4E-A845-A199C0351C27}"/>
              </a:ext>
            </a:extLst>
          </p:cNvPr>
          <p:cNvSpPr/>
          <p:nvPr/>
        </p:nvSpPr>
        <p:spPr>
          <a:xfrm>
            <a:off x="2325187" y="626438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C4B7FE3D-A148-2343-905E-F808FB4D406B}"/>
              </a:ext>
            </a:extLst>
          </p:cNvPr>
          <p:cNvSpPr/>
          <p:nvPr/>
        </p:nvSpPr>
        <p:spPr>
          <a:xfrm>
            <a:off x="2325187" y="645342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D0AA4762-9F7E-5642-BE35-EC8B2778A6F5}"/>
              </a:ext>
            </a:extLst>
          </p:cNvPr>
          <p:cNvSpPr/>
          <p:nvPr/>
        </p:nvSpPr>
        <p:spPr>
          <a:xfrm>
            <a:off x="2325187" y="664245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88849585-DEC3-1047-B666-81DF37481AE0}"/>
              </a:ext>
            </a:extLst>
          </p:cNvPr>
          <p:cNvSpPr/>
          <p:nvPr/>
        </p:nvSpPr>
        <p:spPr>
          <a:xfrm>
            <a:off x="2325187" y="683148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9BAA06CD-AB13-7C4E-8AEA-D283D0FE15F6}"/>
              </a:ext>
            </a:extLst>
          </p:cNvPr>
          <p:cNvSpPr/>
          <p:nvPr/>
        </p:nvSpPr>
        <p:spPr>
          <a:xfrm>
            <a:off x="2325187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6DFB3B8B-BCA7-BA44-B450-F05CE815327F}"/>
              </a:ext>
            </a:extLst>
          </p:cNvPr>
          <p:cNvSpPr/>
          <p:nvPr/>
        </p:nvSpPr>
        <p:spPr>
          <a:xfrm>
            <a:off x="2325187" y="722259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F99E1A5F-D741-8040-A2B4-49C70A24799D}"/>
              </a:ext>
            </a:extLst>
          </p:cNvPr>
          <p:cNvSpPr/>
          <p:nvPr/>
        </p:nvSpPr>
        <p:spPr>
          <a:xfrm>
            <a:off x="2325187" y="742466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C7445519-0013-CF44-8BA2-0054FDA5AA63}"/>
              </a:ext>
            </a:extLst>
          </p:cNvPr>
          <p:cNvSpPr/>
          <p:nvPr/>
        </p:nvSpPr>
        <p:spPr>
          <a:xfrm>
            <a:off x="2325187" y="762021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E81AA88F-093F-F34A-83BD-3F6697401F37}"/>
              </a:ext>
            </a:extLst>
          </p:cNvPr>
          <p:cNvSpPr/>
          <p:nvPr/>
        </p:nvSpPr>
        <p:spPr>
          <a:xfrm>
            <a:off x="2325187" y="7822290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08D3B6D-BD88-FE4B-A1DB-1F6B76FA5BB2}"/>
              </a:ext>
            </a:extLst>
          </p:cNvPr>
          <p:cNvSpPr txBox="1"/>
          <p:nvPr/>
        </p:nvSpPr>
        <p:spPr>
          <a:xfrm>
            <a:off x="2661368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4011692A-838A-7741-B812-3DA9D35C0C2D}"/>
              </a:ext>
            </a:extLst>
          </p:cNvPr>
          <p:cNvSpPr/>
          <p:nvPr/>
        </p:nvSpPr>
        <p:spPr>
          <a:xfrm>
            <a:off x="3551821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96546343-3A34-674E-A497-371B94CC8E93}"/>
              </a:ext>
            </a:extLst>
          </p:cNvPr>
          <p:cNvSpPr/>
          <p:nvPr/>
        </p:nvSpPr>
        <p:spPr>
          <a:xfrm>
            <a:off x="3551821" y="5690765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57695622-7C95-914C-8201-F38F2C616577}"/>
              </a:ext>
            </a:extLst>
          </p:cNvPr>
          <p:cNvSpPr/>
          <p:nvPr/>
        </p:nvSpPr>
        <p:spPr>
          <a:xfrm>
            <a:off x="3551821" y="587979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C74B9129-C9EF-F648-9C5F-0BA849AEDCB7}"/>
              </a:ext>
            </a:extLst>
          </p:cNvPr>
          <p:cNvSpPr/>
          <p:nvPr/>
        </p:nvSpPr>
        <p:spPr>
          <a:xfrm>
            <a:off x="3551821" y="606883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03B995DC-D1EB-8646-B029-341A369ECF61}"/>
              </a:ext>
            </a:extLst>
          </p:cNvPr>
          <p:cNvSpPr/>
          <p:nvPr/>
        </p:nvSpPr>
        <p:spPr>
          <a:xfrm>
            <a:off x="3551821" y="6264387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C167DB90-6E7B-1E40-8A5A-2D7F8EF60B27}"/>
              </a:ext>
            </a:extLst>
          </p:cNvPr>
          <p:cNvSpPr/>
          <p:nvPr/>
        </p:nvSpPr>
        <p:spPr>
          <a:xfrm>
            <a:off x="3551821" y="64534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DA81EB64-1281-3349-A4B1-41A375B4E9F5}"/>
              </a:ext>
            </a:extLst>
          </p:cNvPr>
          <p:cNvSpPr/>
          <p:nvPr/>
        </p:nvSpPr>
        <p:spPr>
          <a:xfrm>
            <a:off x="3551821" y="664245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98F249C-6182-D74F-9D28-2C7758F64D26}"/>
              </a:ext>
            </a:extLst>
          </p:cNvPr>
          <p:cNvSpPr/>
          <p:nvPr/>
        </p:nvSpPr>
        <p:spPr>
          <a:xfrm>
            <a:off x="3551821" y="683148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DF4244E-0A28-6B4D-8280-C56927B19737}"/>
              </a:ext>
            </a:extLst>
          </p:cNvPr>
          <p:cNvSpPr/>
          <p:nvPr/>
        </p:nvSpPr>
        <p:spPr>
          <a:xfrm>
            <a:off x="3551821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0F24D151-8ABF-6245-83F0-C4ED424EA61F}"/>
              </a:ext>
            </a:extLst>
          </p:cNvPr>
          <p:cNvSpPr/>
          <p:nvPr/>
        </p:nvSpPr>
        <p:spPr>
          <a:xfrm>
            <a:off x="3551821" y="722259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6C857A01-0FE4-054E-9D66-974B54D9B74B}"/>
              </a:ext>
            </a:extLst>
          </p:cNvPr>
          <p:cNvSpPr/>
          <p:nvPr/>
        </p:nvSpPr>
        <p:spPr>
          <a:xfrm>
            <a:off x="3551821" y="742466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E95E6A9-ECD4-9942-8761-C86663398286}"/>
              </a:ext>
            </a:extLst>
          </p:cNvPr>
          <p:cNvSpPr/>
          <p:nvPr/>
        </p:nvSpPr>
        <p:spPr>
          <a:xfrm>
            <a:off x="3551821" y="762021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3F17A09D-1044-774B-BE1B-7DE9D4AC2066}"/>
              </a:ext>
            </a:extLst>
          </p:cNvPr>
          <p:cNvSpPr/>
          <p:nvPr/>
        </p:nvSpPr>
        <p:spPr>
          <a:xfrm>
            <a:off x="3551821" y="782229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477C4E-7926-DC47-8787-C97ED4BF03A6}"/>
              </a:ext>
            </a:extLst>
          </p:cNvPr>
          <p:cNvSpPr txBox="1"/>
          <p:nvPr/>
        </p:nvSpPr>
        <p:spPr>
          <a:xfrm>
            <a:off x="3888002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27BD5ED1-CE03-384D-88FB-C1DFA74BC650}"/>
              </a:ext>
            </a:extLst>
          </p:cNvPr>
          <p:cNvSpPr/>
          <p:nvPr/>
        </p:nvSpPr>
        <p:spPr>
          <a:xfrm>
            <a:off x="4811909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93F59D48-FEEE-F543-942C-78A87B371401}"/>
              </a:ext>
            </a:extLst>
          </p:cNvPr>
          <p:cNvSpPr/>
          <p:nvPr/>
        </p:nvSpPr>
        <p:spPr>
          <a:xfrm>
            <a:off x="4811909" y="5690765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72D8C2D2-C13F-1942-BDF9-96C087233494}"/>
              </a:ext>
            </a:extLst>
          </p:cNvPr>
          <p:cNvSpPr/>
          <p:nvPr/>
        </p:nvSpPr>
        <p:spPr>
          <a:xfrm>
            <a:off x="4811909" y="587979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579A739A-D340-D347-9CE3-336C795CF2BB}"/>
              </a:ext>
            </a:extLst>
          </p:cNvPr>
          <p:cNvSpPr/>
          <p:nvPr/>
        </p:nvSpPr>
        <p:spPr>
          <a:xfrm>
            <a:off x="4811909" y="606883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A5D00DD9-E561-E24F-993C-ECEFEAF13B12}"/>
              </a:ext>
            </a:extLst>
          </p:cNvPr>
          <p:cNvSpPr/>
          <p:nvPr/>
        </p:nvSpPr>
        <p:spPr>
          <a:xfrm>
            <a:off x="4811909" y="626438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AD71ED06-D515-A049-962D-851EE401C161}"/>
              </a:ext>
            </a:extLst>
          </p:cNvPr>
          <p:cNvSpPr/>
          <p:nvPr/>
        </p:nvSpPr>
        <p:spPr>
          <a:xfrm>
            <a:off x="4811909" y="645342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1FF96B55-C0D0-854A-BF7D-41669C57A79E}"/>
              </a:ext>
            </a:extLst>
          </p:cNvPr>
          <p:cNvSpPr/>
          <p:nvPr/>
        </p:nvSpPr>
        <p:spPr>
          <a:xfrm>
            <a:off x="4811909" y="664245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F822A9-4B37-E649-A0E9-2E9B5149DEC6}"/>
              </a:ext>
            </a:extLst>
          </p:cNvPr>
          <p:cNvSpPr/>
          <p:nvPr/>
        </p:nvSpPr>
        <p:spPr>
          <a:xfrm>
            <a:off x="4811909" y="683148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D51EFAB2-4A28-744F-9E3B-2151D14B1071}"/>
              </a:ext>
            </a:extLst>
          </p:cNvPr>
          <p:cNvSpPr/>
          <p:nvPr/>
        </p:nvSpPr>
        <p:spPr>
          <a:xfrm>
            <a:off x="4811909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70CD0507-39A5-B447-88C8-A1584FF80D03}"/>
              </a:ext>
            </a:extLst>
          </p:cNvPr>
          <p:cNvSpPr/>
          <p:nvPr/>
        </p:nvSpPr>
        <p:spPr>
          <a:xfrm>
            <a:off x="4811909" y="722259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D100CC7C-9EB3-7E42-9AEC-8D876F3A96D7}"/>
              </a:ext>
            </a:extLst>
          </p:cNvPr>
          <p:cNvSpPr/>
          <p:nvPr/>
        </p:nvSpPr>
        <p:spPr>
          <a:xfrm>
            <a:off x="4811909" y="7424666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82FFC092-3A44-084A-9BC3-EBBD4098D762}"/>
              </a:ext>
            </a:extLst>
          </p:cNvPr>
          <p:cNvSpPr/>
          <p:nvPr/>
        </p:nvSpPr>
        <p:spPr>
          <a:xfrm>
            <a:off x="4811909" y="762021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B484EA5A-CC1F-5142-B23D-42471E8A501C}"/>
              </a:ext>
            </a:extLst>
          </p:cNvPr>
          <p:cNvSpPr/>
          <p:nvPr/>
        </p:nvSpPr>
        <p:spPr>
          <a:xfrm>
            <a:off x="4811909" y="782229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A524C4D6-4A16-5D47-8698-921A7A8582C3}"/>
              </a:ext>
            </a:extLst>
          </p:cNvPr>
          <p:cNvSpPr txBox="1"/>
          <p:nvPr/>
        </p:nvSpPr>
        <p:spPr>
          <a:xfrm>
            <a:off x="5148090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algn="l" rtl="0"/>
            <a:r>
              <a:rPr kumimoji="1" lang="ja-JP" altLang="en-US" sz="700"/>
              <a:t>・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5C2AAA0-4CB1-DB4F-811E-8B68A42D01E7}"/>
              </a:ext>
            </a:extLst>
          </p:cNvPr>
          <p:cNvSpPr txBox="1"/>
          <p:nvPr/>
        </p:nvSpPr>
        <p:spPr>
          <a:xfrm>
            <a:off x="4589845" y="235529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Reservation management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B1F796-B92E-9B4D-9F99-6CC26DC405DC}"/>
              </a:ext>
            </a:extLst>
          </p:cNvPr>
          <p:cNvSpPr txBox="1"/>
          <p:nvPr/>
        </p:nvSpPr>
        <p:spPr>
          <a:xfrm>
            <a:off x="2575234" y="628489"/>
            <a:ext cx="3594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600" dirty="0"/>
              <a:t>when it reserved by a phone call directly </a:t>
            </a:r>
            <a:endParaRPr kumimoji="1" lang="ja-JP" altLang="en-US" sz="16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80C00BD-BD1D-6842-8CEA-D71A8763F9A4}"/>
              </a:ext>
            </a:extLst>
          </p:cNvPr>
          <p:cNvSpPr/>
          <p:nvPr/>
        </p:nvSpPr>
        <p:spPr>
          <a:xfrm>
            <a:off x="2148441" y="4220578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ja-JP" altLang="en-US" sz="1400">
                <a:solidFill>
                  <a:srgbClr val="7030A0"/>
                </a:solidFill>
              </a:rPr>
              <a:t>Shinsaibashi Amemura store</a:t>
            </a:r>
          </a:p>
        </p:txBody>
      </p:sp>
      <p:pic>
        <p:nvPicPr>
          <p:cNvPr id="107" name="図 106">
            <a:extLst>
              <a:ext uri="{FF2B5EF4-FFF2-40B4-BE49-F238E27FC236}">
                <a16:creationId xmlns:a16="http://schemas.microsoft.com/office/drawing/2014/main" id="{CF44E858-1C84-B34C-BBC7-37572CF2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635" y="4219110"/>
            <a:ext cx="240418" cy="256445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4894295-C00C-6B43-AC91-9B435D8E969E}"/>
              </a:ext>
            </a:extLst>
          </p:cNvPr>
          <p:cNvSpPr txBox="1"/>
          <p:nvPr/>
        </p:nvSpPr>
        <p:spPr>
          <a:xfrm>
            <a:off x="1069020" y="4190643"/>
            <a:ext cx="514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Store</a:t>
            </a:r>
            <a:endParaRPr kumimoji="1" lang="ja-JP" altLang="en-US" sz="12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8577F9C-D731-1D49-85EB-A6E0DC28F4A0}"/>
              </a:ext>
            </a:extLst>
          </p:cNvPr>
          <p:cNvSpPr/>
          <p:nvPr/>
        </p:nvSpPr>
        <p:spPr>
          <a:xfrm>
            <a:off x="5756403" y="3458679"/>
            <a:ext cx="991400" cy="223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af-ZA" altLang="ja-JP" sz="900" dirty="0">
                <a:solidFill>
                  <a:schemeClr val="tx1"/>
                </a:solidFill>
              </a:rPr>
              <a:t>Reservations not accepted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056B069B-DCE1-F74F-B6CA-E0FB46C1F1CD}"/>
              </a:ext>
            </a:extLst>
          </p:cNvPr>
          <p:cNvSpPr/>
          <p:nvPr/>
        </p:nvSpPr>
        <p:spPr>
          <a:xfrm>
            <a:off x="5756403" y="3706755"/>
            <a:ext cx="991400" cy="223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af-ZA" altLang="ja-JP" sz="900" dirty="0"/>
              <a:t>Reservation possible</a:t>
            </a:r>
            <a:endParaRPr kumimoji="1" lang="en-US" altLang="ja-JP" sz="9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BBB5075F-CED1-C54F-B9AC-2ADB12AADC27}"/>
              </a:ext>
            </a:extLst>
          </p:cNvPr>
          <p:cNvSpPr/>
          <p:nvPr/>
        </p:nvSpPr>
        <p:spPr>
          <a:xfrm>
            <a:off x="5756403" y="3954831"/>
            <a:ext cx="991400" cy="22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af-ZA" altLang="ja-JP" sz="900" dirty="0"/>
              <a:t>Reserved</a:t>
            </a:r>
            <a:endParaRPr kumimoji="1" lang="en-US" altLang="ja-JP" sz="9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CE6ED6A-5DB5-FA43-AFDA-2C9C028A9810}"/>
              </a:ext>
            </a:extLst>
          </p:cNvPr>
          <p:cNvSpPr/>
          <p:nvPr/>
        </p:nvSpPr>
        <p:spPr>
          <a:xfrm>
            <a:off x="5756403" y="4202906"/>
            <a:ext cx="991400" cy="223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af-ZA" altLang="ja-JP" sz="900" dirty="0"/>
              <a:t>Reservation selected</a:t>
            </a:r>
            <a:endParaRPr kumimoji="1" lang="en-US" altLang="ja-JP" sz="9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E2C9A5A-5688-C245-B685-FC13FF3EAB87}"/>
              </a:ext>
            </a:extLst>
          </p:cNvPr>
          <p:cNvSpPr txBox="1"/>
          <p:nvPr/>
        </p:nvSpPr>
        <p:spPr>
          <a:xfrm>
            <a:off x="921242" y="8378966"/>
            <a:ext cx="9845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600" b="1" dirty="0"/>
              <a:t>Select additional options</a:t>
            </a:r>
            <a:endParaRPr kumimoji="1" lang="ja-JP" altLang="en-US" sz="600" b="1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6EFB64-5030-394D-A1E2-B1034642C2C2}"/>
              </a:ext>
            </a:extLst>
          </p:cNvPr>
          <p:cNvSpPr txBox="1"/>
          <p:nvPr/>
        </p:nvSpPr>
        <p:spPr>
          <a:xfrm>
            <a:off x="1811035" y="8313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A0C2820-11D2-414B-9375-291BA3FF7FA3}"/>
              </a:ext>
            </a:extLst>
          </p:cNvPr>
          <p:cNvSpPr txBox="1"/>
          <p:nvPr/>
        </p:nvSpPr>
        <p:spPr>
          <a:xfrm>
            <a:off x="2090183" y="8357256"/>
            <a:ext cx="1048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Photographer A</a:t>
            </a:r>
            <a:endParaRPr kumimoji="1" lang="ja-JP" altLang="en-US" sz="105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5128A5-94F8-0F4D-AE14-8BC776E90577}"/>
              </a:ext>
            </a:extLst>
          </p:cNvPr>
          <p:cNvSpPr txBox="1"/>
          <p:nvPr/>
        </p:nvSpPr>
        <p:spPr>
          <a:xfrm>
            <a:off x="3155513" y="8313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49A1AEA-6332-FA47-A9F2-543C98C94E22}"/>
              </a:ext>
            </a:extLst>
          </p:cNvPr>
          <p:cNvSpPr txBox="1"/>
          <p:nvPr/>
        </p:nvSpPr>
        <p:spPr>
          <a:xfrm>
            <a:off x="3434661" y="8357256"/>
            <a:ext cx="1048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Photographer B</a:t>
            </a:r>
            <a:endParaRPr kumimoji="1" lang="ja-JP" altLang="en-US" sz="1050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DBC06FEB-B6EF-344C-8C8E-1A31C50B44EE}"/>
              </a:ext>
            </a:extLst>
          </p:cNvPr>
          <p:cNvSpPr/>
          <p:nvPr/>
        </p:nvSpPr>
        <p:spPr>
          <a:xfrm>
            <a:off x="860410" y="8246642"/>
            <a:ext cx="5137179" cy="111851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F64AADD-4DB1-554A-9156-B893CD60F5FB}"/>
              </a:ext>
            </a:extLst>
          </p:cNvPr>
          <p:cNvSpPr txBox="1"/>
          <p:nvPr/>
        </p:nvSpPr>
        <p:spPr>
          <a:xfrm>
            <a:off x="4569975" y="8313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F7941FB-9FA4-1741-9030-88CF500FD042}"/>
              </a:ext>
            </a:extLst>
          </p:cNvPr>
          <p:cNvSpPr txBox="1"/>
          <p:nvPr/>
        </p:nvSpPr>
        <p:spPr>
          <a:xfrm>
            <a:off x="4849123" y="8357256"/>
            <a:ext cx="1048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Photographer C</a:t>
            </a:r>
            <a:endParaRPr kumimoji="1" lang="ja-JP" altLang="en-US" sz="105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D6EF0A2-17DB-9648-B5D9-580ACB9CFF6B}"/>
              </a:ext>
            </a:extLst>
          </p:cNvPr>
          <p:cNvSpPr txBox="1"/>
          <p:nvPr/>
        </p:nvSpPr>
        <p:spPr>
          <a:xfrm>
            <a:off x="1811035" y="8692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FCC1808-9486-1543-A7DA-8D5ADB2315E3}"/>
              </a:ext>
            </a:extLst>
          </p:cNvPr>
          <p:cNvSpPr txBox="1"/>
          <p:nvPr/>
        </p:nvSpPr>
        <p:spPr>
          <a:xfrm>
            <a:off x="2090183" y="873587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Equipment A</a:t>
            </a:r>
            <a:endParaRPr kumimoji="1" lang="ja-JP" altLang="en-US" sz="105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CB34BA1-74B0-7C46-882B-7370D6CED1D6}"/>
              </a:ext>
            </a:extLst>
          </p:cNvPr>
          <p:cNvSpPr txBox="1"/>
          <p:nvPr/>
        </p:nvSpPr>
        <p:spPr>
          <a:xfrm>
            <a:off x="2811160" y="8692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751A7F8-9362-9C46-9504-AADDBFE356A7}"/>
              </a:ext>
            </a:extLst>
          </p:cNvPr>
          <p:cNvSpPr txBox="1"/>
          <p:nvPr/>
        </p:nvSpPr>
        <p:spPr>
          <a:xfrm>
            <a:off x="3090308" y="873587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Equipment A</a:t>
            </a:r>
            <a:endParaRPr kumimoji="1" lang="ja-JP" altLang="en-US" sz="1050" dirty="0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05C8F9-0431-8B4B-9B5E-F0BD77BF363D}"/>
              </a:ext>
            </a:extLst>
          </p:cNvPr>
          <p:cNvCxnSpPr>
            <a:cxnSpLocks/>
          </p:cNvCxnSpPr>
          <p:nvPr/>
        </p:nvCxnSpPr>
        <p:spPr>
          <a:xfrm>
            <a:off x="921242" y="8692314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8AEF4489-48A9-E14C-A1A0-2069BB42EBC7}"/>
              </a:ext>
            </a:extLst>
          </p:cNvPr>
          <p:cNvSpPr txBox="1"/>
          <p:nvPr/>
        </p:nvSpPr>
        <p:spPr>
          <a:xfrm>
            <a:off x="3879890" y="8692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DB66F6B-30D7-0640-A0DF-98A1E8DB534A}"/>
              </a:ext>
            </a:extLst>
          </p:cNvPr>
          <p:cNvSpPr txBox="1"/>
          <p:nvPr/>
        </p:nvSpPr>
        <p:spPr>
          <a:xfrm>
            <a:off x="4121744" y="873587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Equipment A</a:t>
            </a:r>
            <a:endParaRPr kumimoji="1" lang="ja-JP" altLang="en-US" sz="105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B1CBF76-F9A2-9944-8B3D-D91974A22629}"/>
              </a:ext>
            </a:extLst>
          </p:cNvPr>
          <p:cNvCxnSpPr>
            <a:cxnSpLocks/>
          </p:cNvCxnSpPr>
          <p:nvPr/>
        </p:nvCxnSpPr>
        <p:spPr>
          <a:xfrm>
            <a:off x="921242" y="9070932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43AA34D-5C51-2644-854F-3F1850FABB59}"/>
              </a:ext>
            </a:extLst>
          </p:cNvPr>
          <p:cNvSpPr txBox="1"/>
          <p:nvPr/>
        </p:nvSpPr>
        <p:spPr>
          <a:xfrm>
            <a:off x="1811035" y="905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E0A9368-4DAA-8C4A-8B40-DCE211F854AB}"/>
              </a:ext>
            </a:extLst>
          </p:cNvPr>
          <p:cNvSpPr txBox="1"/>
          <p:nvPr/>
        </p:nvSpPr>
        <p:spPr>
          <a:xfrm>
            <a:off x="2090183" y="9100207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Edit quote</a:t>
            </a:r>
            <a:endParaRPr kumimoji="1" lang="ja-JP" altLang="en-US" sz="1050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F295BB22-AE6A-0742-B602-396351A575A9}"/>
              </a:ext>
            </a:extLst>
          </p:cNvPr>
          <p:cNvSpPr txBox="1"/>
          <p:nvPr/>
        </p:nvSpPr>
        <p:spPr>
          <a:xfrm>
            <a:off x="1026171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C2B078A6-EF1D-CE4B-8B3D-9F6D2227F1B8}"/>
              </a:ext>
            </a:extLst>
          </p:cNvPr>
          <p:cNvSpPr txBox="1"/>
          <p:nvPr/>
        </p:nvSpPr>
        <p:spPr>
          <a:xfrm>
            <a:off x="1305319" y="5139472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 day charter</a:t>
            </a:r>
            <a:endParaRPr kumimoji="1" lang="ja-JP" altLang="en-US" sz="1050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295ABEB-1600-E740-B85D-8E3B30C9169B}"/>
              </a:ext>
            </a:extLst>
          </p:cNvPr>
          <p:cNvSpPr txBox="1"/>
          <p:nvPr/>
        </p:nvSpPr>
        <p:spPr>
          <a:xfrm>
            <a:off x="2354908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FD13000E-441A-5A47-99A7-47095A8BA5F1}"/>
              </a:ext>
            </a:extLst>
          </p:cNvPr>
          <p:cNvSpPr txBox="1"/>
          <p:nvPr/>
        </p:nvSpPr>
        <p:spPr>
          <a:xfrm>
            <a:off x="2634056" y="5139472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 day charter</a:t>
            </a:r>
            <a:endParaRPr kumimoji="1" lang="ja-JP" altLang="en-US" sz="105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E81FD47-39BF-FC4B-A8F3-98A87F7380F7}"/>
              </a:ext>
            </a:extLst>
          </p:cNvPr>
          <p:cNvSpPr txBox="1"/>
          <p:nvPr/>
        </p:nvSpPr>
        <p:spPr>
          <a:xfrm>
            <a:off x="3569346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BC31E0A-3DDD-6941-8167-16CD1BB67E64}"/>
              </a:ext>
            </a:extLst>
          </p:cNvPr>
          <p:cNvSpPr txBox="1"/>
          <p:nvPr/>
        </p:nvSpPr>
        <p:spPr>
          <a:xfrm>
            <a:off x="3848494" y="5139472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 day charter</a:t>
            </a:r>
            <a:endParaRPr kumimoji="1" lang="ja-JP" altLang="en-US" sz="1050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3D24BD4B-4377-8645-AB25-93D98236FB11}"/>
              </a:ext>
            </a:extLst>
          </p:cNvPr>
          <p:cNvSpPr txBox="1"/>
          <p:nvPr/>
        </p:nvSpPr>
        <p:spPr>
          <a:xfrm>
            <a:off x="4783784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/>
              <a:t>□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DB5DFB-8771-AC4E-83FE-0656AA341B23}"/>
              </a:ext>
            </a:extLst>
          </p:cNvPr>
          <p:cNvSpPr txBox="1"/>
          <p:nvPr/>
        </p:nvSpPr>
        <p:spPr>
          <a:xfrm>
            <a:off x="5062932" y="5139472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1 day charter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04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367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Management screen (reservation management)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3010749" cy="2462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000" dirty="0"/>
              <a:t>Reservation management </a:t>
            </a:r>
            <a:r>
              <a:rPr kumimoji="1" lang="ja-JP" altLang="af-ZA" sz="1000" dirty="0"/>
              <a:t>＞ </a:t>
            </a:r>
            <a:r>
              <a:rPr kumimoji="1" lang="af-ZA" altLang="ja-JP" sz="1000" dirty="0"/>
              <a:t>Reservation registration</a:t>
            </a:r>
            <a:endParaRPr kumimoji="1" lang="ja-JP" altLang="en-US" sz="10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120945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Reservation registration</a:t>
            </a:r>
            <a:endParaRPr kumimoji="1" lang="ja-JP" altLang="en-US" sz="1200" dirty="0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94607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5B532DC-825B-FD4C-9E6F-079152B63580}"/>
              </a:ext>
            </a:extLst>
          </p:cNvPr>
          <p:cNvSpPr txBox="1"/>
          <p:nvPr/>
        </p:nvSpPr>
        <p:spPr>
          <a:xfrm>
            <a:off x="374495" y="1405689"/>
            <a:ext cx="17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■</a:t>
            </a:r>
            <a:r>
              <a:rPr kumimoji="1" lang="af-ZA" altLang="ja-JP" sz="1200" dirty="0"/>
              <a:t> booking confirmation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9B5C5FF-DB7D-A341-8D3F-7EA642F0CD48}"/>
              </a:ext>
            </a:extLst>
          </p:cNvPr>
          <p:cNvSpPr txBox="1"/>
          <p:nvPr/>
        </p:nvSpPr>
        <p:spPr>
          <a:xfrm>
            <a:off x="2008046" y="2362882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2021</a:t>
            </a:r>
            <a:r>
              <a:rPr kumimoji="1" lang="ja-JP" altLang="en-US" sz="1400"/>
              <a:t>Year</a:t>
            </a:r>
            <a:r>
              <a:rPr kumimoji="1" lang="en-US" altLang="ja-JP" sz="1400" dirty="0"/>
              <a:t>Ten</a:t>
            </a:r>
            <a:r>
              <a:rPr kumimoji="1" lang="ja-JP" altLang="en-US" sz="1400"/>
              <a:t>Month</a:t>
            </a:r>
            <a:r>
              <a:rPr kumimoji="1" lang="en-US" altLang="ja-JP" sz="1400" dirty="0"/>
              <a:t>12</a:t>
            </a:r>
            <a:r>
              <a:rPr kumimoji="1" lang="ja-JP" altLang="en-US" sz="1400"/>
              <a:t>Day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F3A2DD2-D36E-7645-A3E5-4482701BC6FE}"/>
              </a:ext>
            </a:extLst>
          </p:cNvPr>
          <p:cNvSpPr txBox="1"/>
          <p:nvPr/>
        </p:nvSpPr>
        <p:spPr>
          <a:xfrm>
            <a:off x="2050910" y="261792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11:30</a:t>
            </a:r>
            <a:endParaRPr kumimoji="1" lang="ja-JP" altLang="en-US" sz="1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9AA97B3-46A7-4B46-852A-AC9534A16516}"/>
              </a:ext>
            </a:extLst>
          </p:cNvPr>
          <p:cNvSpPr txBox="1"/>
          <p:nvPr/>
        </p:nvSpPr>
        <p:spPr>
          <a:xfrm>
            <a:off x="3407261" y="260449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13:00</a:t>
            </a:r>
            <a:endParaRPr kumimoji="1" lang="ja-JP" altLang="en-US" sz="14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18E24BB-1D62-A94D-9B9F-A350D08198B1}"/>
              </a:ext>
            </a:extLst>
          </p:cNvPr>
          <p:cNvSpPr/>
          <p:nvPr/>
        </p:nvSpPr>
        <p:spPr>
          <a:xfrm>
            <a:off x="2050493" y="4669850"/>
            <a:ext cx="2815387" cy="423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/>
            <a:r>
              <a:rPr kumimoji="1"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other cases, please fill in</a:t>
            </a:r>
            <a:endParaRPr kumimoji="1" lang="ja-JP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76595A5-0BB1-F443-A090-19DE8038BFCA}"/>
              </a:ext>
            </a:extLst>
          </p:cNvPr>
          <p:cNvSpPr txBox="1"/>
          <p:nvPr/>
        </p:nvSpPr>
        <p:spPr>
          <a:xfrm>
            <a:off x="549133" y="434449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Usage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CE320CD-8D36-5843-9DEE-259EA7ED7762}"/>
              </a:ext>
            </a:extLst>
          </p:cNvPr>
          <p:cNvSpPr/>
          <p:nvPr/>
        </p:nvSpPr>
        <p:spPr>
          <a:xfrm>
            <a:off x="2050493" y="4338508"/>
            <a:ext cx="201723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050" dirty="0">
                <a:solidFill>
                  <a:schemeClr val="tx1"/>
                </a:solidFill>
              </a:rPr>
              <a:t>---- </a:t>
            </a:r>
            <a:r>
              <a:rPr kumimoji="1" lang="af-ZA" altLang="ja-JP" sz="1050" dirty="0">
                <a:solidFill>
                  <a:schemeClr val="tx1"/>
                </a:solidFill>
              </a:rPr>
              <a:t>Please select </a:t>
            </a:r>
            <a:r>
              <a:rPr kumimoji="1" lang="en-US" altLang="ja-JP" sz="1050" dirty="0">
                <a:solidFill>
                  <a:schemeClr val="tx1"/>
                </a:solidFill>
              </a:rPr>
              <a:t>----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1024CF76-5C41-C04C-9F74-3F2F98F7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12" y="4338508"/>
            <a:ext cx="240418" cy="256445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0E34513-E9A9-8B40-9472-0092A2EB2CC6}"/>
              </a:ext>
            </a:extLst>
          </p:cNvPr>
          <p:cNvCxnSpPr/>
          <p:nvPr/>
        </p:nvCxnSpPr>
        <p:spPr>
          <a:xfrm>
            <a:off x="268188" y="5563172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732063" y="5150880"/>
            <a:ext cx="203347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Register a reservation</a:t>
            </a:r>
            <a:endParaRPr kumimoji="1" lang="ja-JP" altLang="en-US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A8DF46A-EBA8-F443-A9C5-FC62EA42A2D8}"/>
              </a:ext>
            </a:extLst>
          </p:cNvPr>
          <p:cNvSpPr txBox="1"/>
          <p:nvPr/>
        </p:nvSpPr>
        <p:spPr>
          <a:xfrm>
            <a:off x="545671" y="8955896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 dirty="0"/>
              <a:t>◆</a:t>
            </a:r>
            <a:r>
              <a:rPr kumimoji="1" lang="af-ZA" altLang="ja-JP" sz="1050" dirty="0"/>
              <a:t> Purpose of use</a:t>
            </a:r>
            <a:endParaRPr kumimoji="1" lang="ja-JP" altLang="en-US" sz="105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5132FBF-A1AC-634C-A84F-7372A406BC0D}"/>
              </a:ext>
            </a:extLst>
          </p:cNvPr>
          <p:cNvSpPr txBox="1"/>
          <p:nvPr/>
        </p:nvSpPr>
        <p:spPr>
          <a:xfrm>
            <a:off x="1903719" y="8917164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050" dirty="0"/>
              <a:t>Take a video for </a:t>
            </a:r>
            <a:r>
              <a:rPr kumimoji="1" lang="en-US" altLang="ja-JP" sz="1050" dirty="0" err="1"/>
              <a:t>Youtube</a:t>
            </a:r>
            <a:endParaRPr kumimoji="1" lang="ja-JP" altLang="en-US" sz="105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6EC0D2-A30B-EF45-86F6-829748B05E94}"/>
              </a:ext>
            </a:extLst>
          </p:cNvPr>
          <p:cNvSpPr txBox="1"/>
          <p:nvPr/>
        </p:nvSpPr>
        <p:spPr>
          <a:xfrm>
            <a:off x="2007142" y="6337770"/>
            <a:ext cx="33063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400" dirty="0"/>
              <a:t>45847871</a:t>
            </a:r>
            <a:endParaRPr kumimoji="1" lang="ja-JP" altLang="en-US" sz="1400"/>
          </a:p>
        </p:txBody>
      </p:sp>
      <p:sp>
        <p:nvSpPr>
          <p:cNvPr id="78" name="下矢印 77">
            <a:extLst>
              <a:ext uri="{FF2B5EF4-FFF2-40B4-BE49-F238E27FC236}">
                <a16:creationId xmlns:a16="http://schemas.microsoft.com/office/drawing/2014/main" id="{42A2F4F9-2D6B-8F45-B1AF-27DC107489EA}"/>
              </a:ext>
            </a:extLst>
          </p:cNvPr>
          <p:cNvSpPr/>
          <p:nvPr/>
        </p:nvSpPr>
        <p:spPr>
          <a:xfrm>
            <a:off x="2348411" y="5563172"/>
            <a:ext cx="1336851" cy="368589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013B723-EAE8-AF4D-85E4-764B031F4919}"/>
              </a:ext>
            </a:extLst>
          </p:cNvPr>
          <p:cNvSpPr txBox="1"/>
          <p:nvPr/>
        </p:nvSpPr>
        <p:spPr>
          <a:xfrm>
            <a:off x="2377056" y="9569321"/>
            <a:ext cx="177776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af-ZA" altLang="ja-JP" sz="1200" dirty="0"/>
              <a:t>Return to reservation list</a:t>
            </a:r>
            <a:endParaRPr kumimoji="1" lang="ja-JP" altLang="en-US" sz="1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24E463A-EA1A-8943-8A3F-4F055BA78167}"/>
              </a:ext>
            </a:extLst>
          </p:cNvPr>
          <p:cNvSpPr txBox="1"/>
          <p:nvPr/>
        </p:nvSpPr>
        <p:spPr>
          <a:xfrm>
            <a:off x="549133" y="3949650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Acquisition POINT</a:t>
            </a:r>
          </a:p>
          <a:p>
            <a:pPr algn="l" rtl="0"/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9D9FEA0-4C2D-3B48-AAE4-B3FFFF87E44B}"/>
              </a:ext>
            </a:extLst>
          </p:cNvPr>
          <p:cNvSpPr txBox="1"/>
          <p:nvPr/>
        </p:nvSpPr>
        <p:spPr>
          <a:xfrm>
            <a:off x="3096725" y="394965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→</a:t>
            </a:r>
            <a:r>
              <a:rPr kumimoji="1" lang="en-US" altLang="ja-JP" sz="1100" dirty="0"/>
              <a:t> </a:t>
            </a:r>
            <a:r>
              <a:rPr kumimoji="1" lang="af-ZA" altLang="ja-JP" sz="1100" dirty="0"/>
              <a:t>Total result POINT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4BFF36B-BF84-524C-B220-6A255ACC6336}"/>
              </a:ext>
            </a:extLst>
          </p:cNvPr>
          <p:cNvSpPr txBox="1"/>
          <p:nvPr/>
        </p:nvSpPr>
        <p:spPr>
          <a:xfrm>
            <a:off x="2064883" y="3945346"/>
            <a:ext cx="3417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12</a:t>
            </a:r>
            <a:endParaRPr kumimoji="1" lang="ja-JP" altLang="en-US" sz="12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62FF4D0-5B81-D847-87D0-ABB0BFE5F7C1}"/>
              </a:ext>
            </a:extLst>
          </p:cNvPr>
          <p:cNvSpPr txBox="1"/>
          <p:nvPr/>
        </p:nvSpPr>
        <p:spPr>
          <a:xfrm>
            <a:off x="4402179" y="3961795"/>
            <a:ext cx="3417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twenty four</a:t>
            </a:r>
            <a:endParaRPr kumimoji="1" lang="ja-JP" altLang="en-US" sz="12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2BCA979-1A5C-B149-B88F-B7D6C749CD80}"/>
              </a:ext>
            </a:extLst>
          </p:cNvPr>
          <p:cNvSpPr txBox="1"/>
          <p:nvPr/>
        </p:nvSpPr>
        <p:spPr>
          <a:xfrm>
            <a:off x="540715" y="8613001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Obtained POINT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2DA8D58-30F1-2345-BE24-77B2B0880E86}"/>
              </a:ext>
            </a:extLst>
          </p:cNvPr>
          <p:cNvSpPr txBox="1"/>
          <p:nvPr/>
        </p:nvSpPr>
        <p:spPr>
          <a:xfrm>
            <a:off x="2429762" y="8622916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→</a:t>
            </a:r>
            <a:r>
              <a:rPr kumimoji="1" lang="en-US" altLang="ja-JP" sz="1100" dirty="0"/>
              <a:t> Total POINT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DBA2641-DF86-004D-9572-9D45905EFB5B}"/>
              </a:ext>
            </a:extLst>
          </p:cNvPr>
          <p:cNvSpPr txBox="1"/>
          <p:nvPr/>
        </p:nvSpPr>
        <p:spPr>
          <a:xfrm>
            <a:off x="2028536" y="860869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12</a:t>
            </a:r>
            <a:endParaRPr kumimoji="1" lang="ja-JP" altLang="en-US" sz="14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67106D9-1D6A-814E-A7C3-27C084D73217}"/>
              </a:ext>
            </a:extLst>
          </p:cNvPr>
          <p:cNvSpPr txBox="1"/>
          <p:nvPr/>
        </p:nvSpPr>
        <p:spPr>
          <a:xfrm>
            <a:off x="3364779" y="860869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twenty four</a:t>
            </a:r>
            <a:endParaRPr kumimoji="1" lang="ja-JP" altLang="en-US" sz="14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11F585-E3EF-B74B-ACAC-2AEA970C5B10}"/>
              </a:ext>
            </a:extLst>
          </p:cNvPr>
          <p:cNvSpPr txBox="1"/>
          <p:nvPr/>
        </p:nvSpPr>
        <p:spPr>
          <a:xfrm>
            <a:off x="549133" y="2930459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Space charge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2DC681B-CAD2-DD40-B6EE-59E716055A4D}"/>
              </a:ext>
            </a:extLst>
          </p:cNvPr>
          <p:cNvSpPr txBox="1"/>
          <p:nvPr/>
        </p:nvSpPr>
        <p:spPr>
          <a:xfrm>
            <a:off x="2064883" y="2926156"/>
            <a:ext cx="5950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4,000</a:t>
            </a:r>
            <a:endParaRPr kumimoji="1" lang="ja-JP" altLang="en-US" sz="1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F816DD1-DD9D-3749-AFD1-D4ECD050F6B7}"/>
              </a:ext>
            </a:extLst>
          </p:cNvPr>
          <p:cNvSpPr txBox="1"/>
          <p:nvPr/>
        </p:nvSpPr>
        <p:spPr>
          <a:xfrm>
            <a:off x="549133" y="8312818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Total charge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9262A1D-6145-0F4C-B397-E6780051C84B}"/>
              </a:ext>
            </a:extLst>
          </p:cNvPr>
          <p:cNvSpPr txBox="1"/>
          <p:nvPr/>
        </p:nvSpPr>
        <p:spPr>
          <a:xfrm>
            <a:off x="2036954" y="8308515"/>
            <a:ext cx="9503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12,000yen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57A531-83F8-1B41-9351-826CFA50CF9F}"/>
              </a:ext>
            </a:extLst>
          </p:cNvPr>
          <p:cNvSpPr txBox="1"/>
          <p:nvPr/>
        </p:nvSpPr>
        <p:spPr>
          <a:xfrm>
            <a:off x="5197427" y="5678873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dirty="0">
                <a:solidFill>
                  <a:srgbClr val="FF0000"/>
                </a:solidFill>
              </a:rPr>
              <a:t>booking is done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178A55-90C5-7744-B2C2-4E7473B3AE53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af-ZA" altLang="ja-JP" sz="1200" dirty="0"/>
              <a:t>Reservation management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3FA4BD-0851-C14B-A46D-5C3B1F84AA5E}"/>
              </a:ext>
            </a:extLst>
          </p:cNvPr>
          <p:cNvSpPr txBox="1"/>
          <p:nvPr/>
        </p:nvSpPr>
        <p:spPr>
          <a:xfrm>
            <a:off x="2002736" y="1932690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50" dirty="0"/>
              <a:t>Shinsaibashi Amemura Branch</a:t>
            </a:r>
            <a:endParaRPr kumimoji="1" lang="ja-JP" altLang="en-US" sz="105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E963C10-2192-0048-BD1E-8DC53186D7A1}"/>
              </a:ext>
            </a:extLst>
          </p:cNvPr>
          <p:cNvSpPr txBox="1"/>
          <p:nvPr/>
        </p:nvSpPr>
        <p:spPr>
          <a:xfrm>
            <a:off x="549133" y="1932690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Store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359D98-5278-D745-AD51-36C638A62894}"/>
              </a:ext>
            </a:extLst>
          </p:cNvPr>
          <p:cNvSpPr txBox="1"/>
          <p:nvPr/>
        </p:nvSpPr>
        <p:spPr>
          <a:xfrm>
            <a:off x="549133" y="2149306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space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B96A017-55F4-8549-9881-FBEBB9E77AE9}"/>
              </a:ext>
            </a:extLst>
          </p:cNvPr>
          <p:cNvSpPr txBox="1"/>
          <p:nvPr/>
        </p:nvSpPr>
        <p:spPr>
          <a:xfrm>
            <a:off x="1996077" y="214693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Space A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F1F0775-2B85-9F47-AD4A-B6C85C8A63A0}"/>
              </a:ext>
            </a:extLst>
          </p:cNvPr>
          <p:cNvSpPr txBox="1"/>
          <p:nvPr/>
        </p:nvSpPr>
        <p:spPr>
          <a:xfrm>
            <a:off x="540715" y="2388477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Reservation date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79DC40D-EBC8-5B4A-854C-009427E92C16}"/>
              </a:ext>
            </a:extLst>
          </p:cNvPr>
          <p:cNvSpPr txBox="1"/>
          <p:nvPr/>
        </p:nvSpPr>
        <p:spPr>
          <a:xfrm>
            <a:off x="549133" y="2680624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Reservation time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ED0C8A-7C03-D346-95BF-F205B5871128}"/>
              </a:ext>
            </a:extLst>
          </p:cNvPr>
          <p:cNvSpPr txBox="1"/>
          <p:nvPr/>
        </p:nvSpPr>
        <p:spPr>
          <a:xfrm>
            <a:off x="549133" y="471596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remarks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D21944C-3544-8649-A20E-57B33A012367}"/>
              </a:ext>
            </a:extLst>
          </p:cNvPr>
          <p:cNvSpPr txBox="1"/>
          <p:nvPr/>
        </p:nvSpPr>
        <p:spPr>
          <a:xfrm>
            <a:off x="374496" y="5751032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>
                <a:solidFill>
                  <a:srgbClr val="FF0000"/>
                </a:solidFill>
              </a:rPr>
              <a:t>■</a:t>
            </a:r>
            <a:r>
              <a:rPr kumimoji="1" lang="af-ZA" altLang="ja-JP" sz="1200" dirty="0">
                <a:solidFill>
                  <a:srgbClr val="FF0000"/>
                </a:solidFill>
              </a:rPr>
              <a:t> booking is done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65DFEA3-6FF9-0B4F-8325-4B70116EA72C}"/>
              </a:ext>
            </a:extLst>
          </p:cNvPr>
          <p:cNvSpPr txBox="1"/>
          <p:nvPr/>
        </p:nvSpPr>
        <p:spPr>
          <a:xfrm>
            <a:off x="549133" y="6369495"/>
            <a:ext cx="1354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800" dirty="0"/>
              <a:t>Reservation number</a:t>
            </a:r>
            <a:endParaRPr kumimoji="1" lang="ja-JP" altLang="en-US" sz="8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4FE51AE-8C47-E941-A0A2-4AC92F80F368}"/>
              </a:ext>
            </a:extLst>
          </p:cNvPr>
          <p:cNvSpPr txBox="1"/>
          <p:nvPr/>
        </p:nvSpPr>
        <p:spPr>
          <a:xfrm>
            <a:off x="2050862" y="7122794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October 12, 2021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0DA4CE0-7206-5442-AE70-E5DF2DC9B45E}"/>
              </a:ext>
            </a:extLst>
          </p:cNvPr>
          <p:cNvSpPr txBox="1"/>
          <p:nvPr/>
        </p:nvSpPr>
        <p:spPr>
          <a:xfrm>
            <a:off x="2099036" y="73955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11:30</a:t>
            </a:r>
            <a:endParaRPr kumimoji="1" lang="ja-JP" altLang="en-US" sz="140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F79E074-BD1C-F941-897B-C4185F429EF5}"/>
              </a:ext>
            </a:extLst>
          </p:cNvPr>
          <p:cNvSpPr txBox="1"/>
          <p:nvPr/>
        </p:nvSpPr>
        <p:spPr>
          <a:xfrm>
            <a:off x="3455387" y="7382096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13:00</a:t>
            </a:r>
            <a:endParaRPr kumimoji="1" lang="ja-JP" altLang="en-US" sz="14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E2B6248-544F-8849-AB0E-D1E7C2FD3C20}"/>
              </a:ext>
            </a:extLst>
          </p:cNvPr>
          <p:cNvSpPr txBox="1"/>
          <p:nvPr/>
        </p:nvSpPr>
        <p:spPr>
          <a:xfrm>
            <a:off x="2050862" y="6617030"/>
            <a:ext cx="207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Shinsaibashi Amemura Branch</a:t>
            </a:r>
            <a:endParaRPr kumimoji="1" lang="ja-JP" altLang="en-US" sz="12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D1B3B75-013F-A946-9387-46F25C190537}"/>
              </a:ext>
            </a:extLst>
          </p:cNvPr>
          <p:cNvSpPr txBox="1"/>
          <p:nvPr/>
        </p:nvSpPr>
        <p:spPr>
          <a:xfrm>
            <a:off x="549133" y="663765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Store name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55C113D-ABCE-1C44-B0BA-7FC1A7D123BE}"/>
              </a:ext>
            </a:extLst>
          </p:cNvPr>
          <p:cNvSpPr txBox="1"/>
          <p:nvPr/>
        </p:nvSpPr>
        <p:spPr>
          <a:xfrm>
            <a:off x="540715" y="6887358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space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9F80A2E-C1F0-1A48-92D9-E966F2885BEE}"/>
              </a:ext>
            </a:extLst>
          </p:cNvPr>
          <p:cNvSpPr txBox="1"/>
          <p:nvPr/>
        </p:nvSpPr>
        <p:spPr>
          <a:xfrm>
            <a:off x="2029639" y="6894147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Space A</a:t>
            </a:r>
            <a:endParaRPr kumimoji="1" lang="ja-JP" altLang="en-US" sz="12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14A0ED6-9430-A74B-8A91-450CE81231D5}"/>
              </a:ext>
            </a:extLst>
          </p:cNvPr>
          <p:cNvSpPr txBox="1"/>
          <p:nvPr/>
        </p:nvSpPr>
        <p:spPr>
          <a:xfrm>
            <a:off x="528169" y="7153043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Reservation date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F4536A4-099F-4A4F-A3B7-A1A3220C9146}"/>
              </a:ext>
            </a:extLst>
          </p:cNvPr>
          <p:cNvSpPr txBox="1"/>
          <p:nvPr/>
        </p:nvSpPr>
        <p:spPr>
          <a:xfrm>
            <a:off x="523485" y="745752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Reservation time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F95FF3A-0F4D-E243-BCA7-BD10DE9E20A3}"/>
              </a:ext>
            </a:extLst>
          </p:cNvPr>
          <p:cNvSpPr txBox="1"/>
          <p:nvPr/>
        </p:nvSpPr>
        <p:spPr>
          <a:xfrm>
            <a:off x="549133" y="6089307"/>
            <a:ext cx="1405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Customer number</a:t>
            </a:r>
            <a:endParaRPr kumimoji="1" lang="ja-JP" altLang="en-US" sz="11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812584A-A8DA-F44C-95C3-C9CC97824C5E}"/>
              </a:ext>
            </a:extLst>
          </p:cNvPr>
          <p:cNvSpPr txBox="1"/>
          <p:nvPr/>
        </p:nvSpPr>
        <p:spPr>
          <a:xfrm>
            <a:off x="549132" y="1745907"/>
            <a:ext cx="154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Customer number</a:t>
            </a:r>
            <a:endParaRPr kumimoji="1" lang="ja-JP" altLang="en-US" sz="11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1D011CF-844D-6040-BD7C-3F86F386D1CF}"/>
              </a:ext>
            </a:extLst>
          </p:cNvPr>
          <p:cNvSpPr txBox="1"/>
          <p:nvPr/>
        </p:nvSpPr>
        <p:spPr>
          <a:xfrm>
            <a:off x="2007142" y="6057584"/>
            <a:ext cx="14482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400" dirty="0"/>
              <a:t>123456</a:t>
            </a:r>
            <a:endParaRPr kumimoji="1" lang="ja-JP" altLang="en-US" sz="14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2ABD6FE-6263-0E40-A8D5-B0D92510E426}"/>
              </a:ext>
            </a:extLst>
          </p:cNvPr>
          <p:cNvSpPr txBox="1"/>
          <p:nvPr/>
        </p:nvSpPr>
        <p:spPr>
          <a:xfrm>
            <a:off x="2002542" y="1728494"/>
            <a:ext cx="1318662" cy="313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400" dirty="0"/>
              <a:t>123456</a:t>
            </a:r>
            <a:endParaRPr kumimoji="1" lang="ja-JP" altLang="en-US" sz="14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CC7DC1A-896B-DE49-8C6D-F722C54CA437}"/>
              </a:ext>
            </a:extLst>
          </p:cNvPr>
          <p:cNvSpPr txBox="1"/>
          <p:nvPr/>
        </p:nvSpPr>
        <p:spPr>
          <a:xfrm>
            <a:off x="3614669" y="174653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/>
              <a:t>Yamada</a:t>
            </a:r>
            <a:r>
              <a:rPr kumimoji="1" lang="en-US" altLang="ja-JP" sz="1050" dirty="0"/>
              <a:t> </a:t>
            </a:r>
            <a:r>
              <a:rPr kumimoji="1" lang="ja-JP" altLang="en-US" sz="1050"/>
              <a:t>Taro</a:t>
            </a:r>
            <a:r>
              <a:rPr kumimoji="1" lang="en-US" altLang="ja-JP" sz="1050" dirty="0"/>
              <a:t> </a:t>
            </a:r>
            <a:r>
              <a:rPr kumimoji="1" lang="ja-JP" altLang="en-US" sz="1050"/>
              <a:t>Mr</a:t>
            </a:r>
            <a:endParaRPr kumimoji="1" lang="en-US" altLang="ja-JP" sz="105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38CA8A3-C891-894A-8B5E-9D54AA5BFCFF}"/>
              </a:ext>
            </a:extLst>
          </p:cNvPr>
          <p:cNvSpPr txBox="1"/>
          <p:nvPr/>
        </p:nvSpPr>
        <p:spPr>
          <a:xfrm>
            <a:off x="3534788" y="6101293"/>
            <a:ext cx="95410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Yamada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Taro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Mr</a:t>
            </a:r>
            <a:endParaRPr kumimoji="1" lang="en-US" altLang="ja-JP" sz="11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530680-296C-FD42-8125-12AC1EFB2336}"/>
              </a:ext>
            </a:extLst>
          </p:cNvPr>
          <p:cNvSpPr txBox="1"/>
          <p:nvPr/>
        </p:nvSpPr>
        <p:spPr>
          <a:xfrm>
            <a:off x="2693762" y="2926156"/>
            <a:ext cx="4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yen</a:t>
            </a:r>
            <a:endParaRPr kumimoji="1" lang="ja-JP" altLang="en-US" sz="1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4EE36A0-35D3-B945-B6A3-538E58073164}"/>
              </a:ext>
            </a:extLst>
          </p:cNvPr>
          <p:cNvSpPr txBox="1"/>
          <p:nvPr/>
        </p:nvSpPr>
        <p:spPr>
          <a:xfrm>
            <a:off x="3029864" y="1745907"/>
            <a:ext cx="65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/>
              <a:t>◆ Name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60728FB-7024-4444-9CAB-8DEB57B787E1}"/>
              </a:ext>
            </a:extLst>
          </p:cNvPr>
          <p:cNvSpPr txBox="1"/>
          <p:nvPr/>
        </p:nvSpPr>
        <p:spPr>
          <a:xfrm>
            <a:off x="2925591" y="6089307"/>
            <a:ext cx="737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100"/>
              <a:t>◆ Name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18A3E10-13FD-1746-861C-5D063BD7A1A2}"/>
              </a:ext>
            </a:extLst>
          </p:cNvPr>
          <p:cNvSpPr txBox="1"/>
          <p:nvPr/>
        </p:nvSpPr>
        <p:spPr>
          <a:xfrm>
            <a:off x="549133" y="3249447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000" dirty="0"/>
              <a:t> Additional option fee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9F9C033-E772-654F-AC1C-08A5EC75F088}"/>
              </a:ext>
            </a:extLst>
          </p:cNvPr>
          <p:cNvSpPr txBox="1"/>
          <p:nvPr/>
        </p:nvSpPr>
        <p:spPr>
          <a:xfrm>
            <a:off x="2022310" y="3320198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900" dirty="0"/>
              <a:t>Photographer A</a:t>
            </a:r>
            <a:endParaRPr kumimoji="1" lang="ja-JP" altLang="en-US" sz="9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B988186-AFF9-BE4D-B848-3AA31B94853B}"/>
              </a:ext>
            </a:extLst>
          </p:cNvPr>
          <p:cNvSpPr txBox="1"/>
          <p:nvPr/>
        </p:nvSpPr>
        <p:spPr>
          <a:xfrm>
            <a:off x="3732187" y="3340453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800" dirty="0"/>
              <a:t>Equipment A</a:t>
            </a:r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D86EF70-10DD-A143-8A01-AAD922B51490}"/>
              </a:ext>
            </a:extLst>
          </p:cNvPr>
          <p:cNvSpPr txBox="1"/>
          <p:nvPr/>
        </p:nvSpPr>
        <p:spPr>
          <a:xfrm>
            <a:off x="2899770" y="3297217"/>
            <a:ext cx="5950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4,000</a:t>
            </a:r>
            <a:endParaRPr kumimoji="1" lang="ja-JP" alt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7C2EFB3-737F-A148-98AE-553B25EBA58E}"/>
              </a:ext>
            </a:extLst>
          </p:cNvPr>
          <p:cNvSpPr txBox="1"/>
          <p:nvPr/>
        </p:nvSpPr>
        <p:spPr>
          <a:xfrm>
            <a:off x="3462388" y="3323722"/>
            <a:ext cx="4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yen</a:t>
            </a:r>
            <a:endParaRPr kumimoji="1" lang="ja-JP" altLang="en-US" sz="14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B5A16DA-E076-614C-B536-BDBDA2897FB5}"/>
              </a:ext>
            </a:extLst>
          </p:cNvPr>
          <p:cNvSpPr txBox="1"/>
          <p:nvPr/>
        </p:nvSpPr>
        <p:spPr>
          <a:xfrm>
            <a:off x="4410517" y="3297217"/>
            <a:ext cx="5950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4,000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DDC65FB-EC19-9B4B-8565-9BE78638A7B3}"/>
              </a:ext>
            </a:extLst>
          </p:cNvPr>
          <p:cNvSpPr txBox="1"/>
          <p:nvPr/>
        </p:nvSpPr>
        <p:spPr>
          <a:xfrm>
            <a:off x="4973135" y="3323722"/>
            <a:ext cx="4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yen</a:t>
            </a:r>
            <a:endParaRPr kumimoji="1" lang="ja-JP" altLang="en-US" sz="14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2F47368-F1C2-ED44-B216-D02BE249288F}"/>
              </a:ext>
            </a:extLst>
          </p:cNvPr>
          <p:cNvSpPr txBox="1"/>
          <p:nvPr/>
        </p:nvSpPr>
        <p:spPr>
          <a:xfrm>
            <a:off x="549133" y="3586332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Total charge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C30470-DAB4-5E43-86E8-49613F5BBF33}"/>
              </a:ext>
            </a:extLst>
          </p:cNvPr>
          <p:cNvSpPr txBox="1"/>
          <p:nvPr/>
        </p:nvSpPr>
        <p:spPr>
          <a:xfrm>
            <a:off x="2064883" y="3580674"/>
            <a:ext cx="6864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12,000</a:t>
            </a:r>
            <a:endParaRPr kumimoji="1" lang="ja-JP" altLang="en-US" sz="140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E6A62B0-EDA0-D442-B88C-454407C6BAD1}"/>
              </a:ext>
            </a:extLst>
          </p:cNvPr>
          <p:cNvSpPr txBox="1"/>
          <p:nvPr/>
        </p:nvSpPr>
        <p:spPr>
          <a:xfrm>
            <a:off x="2693762" y="3580674"/>
            <a:ext cx="4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400" dirty="0"/>
              <a:t>yen</a:t>
            </a:r>
            <a:endParaRPr kumimoji="1" lang="ja-JP" altLang="en-US" sz="140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604147-55B9-F046-BBE7-04643DD7D04F}"/>
              </a:ext>
            </a:extLst>
          </p:cNvPr>
          <p:cNvSpPr txBox="1"/>
          <p:nvPr/>
        </p:nvSpPr>
        <p:spPr>
          <a:xfrm>
            <a:off x="549133" y="7716409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Space charge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F59D441C-7C2E-0844-B8D5-F2DF3C9EBAA8}"/>
              </a:ext>
            </a:extLst>
          </p:cNvPr>
          <p:cNvSpPr txBox="1"/>
          <p:nvPr/>
        </p:nvSpPr>
        <p:spPr>
          <a:xfrm>
            <a:off x="2096628" y="7663629"/>
            <a:ext cx="8589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400" dirty="0"/>
              <a:t>4,000yen</a:t>
            </a:r>
            <a:endParaRPr kumimoji="1" lang="ja-JP" altLang="en-US" sz="14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BA71537-AA15-D543-A6AD-675C02B39E77}"/>
              </a:ext>
            </a:extLst>
          </p:cNvPr>
          <p:cNvSpPr txBox="1"/>
          <p:nvPr/>
        </p:nvSpPr>
        <p:spPr>
          <a:xfrm>
            <a:off x="549133" y="7985916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 dirty="0"/>
              <a:t>◆</a:t>
            </a:r>
            <a:r>
              <a:rPr kumimoji="1" lang="af-ZA" altLang="ja-JP" sz="1100" dirty="0"/>
              <a:t> </a:t>
            </a:r>
            <a:r>
              <a:rPr kumimoji="1" lang="af-ZA" altLang="ja-JP" sz="900" dirty="0"/>
              <a:t>Additional optional charges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425A2AE-2098-C54B-9B07-F73BA1DE23C0}"/>
              </a:ext>
            </a:extLst>
          </p:cNvPr>
          <p:cNvSpPr txBox="1"/>
          <p:nvPr/>
        </p:nvSpPr>
        <p:spPr>
          <a:xfrm>
            <a:off x="2096628" y="7933136"/>
            <a:ext cx="205819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200" dirty="0"/>
              <a:t>Photographer A </a:t>
            </a:r>
            <a:r>
              <a:rPr kumimoji="1" lang="ja-JP" altLang="en-US" sz="1400" dirty="0"/>
              <a:t>:</a:t>
            </a:r>
            <a:r>
              <a:rPr kumimoji="1" lang="en-US" altLang="ja-JP" sz="1400" dirty="0"/>
              <a:t>4,000yen</a:t>
            </a:r>
            <a:endParaRPr kumimoji="1" lang="ja-JP" altLang="en-US" sz="14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C22E19F-D6BF-C843-8635-2EC29215657C}"/>
              </a:ext>
            </a:extLst>
          </p:cNvPr>
          <p:cNvSpPr txBox="1"/>
          <p:nvPr/>
        </p:nvSpPr>
        <p:spPr>
          <a:xfrm>
            <a:off x="4079432" y="7933136"/>
            <a:ext cx="17406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af-ZA" altLang="ja-JP" sz="1000" dirty="0"/>
              <a:t>Equipment A </a:t>
            </a:r>
            <a:r>
              <a:rPr kumimoji="1" lang="ja-JP" altLang="en-US" sz="1400" dirty="0"/>
              <a:t>:</a:t>
            </a:r>
            <a:r>
              <a:rPr kumimoji="1" lang="en-US" altLang="ja-JP" sz="1400" dirty="0"/>
              <a:t>4,000yen</a:t>
            </a:r>
            <a:endParaRPr kumimoji="1" lang="ja-JP" altLang="en-US" sz="14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06FDA0-5280-E840-BF89-B8A101D2C446}"/>
              </a:ext>
            </a:extLst>
          </p:cNvPr>
          <p:cNvSpPr txBox="1"/>
          <p:nvPr/>
        </p:nvSpPr>
        <p:spPr>
          <a:xfrm>
            <a:off x="545671" y="9196527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 dirty="0"/>
              <a:t>◆</a:t>
            </a:r>
            <a:r>
              <a:rPr kumimoji="1" lang="af-ZA" altLang="ja-JP" sz="1050" dirty="0"/>
              <a:t> remarks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691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dirty="0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 dirty="0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Reservation edit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E866558-1448-ED40-9E7F-5442996BCD26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2020DD-6D9F-1343-9598-6BD8464C72A1}"/>
              </a:ext>
            </a:extLst>
          </p:cNvPr>
          <p:cNvSpPr txBox="1"/>
          <p:nvPr/>
        </p:nvSpPr>
        <p:spPr>
          <a:xfrm>
            <a:off x="268188" y="1194748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search edit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2AA833-EEBD-2748-83B7-AFBD5790459E}"/>
              </a:ext>
            </a:extLst>
          </p:cNvPr>
          <p:cNvSpPr txBox="1"/>
          <p:nvPr/>
        </p:nvSpPr>
        <p:spPr>
          <a:xfrm>
            <a:off x="268188" y="26733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Purpose classification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AB47E83-37DA-914F-A41D-A9DDF4499A18}"/>
              </a:ext>
            </a:extLst>
          </p:cNvPr>
          <p:cNvSpPr/>
          <p:nvPr/>
        </p:nvSpPr>
        <p:spPr>
          <a:xfrm>
            <a:off x="1331300" y="269266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78ECC6-278F-B946-A538-B7663A6E0757}"/>
              </a:ext>
            </a:extLst>
          </p:cNvPr>
          <p:cNvSpPr txBox="1"/>
          <p:nvPr/>
        </p:nvSpPr>
        <p:spPr>
          <a:xfrm>
            <a:off x="5409125" y="3357231"/>
            <a:ext cx="10631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search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2838C2-CAC3-FF4C-B5A2-4A8D06248393}"/>
              </a:ext>
            </a:extLst>
          </p:cNvPr>
          <p:cNvSpPr txBox="1"/>
          <p:nvPr/>
        </p:nvSpPr>
        <p:spPr>
          <a:xfrm>
            <a:off x="268188" y="232980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Reserve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7DEC93C-861A-D247-BC3F-46BB886A6FEB}"/>
              </a:ext>
            </a:extLst>
          </p:cNvPr>
          <p:cNvSpPr/>
          <p:nvPr/>
        </p:nvSpPr>
        <p:spPr>
          <a:xfrm>
            <a:off x="1331300" y="234912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881CC7-5B91-2347-9121-50EF742CFB99}"/>
              </a:ext>
            </a:extLst>
          </p:cNvPr>
          <p:cNvSpPr txBox="1"/>
          <p:nvPr/>
        </p:nvSpPr>
        <p:spPr>
          <a:xfrm>
            <a:off x="268188" y="155370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Registration period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EBF1D4A-8393-3241-8F44-92610C26D283}"/>
              </a:ext>
            </a:extLst>
          </p:cNvPr>
          <p:cNvSpPr/>
          <p:nvPr/>
        </p:nvSpPr>
        <p:spPr>
          <a:xfrm>
            <a:off x="999414" y="1573027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765A40D-D1D6-AF4E-A8D1-E6287B8D1D82}"/>
              </a:ext>
            </a:extLst>
          </p:cNvPr>
          <p:cNvSpPr txBox="1"/>
          <p:nvPr/>
        </p:nvSpPr>
        <p:spPr>
          <a:xfrm>
            <a:off x="1546799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Year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58C65AE-5287-5948-BA31-1E8B1127134D}"/>
              </a:ext>
            </a:extLst>
          </p:cNvPr>
          <p:cNvSpPr/>
          <p:nvPr/>
        </p:nvSpPr>
        <p:spPr>
          <a:xfrm>
            <a:off x="1878096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26162B-C243-1847-AA7A-4CD3E75272B5}"/>
              </a:ext>
            </a:extLst>
          </p:cNvPr>
          <p:cNvSpPr txBox="1"/>
          <p:nvPr/>
        </p:nvSpPr>
        <p:spPr>
          <a:xfrm>
            <a:off x="2203826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Month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53A6554-9757-5142-82F6-3AB0E75A22BD}"/>
              </a:ext>
            </a:extLst>
          </p:cNvPr>
          <p:cNvSpPr/>
          <p:nvPr/>
        </p:nvSpPr>
        <p:spPr>
          <a:xfrm>
            <a:off x="2498028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7C9C73-CE84-DE4C-B778-601B76D049D2}"/>
              </a:ext>
            </a:extLst>
          </p:cNvPr>
          <p:cNvSpPr txBox="1"/>
          <p:nvPr/>
        </p:nvSpPr>
        <p:spPr>
          <a:xfrm>
            <a:off x="2823758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Day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61CC2F-3FF0-B34E-99B8-527B03835858}"/>
              </a:ext>
            </a:extLst>
          </p:cNvPr>
          <p:cNvSpPr txBox="1"/>
          <p:nvPr/>
        </p:nvSpPr>
        <p:spPr>
          <a:xfrm>
            <a:off x="3211215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1C9D40-2E1E-2F4E-A3CE-ED5F5E9DB51F}"/>
              </a:ext>
            </a:extLst>
          </p:cNvPr>
          <p:cNvSpPr/>
          <p:nvPr/>
        </p:nvSpPr>
        <p:spPr>
          <a:xfrm>
            <a:off x="3595380" y="1573027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1EC7D9-41CE-8045-A1DC-B500431DAD32}"/>
              </a:ext>
            </a:extLst>
          </p:cNvPr>
          <p:cNvSpPr txBox="1"/>
          <p:nvPr/>
        </p:nvSpPr>
        <p:spPr>
          <a:xfrm>
            <a:off x="4142765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Year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76F2E35-0189-5B40-B7C8-C8DC361F3782}"/>
              </a:ext>
            </a:extLst>
          </p:cNvPr>
          <p:cNvSpPr/>
          <p:nvPr/>
        </p:nvSpPr>
        <p:spPr>
          <a:xfrm>
            <a:off x="4474062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0FA15E5-D240-C047-A4D1-CF5F857A9DD8}"/>
              </a:ext>
            </a:extLst>
          </p:cNvPr>
          <p:cNvSpPr txBox="1"/>
          <p:nvPr/>
        </p:nvSpPr>
        <p:spPr>
          <a:xfrm>
            <a:off x="4799792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Month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22B3F9-20F0-F941-8559-8BA6BBA74F18}"/>
              </a:ext>
            </a:extLst>
          </p:cNvPr>
          <p:cNvSpPr/>
          <p:nvPr/>
        </p:nvSpPr>
        <p:spPr>
          <a:xfrm>
            <a:off x="5093994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245023-29F7-CA4D-A1F6-67A16BCDB3AA}"/>
              </a:ext>
            </a:extLst>
          </p:cNvPr>
          <p:cNvSpPr txBox="1"/>
          <p:nvPr/>
        </p:nvSpPr>
        <p:spPr>
          <a:xfrm>
            <a:off x="5419724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Day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0E5533-E50A-3341-84D8-D68A19B4F452}"/>
              </a:ext>
            </a:extLst>
          </p:cNvPr>
          <p:cNvSpPr txBox="1"/>
          <p:nvPr/>
        </p:nvSpPr>
        <p:spPr>
          <a:xfrm>
            <a:off x="268188" y="18249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Reservation period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644D686-AE07-404F-849C-C8F067E45920}"/>
              </a:ext>
            </a:extLst>
          </p:cNvPr>
          <p:cNvSpPr/>
          <p:nvPr/>
        </p:nvSpPr>
        <p:spPr>
          <a:xfrm>
            <a:off x="999414" y="184424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441432-5067-6740-AABA-87D31622DACA}"/>
              </a:ext>
            </a:extLst>
          </p:cNvPr>
          <p:cNvSpPr txBox="1"/>
          <p:nvPr/>
        </p:nvSpPr>
        <p:spPr>
          <a:xfrm>
            <a:off x="1546799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Year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E1A507-7DDD-5D4E-9672-82D1BE56075B}"/>
              </a:ext>
            </a:extLst>
          </p:cNvPr>
          <p:cNvSpPr/>
          <p:nvPr/>
        </p:nvSpPr>
        <p:spPr>
          <a:xfrm>
            <a:off x="1878096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04DE69-751E-C245-9318-A66F583C4E77}"/>
              </a:ext>
            </a:extLst>
          </p:cNvPr>
          <p:cNvSpPr txBox="1"/>
          <p:nvPr/>
        </p:nvSpPr>
        <p:spPr>
          <a:xfrm>
            <a:off x="2203826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Month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00E1268-EF09-1C4C-A49C-C7A67DC0BE23}"/>
              </a:ext>
            </a:extLst>
          </p:cNvPr>
          <p:cNvSpPr/>
          <p:nvPr/>
        </p:nvSpPr>
        <p:spPr>
          <a:xfrm>
            <a:off x="2498028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539123-AD18-8941-A9D5-BA5E5EB5D05D}"/>
              </a:ext>
            </a:extLst>
          </p:cNvPr>
          <p:cNvSpPr txBox="1"/>
          <p:nvPr/>
        </p:nvSpPr>
        <p:spPr>
          <a:xfrm>
            <a:off x="2823758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Day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684E2B-E8FC-424D-9BB2-2812258ACCC2}"/>
              </a:ext>
            </a:extLst>
          </p:cNvPr>
          <p:cNvSpPr txBox="1"/>
          <p:nvPr/>
        </p:nvSpPr>
        <p:spPr>
          <a:xfrm>
            <a:off x="3211215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A68A427-719A-E345-AA76-A8D7C973FB11}"/>
              </a:ext>
            </a:extLst>
          </p:cNvPr>
          <p:cNvSpPr/>
          <p:nvPr/>
        </p:nvSpPr>
        <p:spPr>
          <a:xfrm>
            <a:off x="3595380" y="184424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D7552C9-B57D-9646-A008-271CD0B7DCE2}"/>
              </a:ext>
            </a:extLst>
          </p:cNvPr>
          <p:cNvSpPr txBox="1"/>
          <p:nvPr/>
        </p:nvSpPr>
        <p:spPr>
          <a:xfrm>
            <a:off x="4142765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Year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4C70752-A43D-CB46-A7E3-3B0AA02C9CDE}"/>
              </a:ext>
            </a:extLst>
          </p:cNvPr>
          <p:cNvSpPr/>
          <p:nvPr/>
        </p:nvSpPr>
        <p:spPr>
          <a:xfrm>
            <a:off x="4474062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9396028-D3FF-9243-A871-B1B3AE13F8AD}"/>
              </a:ext>
            </a:extLst>
          </p:cNvPr>
          <p:cNvSpPr txBox="1"/>
          <p:nvPr/>
        </p:nvSpPr>
        <p:spPr>
          <a:xfrm>
            <a:off x="4799792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Month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7074F79-CB3F-424A-A1FC-1AFC35484F36}"/>
              </a:ext>
            </a:extLst>
          </p:cNvPr>
          <p:cNvSpPr/>
          <p:nvPr/>
        </p:nvSpPr>
        <p:spPr>
          <a:xfrm>
            <a:off x="5093994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FFB2DE-880D-E84C-BE9F-C5E519E23498}"/>
              </a:ext>
            </a:extLst>
          </p:cNvPr>
          <p:cNvSpPr txBox="1"/>
          <p:nvPr/>
        </p:nvSpPr>
        <p:spPr>
          <a:xfrm>
            <a:off x="5419724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Day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1B407-20D9-FA4F-A727-06E01923E320}"/>
              </a:ext>
            </a:extLst>
          </p:cNvPr>
          <p:cNvSpPr txBox="1"/>
          <p:nvPr/>
        </p:nvSpPr>
        <p:spPr>
          <a:xfrm>
            <a:off x="3073442" y="232980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client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A89B49-57F2-7B4C-9A43-DF044362D3C8}"/>
              </a:ext>
            </a:extLst>
          </p:cNvPr>
          <p:cNvSpPr/>
          <p:nvPr/>
        </p:nvSpPr>
        <p:spPr>
          <a:xfrm>
            <a:off x="4136554" y="234912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B8A222C8-F446-8B47-8FA8-745C4D67B496}"/>
              </a:ext>
            </a:extLst>
          </p:cNvPr>
          <p:cNvCxnSpPr/>
          <p:nvPr/>
        </p:nvCxnSpPr>
        <p:spPr>
          <a:xfrm>
            <a:off x="268188" y="379272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70A414F-5B41-4E46-A498-B7FB2991120F}"/>
              </a:ext>
            </a:extLst>
          </p:cNvPr>
          <p:cNvSpPr txBox="1"/>
          <p:nvPr/>
        </p:nvSpPr>
        <p:spPr>
          <a:xfrm>
            <a:off x="254994" y="332428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Reservation plan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6F6291E-D8E6-5C46-A09F-65E0F78CB263}"/>
              </a:ext>
            </a:extLst>
          </p:cNvPr>
          <p:cNvSpPr/>
          <p:nvPr/>
        </p:nvSpPr>
        <p:spPr>
          <a:xfrm>
            <a:off x="2581288" y="2748691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62A1C9A-75CC-0247-827E-A4833F0AE1A1}"/>
              </a:ext>
            </a:extLst>
          </p:cNvPr>
          <p:cNvSpPr txBox="1"/>
          <p:nvPr/>
        </p:nvSpPr>
        <p:spPr>
          <a:xfrm>
            <a:off x="3073442" y="2668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Customer rank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BFD7D9E-A64E-9D49-9C90-9AFDAF324257}"/>
              </a:ext>
            </a:extLst>
          </p:cNvPr>
          <p:cNvSpPr/>
          <p:nvPr/>
        </p:nvSpPr>
        <p:spPr>
          <a:xfrm>
            <a:off x="4136554" y="2687681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9A5207F-4153-0149-A0F5-CAB25FF981F0}"/>
              </a:ext>
            </a:extLst>
          </p:cNvPr>
          <p:cNvSpPr/>
          <p:nvPr/>
        </p:nvSpPr>
        <p:spPr>
          <a:xfrm>
            <a:off x="5386542" y="2743704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2D8BFAD-69C8-1543-A8C0-941E6C6B1223}"/>
              </a:ext>
            </a:extLst>
          </p:cNvPr>
          <p:cNvSpPr txBox="1"/>
          <p:nvPr/>
        </p:nvSpPr>
        <p:spPr>
          <a:xfrm>
            <a:off x="5267073" y="4281327"/>
            <a:ext cx="119197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900" dirty="0"/>
              <a:t>The result will be outputted with CSV.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5070696-1755-6846-9471-A7617A421312}"/>
              </a:ext>
            </a:extLst>
          </p:cNvPr>
          <p:cNvSpPr txBox="1"/>
          <p:nvPr/>
        </p:nvSpPr>
        <p:spPr>
          <a:xfrm>
            <a:off x="290715" y="3914792"/>
            <a:ext cx="125608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Today's reservation display</a:t>
            </a:r>
          </a:p>
        </p:txBody>
      </p:sp>
      <p:graphicFrame>
        <p:nvGraphicFramePr>
          <p:cNvPr id="84" name="表 6">
            <a:extLst>
              <a:ext uri="{FF2B5EF4-FFF2-40B4-BE49-F238E27FC236}">
                <a16:creationId xmlns:a16="http://schemas.microsoft.com/office/drawing/2014/main" id="{2A2DE074-DCC3-4B48-8D1F-28C22AE3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32073"/>
              </p:ext>
            </p:extLst>
          </p:nvPr>
        </p:nvGraphicFramePr>
        <p:xfrm>
          <a:off x="142875" y="4848243"/>
          <a:ext cx="6641168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48466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391272">
                  <a:extLst>
                    <a:ext uri="{9D8B030D-6E8A-4147-A177-3AD203B41FA5}">
                      <a16:colId xmlns:a16="http://schemas.microsoft.com/office/drawing/2014/main" val="3922295027"/>
                    </a:ext>
                  </a:extLst>
                </a:gridCol>
                <a:gridCol w="295835">
                  <a:extLst>
                    <a:ext uri="{9D8B030D-6E8A-4147-A177-3AD203B41FA5}">
                      <a16:colId xmlns:a16="http://schemas.microsoft.com/office/drawing/2014/main" val="889749214"/>
                    </a:ext>
                  </a:extLst>
                </a:gridCol>
                <a:gridCol w="389965">
                  <a:extLst>
                    <a:ext uri="{9D8B030D-6E8A-4147-A177-3AD203B41FA5}">
                      <a16:colId xmlns:a16="http://schemas.microsoft.com/office/drawing/2014/main" val="762778664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50477">
                  <a:extLst>
                    <a:ext uri="{9D8B030D-6E8A-4147-A177-3AD203B41FA5}">
                      <a16:colId xmlns:a16="http://schemas.microsoft.com/office/drawing/2014/main" val="2725333156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1477425568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1422328409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750209593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477371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510990">
                  <a:extLst>
                    <a:ext uri="{9D8B030D-6E8A-4147-A177-3AD203B41FA5}">
                      <a16:colId xmlns:a16="http://schemas.microsoft.com/office/drawing/2014/main" val="11205513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client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Confirmation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Customer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Unprocessed payment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Yamada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Taro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xxx@xxx.com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FF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2021/10/1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10:00 – 13:00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5,500</a:t>
                      </a:r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1234566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Not yet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00B05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1234565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 u="sng">
                          <a:solidFill>
                            <a:srgbClr val="7030A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Usage prohibited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  <a:endParaRPr kumimoji="1" lang="en-US" altLang="ja-JP" sz="500" b="0" u="sng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 u="sng">
                          <a:solidFill>
                            <a:srgbClr val="7030A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Temporary reservation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en-US" altLang="ja-JP" sz="500" b="0" u="sng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762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5774E6-E216-A247-B9A3-F9FA0BEF52D3}"/>
              </a:ext>
            </a:extLst>
          </p:cNvPr>
          <p:cNvSpPr txBox="1"/>
          <p:nvPr/>
        </p:nvSpPr>
        <p:spPr>
          <a:xfrm>
            <a:off x="2030128" y="4354269"/>
            <a:ext cx="3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900" dirty="0">
                <a:solidFill>
                  <a:srgbClr val="FF0000"/>
                </a:solidFill>
              </a:rPr>
              <a:t>When clicking the reservation number, it will be jumped to the edit page such as extension.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5D7191A-FCA7-1C49-AB49-89A5D1EC9849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management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DE544-EA99-E64F-A076-480ADBB62BD3}"/>
              </a:ext>
            </a:extLst>
          </p:cNvPr>
          <p:cNvSpPr txBox="1"/>
          <p:nvPr/>
        </p:nvSpPr>
        <p:spPr>
          <a:xfrm>
            <a:off x="268188" y="29893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Reservation store classification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6BFDD38-433B-674C-8AF3-DBB57A902B86}"/>
              </a:ext>
            </a:extLst>
          </p:cNvPr>
          <p:cNvSpPr/>
          <p:nvPr/>
        </p:nvSpPr>
        <p:spPr>
          <a:xfrm>
            <a:off x="1331300" y="300867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281F9F-7436-CC42-A45E-D5A4161B78EC}"/>
              </a:ext>
            </a:extLst>
          </p:cNvPr>
          <p:cNvSpPr/>
          <p:nvPr/>
        </p:nvSpPr>
        <p:spPr>
          <a:xfrm>
            <a:off x="2581288" y="306469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9BFBB62-D3A4-D14D-9C3B-74FC89768AE6}"/>
              </a:ext>
            </a:extLst>
          </p:cNvPr>
          <p:cNvSpPr txBox="1"/>
          <p:nvPr/>
        </p:nvSpPr>
        <p:spPr>
          <a:xfrm>
            <a:off x="3073442" y="33200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Payment status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78699C6-9DA4-A04F-9B64-6B29DE12B0DD}"/>
              </a:ext>
            </a:extLst>
          </p:cNvPr>
          <p:cNvSpPr txBox="1"/>
          <p:nvPr/>
        </p:nvSpPr>
        <p:spPr>
          <a:xfrm>
            <a:off x="4008550" y="3320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□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Not yet　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□ Finished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08AB62-993E-154B-8B99-73D819F74F53}"/>
              </a:ext>
            </a:extLst>
          </p:cNvPr>
          <p:cNvSpPr txBox="1"/>
          <p:nvPr/>
        </p:nvSpPr>
        <p:spPr>
          <a:xfrm>
            <a:off x="2341575" y="4664986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 dirty="0">
                <a:solidFill>
                  <a:srgbClr val="FF0000"/>
                </a:solidFill>
              </a:rPr>
              <a:t>↓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33A1C8D-468B-5643-8B8C-A503A0B38479}"/>
              </a:ext>
            </a:extLst>
          </p:cNvPr>
          <p:cNvCxnSpPr>
            <a:cxnSpLocks/>
          </p:cNvCxnSpPr>
          <p:nvPr/>
        </p:nvCxnSpPr>
        <p:spPr>
          <a:xfrm flipH="1">
            <a:off x="5561357" y="5301027"/>
            <a:ext cx="897687" cy="838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9150F7-1ADE-2542-929D-47FE98F2D507}"/>
              </a:ext>
            </a:extLst>
          </p:cNvPr>
          <p:cNvSpPr txBox="1"/>
          <p:nvPr/>
        </p:nvSpPr>
        <p:spPr>
          <a:xfrm>
            <a:off x="2448891" y="6661921"/>
            <a:ext cx="18261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800" b="1" dirty="0"/>
              <a:t>■ </a:t>
            </a:r>
            <a:r>
              <a:rPr kumimoji="1" lang="af-ZA" altLang="ja-JP" sz="800" b="1" dirty="0"/>
              <a:t>Completion</a:t>
            </a:r>
            <a:r>
              <a:rPr kumimoji="1" lang="ja-JP" altLang="af-ZA" sz="800" b="1" dirty="0"/>
              <a:t>　</a:t>
            </a:r>
            <a:r>
              <a:rPr kumimoji="1" lang="af-ZA" altLang="ja-JP" sz="800" b="1" dirty="0"/>
              <a:t>Process  confirmation</a:t>
            </a:r>
            <a:endParaRPr kumimoji="1" lang="ja-JP" altLang="en-US" sz="800" b="1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7C856FE-A893-2646-AD76-8BEA3CFEF1AF}"/>
              </a:ext>
            </a:extLst>
          </p:cNvPr>
          <p:cNvSpPr txBox="1"/>
          <p:nvPr/>
        </p:nvSpPr>
        <p:spPr>
          <a:xfrm>
            <a:off x="3372221" y="7535098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2021</a:t>
            </a:r>
            <a:r>
              <a:rPr kumimoji="1" lang="ja-JP" altLang="en-US" sz="900"/>
              <a:t>Year</a:t>
            </a:r>
            <a:r>
              <a:rPr kumimoji="1" lang="en-US" altLang="ja-JP" sz="900" dirty="0"/>
              <a:t>Ten</a:t>
            </a:r>
            <a:r>
              <a:rPr kumimoji="1" lang="ja-JP" altLang="en-US" sz="900"/>
              <a:t>Month</a:t>
            </a:r>
            <a:r>
              <a:rPr kumimoji="1" lang="en-US" altLang="ja-JP" sz="900" dirty="0"/>
              <a:t>12</a:t>
            </a:r>
            <a:r>
              <a:rPr kumimoji="1" lang="ja-JP" altLang="en-US" sz="900"/>
              <a:t>Day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8EEB8BC-50A1-8C41-BCB6-B17F98E4CF5D}"/>
              </a:ext>
            </a:extLst>
          </p:cNvPr>
          <p:cNvSpPr txBox="1"/>
          <p:nvPr/>
        </p:nvSpPr>
        <p:spPr>
          <a:xfrm>
            <a:off x="3304484" y="7718172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IN</a:t>
            </a:r>
            <a:r>
              <a:rPr kumimoji="1" lang="ja-JP" altLang="en-US" sz="900" dirty="0"/>
              <a:t>→</a:t>
            </a:r>
            <a:r>
              <a:rPr kumimoji="1" lang="en-US" altLang="ja-JP" sz="900" dirty="0"/>
              <a:t> 11:00</a:t>
            </a:r>
            <a:endParaRPr kumimoji="1" lang="ja-JP" altLang="en-US" sz="9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2593545-D16D-0B4F-855C-ADC7D2597681}"/>
              </a:ext>
            </a:extLst>
          </p:cNvPr>
          <p:cNvSpPr txBox="1"/>
          <p:nvPr/>
        </p:nvSpPr>
        <p:spPr>
          <a:xfrm>
            <a:off x="3973506" y="772557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OUT</a:t>
            </a:r>
            <a:r>
              <a:rPr kumimoji="1" lang="ja-JP" altLang="en-US" sz="900" dirty="0"/>
              <a:t>→</a:t>
            </a:r>
            <a:r>
              <a:rPr kumimoji="1" lang="en-US" altLang="ja-JP" sz="900" dirty="0"/>
              <a:t> 12:00</a:t>
            </a:r>
            <a:endParaRPr kumimoji="1" lang="ja-JP" altLang="en-US" sz="9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85AEDC-1D29-F344-B03E-E978D45AF5E9}"/>
              </a:ext>
            </a:extLst>
          </p:cNvPr>
          <p:cNvSpPr txBox="1"/>
          <p:nvPr/>
        </p:nvSpPr>
        <p:spPr>
          <a:xfrm>
            <a:off x="2470376" y="8751639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◆ Usage</a:t>
            </a:r>
            <a:r>
              <a:rPr kumimoji="1" lang="en-US" altLang="ja-JP" sz="700" dirty="0"/>
              <a:t> 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AE3C0D9-F5EE-1D47-8C1E-929DCD0E776F}"/>
              </a:ext>
            </a:extLst>
          </p:cNvPr>
          <p:cNvSpPr/>
          <p:nvPr/>
        </p:nvSpPr>
        <p:spPr>
          <a:xfrm>
            <a:off x="3524514" y="8711678"/>
            <a:ext cx="132411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 err="1">
                <a:solidFill>
                  <a:schemeClr val="tx1"/>
                </a:solidFill>
              </a:rPr>
              <a:t>Youtube</a:t>
            </a:r>
            <a:r>
              <a:rPr kumimoji="1" lang="ja-JP" altLang="en-US" sz="600">
                <a:solidFill>
                  <a:schemeClr val="tx1"/>
                </a:solidFill>
              </a:rPr>
              <a:t>For delivery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70C8CF8-6004-9341-80E7-AF8312B63ECD}"/>
              </a:ext>
            </a:extLst>
          </p:cNvPr>
          <p:cNvSpPr txBox="1"/>
          <p:nvPr/>
        </p:nvSpPr>
        <p:spPr>
          <a:xfrm>
            <a:off x="2458290" y="8551584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◆ Acquisition</a:t>
            </a:r>
            <a:r>
              <a:rPr kumimoji="1" lang="en-US" altLang="ja-JP" sz="700" dirty="0"/>
              <a:t>POINT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E046433-64B4-8B4D-8AD7-014DC174848E}"/>
              </a:ext>
            </a:extLst>
          </p:cNvPr>
          <p:cNvSpPr txBox="1"/>
          <p:nvPr/>
        </p:nvSpPr>
        <p:spPr>
          <a:xfrm>
            <a:off x="3718712" y="8548360"/>
            <a:ext cx="8755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→</a:t>
            </a:r>
            <a:r>
              <a:rPr kumimoji="1" lang="en-US" altLang="ja-JP" sz="700" dirty="0"/>
              <a:t> </a:t>
            </a:r>
            <a:r>
              <a:rPr kumimoji="1" lang="ja-JP" altLang="en-US" sz="700"/>
              <a:t>Total result</a:t>
            </a:r>
            <a:r>
              <a:rPr kumimoji="1" lang="en-US" altLang="ja-JP" sz="700" dirty="0"/>
              <a:t>POINT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8755B68-AB5B-A54C-B078-F93A9334195F}"/>
              </a:ext>
            </a:extLst>
          </p:cNvPr>
          <p:cNvSpPr txBox="1"/>
          <p:nvPr/>
        </p:nvSpPr>
        <p:spPr>
          <a:xfrm>
            <a:off x="3490612" y="8520807"/>
            <a:ext cx="24237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Four</a:t>
            </a:r>
            <a:endParaRPr kumimoji="1" lang="ja-JP" altLang="en-US" sz="9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9DB0495-4EA3-5043-8290-D954CF425203}"/>
              </a:ext>
            </a:extLst>
          </p:cNvPr>
          <p:cNvSpPr txBox="1"/>
          <p:nvPr/>
        </p:nvSpPr>
        <p:spPr>
          <a:xfrm>
            <a:off x="4548544" y="8534678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12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D84776D-2DAB-DE40-9F20-7213654C9074}"/>
              </a:ext>
            </a:extLst>
          </p:cNvPr>
          <p:cNvSpPr txBox="1"/>
          <p:nvPr/>
        </p:nvSpPr>
        <p:spPr>
          <a:xfrm>
            <a:off x="2470376" y="809809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◆ Extension fee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7391EC2-1D68-D142-93BE-17C918A657EF}"/>
              </a:ext>
            </a:extLst>
          </p:cNvPr>
          <p:cNvSpPr txBox="1"/>
          <p:nvPr/>
        </p:nvSpPr>
        <p:spPr>
          <a:xfrm>
            <a:off x="3286266" y="8115295"/>
            <a:ext cx="61587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4,000yen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6245535-BAA6-5E43-B2D7-97FEB100FF93}"/>
              </a:ext>
            </a:extLst>
          </p:cNvPr>
          <p:cNvSpPr txBox="1"/>
          <p:nvPr/>
        </p:nvSpPr>
        <p:spPr>
          <a:xfrm>
            <a:off x="3372221" y="722550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800" dirty="0"/>
              <a:t>Shinsaibashi Amemura store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3786776-6F06-CE4A-B170-A2122933EC7C}"/>
              </a:ext>
            </a:extLst>
          </p:cNvPr>
          <p:cNvSpPr txBox="1"/>
          <p:nvPr/>
        </p:nvSpPr>
        <p:spPr>
          <a:xfrm>
            <a:off x="2470376" y="723075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 dirty="0"/>
              <a:t>◆ Store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D8C0EF9-A868-3F43-BB70-7C6F622E5D58}"/>
              </a:ext>
            </a:extLst>
          </p:cNvPr>
          <p:cNvSpPr txBox="1"/>
          <p:nvPr/>
        </p:nvSpPr>
        <p:spPr>
          <a:xfrm>
            <a:off x="2490895" y="7390721"/>
            <a:ext cx="633507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◆ Space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42960DD-8DA0-5249-A1A0-A3027D03BC5E}"/>
              </a:ext>
            </a:extLst>
          </p:cNvPr>
          <p:cNvSpPr txBox="1"/>
          <p:nvPr/>
        </p:nvSpPr>
        <p:spPr>
          <a:xfrm>
            <a:off x="3386627" y="7399918"/>
            <a:ext cx="902811" cy="195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800" dirty="0"/>
              <a:t>Hall space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5D7A4F-C2E8-9748-99CA-59C94B226792}"/>
              </a:ext>
            </a:extLst>
          </p:cNvPr>
          <p:cNvSpPr txBox="1"/>
          <p:nvPr/>
        </p:nvSpPr>
        <p:spPr>
          <a:xfrm>
            <a:off x="2502306" y="755816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◆ Reservation date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0F191E8-3177-8F4E-89D8-90CC78BBCCB2}"/>
              </a:ext>
            </a:extLst>
          </p:cNvPr>
          <p:cNvSpPr txBox="1"/>
          <p:nvPr/>
        </p:nvSpPr>
        <p:spPr>
          <a:xfrm>
            <a:off x="2480275" y="774352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◆ Reservation time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DDB42D1-29EC-A847-BF3E-30E81261A9CA}"/>
              </a:ext>
            </a:extLst>
          </p:cNvPr>
          <p:cNvSpPr txBox="1"/>
          <p:nvPr/>
        </p:nvSpPr>
        <p:spPr>
          <a:xfrm>
            <a:off x="2470376" y="894259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 dirty="0"/>
              <a:t>◆ Remarks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482B8D2-41AF-B74A-9886-73A2894B1D3C}"/>
              </a:ext>
            </a:extLst>
          </p:cNvPr>
          <p:cNvSpPr txBox="1"/>
          <p:nvPr/>
        </p:nvSpPr>
        <p:spPr>
          <a:xfrm>
            <a:off x="2497879" y="6928207"/>
            <a:ext cx="975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700" dirty="0"/>
              <a:t>◆ Customer number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8BDBF-E810-6942-B422-427740B28C49}"/>
              </a:ext>
            </a:extLst>
          </p:cNvPr>
          <p:cNvSpPr txBox="1"/>
          <p:nvPr/>
        </p:nvSpPr>
        <p:spPr>
          <a:xfrm>
            <a:off x="3394902" y="6936967"/>
            <a:ext cx="71134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700" dirty="0"/>
              <a:t>123456</a:t>
            </a:r>
            <a:endParaRPr kumimoji="1" lang="ja-JP" altLang="en-US" sz="7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AC10D2C-6605-854A-8117-2082CFB8D74B}"/>
              </a:ext>
            </a:extLst>
          </p:cNvPr>
          <p:cNvSpPr txBox="1"/>
          <p:nvPr/>
        </p:nvSpPr>
        <p:spPr>
          <a:xfrm>
            <a:off x="4867760" y="6942402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800" dirty="0"/>
              <a:t>Yamada</a:t>
            </a:r>
            <a:r>
              <a:rPr kumimoji="1" lang="en-US" altLang="ja-JP" sz="800" dirty="0"/>
              <a:t> </a:t>
            </a:r>
            <a:r>
              <a:rPr kumimoji="1" lang="ja-JP" altLang="en-US" sz="800" dirty="0"/>
              <a:t>Taro</a:t>
            </a:r>
            <a:r>
              <a:rPr kumimoji="1" lang="en-US" altLang="ja-JP" sz="800" dirty="0"/>
              <a:t> </a:t>
            </a:r>
            <a:r>
              <a:rPr kumimoji="1" lang="ja-JP" altLang="en-US" sz="800" dirty="0"/>
              <a:t>Mr</a:t>
            </a:r>
            <a:endParaRPr kumimoji="1" lang="en-US" altLang="ja-JP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4411551-6C34-4844-A62E-C9DD3121127A}"/>
              </a:ext>
            </a:extLst>
          </p:cNvPr>
          <p:cNvSpPr txBox="1"/>
          <p:nvPr/>
        </p:nvSpPr>
        <p:spPr>
          <a:xfrm>
            <a:off x="2470376" y="791524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/>
              <a:t>◆ Extension time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CCE82920-36D8-D642-9B2A-398603C32C42}"/>
              </a:ext>
            </a:extLst>
          </p:cNvPr>
          <p:cNvSpPr txBox="1"/>
          <p:nvPr/>
        </p:nvSpPr>
        <p:spPr>
          <a:xfrm>
            <a:off x="3292455" y="7905037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IN</a:t>
            </a:r>
            <a:r>
              <a:rPr kumimoji="1" lang="ja-JP" altLang="en-US" sz="900" dirty="0"/>
              <a:t>→</a:t>
            </a:r>
            <a:r>
              <a:rPr kumimoji="1" lang="en-US" altLang="ja-JP" sz="900" dirty="0"/>
              <a:t> 12:00</a:t>
            </a:r>
            <a:endParaRPr kumimoji="1" lang="ja-JP" altLang="en-US" sz="9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E11408-B5E0-9442-819E-BBDC993BD003}"/>
              </a:ext>
            </a:extLst>
          </p:cNvPr>
          <p:cNvSpPr txBox="1"/>
          <p:nvPr/>
        </p:nvSpPr>
        <p:spPr>
          <a:xfrm>
            <a:off x="3966162" y="7933767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OUT</a:t>
            </a:r>
            <a:r>
              <a:rPr kumimoji="1" lang="ja-JP" altLang="en-US" sz="900"/>
              <a:t>→</a:t>
            </a:r>
            <a:r>
              <a:rPr kumimoji="1" lang="en-US" altLang="ja-JP" sz="900" dirty="0"/>
              <a:t> 13:00</a:t>
            </a:r>
            <a:endParaRPr kumimoji="1" lang="ja-JP" altLang="en-US" sz="9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F912F5A-3875-3A41-9BCB-289BBC8FBAEE}"/>
              </a:ext>
            </a:extLst>
          </p:cNvPr>
          <p:cNvSpPr txBox="1"/>
          <p:nvPr/>
        </p:nvSpPr>
        <p:spPr>
          <a:xfrm>
            <a:off x="3827079" y="8126201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 dirty="0"/>
              <a:t>◆ Additional charge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461DA50-0307-8147-BF63-977B4648A8F6}"/>
              </a:ext>
            </a:extLst>
          </p:cNvPr>
          <p:cNvSpPr txBox="1"/>
          <p:nvPr/>
        </p:nvSpPr>
        <p:spPr>
          <a:xfrm>
            <a:off x="4659758" y="8110812"/>
            <a:ext cx="61587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/>
              <a:t>1,000yen</a:t>
            </a:r>
            <a:endParaRPr kumimoji="1" lang="ja-JP" altLang="en-US" sz="9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12E6747-FF41-674A-B01C-D430774F09A0}"/>
              </a:ext>
            </a:extLst>
          </p:cNvPr>
          <p:cNvSpPr txBox="1"/>
          <p:nvPr/>
        </p:nvSpPr>
        <p:spPr>
          <a:xfrm>
            <a:off x="3387419" y="7102622"/>
            <a:ext cx="86263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700" dirty="0"/>
              <a:t>45847871</a:t>
            </a:r>
            <a:endParaRPr kumimoji="1" lang="ja-JP" altLang="en-US" sz="7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64B7E38-11B9-6944-9133-80ED41F66A65}"/>
              </a:ext>
            </a:extLst>
          </p:cNvPr>
          <p:cNvSpPr txBox="1"/>
          <p:nvPr/>
        </p:nvSpPr>
        <p:spPr>
          <a:xfrm>
            <a:off x="2490895" y="7069726"/>
            <a:ext cx="1012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700" dirty="0"/>
              <a:t>◆ </a:t>
            </a:r>
            <a:r>
              <a:rPr kumimoji="1" lang="ja-JP" altLang="en-US" sz="600" dirty="0"/>
              <a:t>Reservation number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25C20D0-C51B-5A4D-A2D8-0F603098A5EE}"/>
              </a:ext>
            </a:extLst>
          </p:cNvPr>
          <p:cNvSpPr txBox="1"/>
          <p:nvPr/>
        </p:nvSpPr>
        <p:spPr>
          <a:xfrm>
            <a:off x="2469360" y="8338723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 dirty="0"/>
              <a:t>◆ Total additional charges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4373371-CBE0-894D-9D00-AF76F3137A10}"/>
              </a:ext>
            </a:extLst>
          </p:cNvPr>
          <p:cNvSpPr txBox="1"/>
          <p:nvPr/>
        </p:nvSpPr>
        <p:spPr>
          <a:xfrm>
            <a:off x="3470886" y="833716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900" dirty="0">
                <a:solidFill>
                  <a:srgbClr val="FF0000"/>
                </a:solidFill>
              </a:rPr>
              <a:t>5,500yen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1F7C99E-E534-9640-8EC0-1C8F71A24790}"/>
              </a:ext>
            </a:extLst>
          </p:cNvPr>
          <p:cNvSpPr txBox="1"/>
          <p:nvPr/>
        </p:nvSpPr>
        <p:spPr>
          <a:xfrm>
            <a:off x="4156493" y="8334646"/>
            <a:ext cx="1476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700" dirty="0">
                <a:solidFill>
                  <a:srgbClr val="FF0000"/>
                </a:solidFill>
              </a:rPr>
              <a:t>(Internal consumption tax</a:t>
            </a:r>
            <a:r>
              <a:rPr kumimoji="1" lang="en-US" altLang="ja-JP" sz="900" dirty="0">
                <a:solidFill>
                  <a:srgbClr val="FF0000"/>
                </a:solidFill>
              </a:rPr>
              <a:t>500yen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7E0EFD3-B9C7-2C4E-B902-ADC4EB9F96E3}"/>
              </a:ext>
            </a:extLst>
          </p:cNvPr>
          <p:cNvSpPr txBox="1"/>
          <p:nvPr/>
        </p:nvSpPr>
        <p:spPr>
          <a:xfrm>
            <a:off x="4058113" y="6942402"/>
            <a:ext cx="920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700" dirty="0"/>
              <a:t>◆ </a:t>
            </a:r>
            <a:r>
              <a:rPr kumimoji="1" lang="ja-JP" altLang="en-US" sz="600" dirty="0"/>
              <a:t>Customer name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28EB85-35B7-8141-BE4E-2DCB709FF049}"/>
              </a:ext>
            </a:extLst>
          </p:cNvPr>
          <p:cNvSpPr/>
          <p:nvPr/>
        </p:nvSpPr>
        <p:spPr>
          <a:xfrm>
            <a:off x="2326288" y="6461282"/>
            <a:ext cx="3294435" cy="30296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44E1042-11D7-5F4D-BD2E-3486526D698E}"/>
              </a:ext>
            </a:extLst>
          </p:cNvPr>
          <p:cNvSpPr txBox="1"/>
          <p:nvPr/>
        </p:nvSpPr>
        <p:spPr>
          <a:xfrm>
            <a:off x="3621713" y="9141119"/>
            <a:ext cx="66877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600" dirty="0"/>
              <a:t>◯ </a:t>
            </a:r>
            <a:r>
              <a:rPr kumimoji="1" lang="af-ZA" altLang="ja-JP" sz="600" dirty="0"/>
              <a:t>Payment is Completed</a:t>
            </a:r>
            <a:r>
              <a:rPr kumimoji="1" lang="ja-JP" altLang="af-ZA" sz="600" dirty="0"/>
              <a:t>。</a:t>
            </a:r>
            <a:endParaRPr kumimoji="1" lang="ja-JP" altLang="en-US" sz="6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A6093BD-3388-0F45-A9E3-B0917F4E9C77}"/>
              </a:ext>
            </a:extLst>
          </p:cNvPr>
          <p:cNvSpPr txBox="1"/>
          <p:nvPr/>
        </p:nvSpPr>
        <p:spPr>
          <a:xfrm>
            <a:off x="2590898" y="9141119"/>
            <a:ext cx="95305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600" dirty="0"/>
              <a:t>◯ </a:t>
            </a:r>
            <a:r>
              <a:rPr kumimoji="1" lang="en-US" altLang="ja-JP" sz="600" dirty="0"/>
              <a:t>Already checked after the user was out</a:t>
            </a:r>
            <a:endParaRPr kumimoji="1" lang="ja-JP" altLang="en-US" sz="6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1A00F0A-BB98-E346-913B-337AFD85B135}"/>
              </a:ext>
            </a:extLst>
          </p:cNvPr>
          <p:cNvSpPr txBox="1"/>
          <p:nvPr/>
        </p:nvSpPr>
        <p:spPr>
          <a:xfrm>
            <a:off x="4368251" y="9141336"/>
            <a:ext cx="73565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600" dirty="0"/>
              <a:t>◯ </a:t>
            </a:r>
            <a:r>
              <a:rPr kumimoji="1" lang="af-ZA" altLang="ja-JP" sz="600" dirty="0"/>
              <a:t>`Cleaing is ready.`</a:t>
            </a:r>
            <a:endParaRPr kumimoji="1" lang="ja-JP" altLang="en-US" sz="6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4907E0F-2106-1348-8C81-C7A17AD99F85}"/>
              </a:ext>
            </a:extLst>
          </p:cNvPr>
          <p:cNvSpPr txBox="1"/>
          <p:nvPr/>
        </p:nvSpPr>
        <p:spPr>
          <a:xfrm>
            <a:off x="3627496" y="9577704"/>
            <a:ext cx="668773" cy="184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600" dirty="0"/>
              <a:t>×</a:t>
            </a:r>
            <a:r>
              <a:rPr kumimoji="1" lang="ja-JP" altLang="en-US" sz="600"/>
              <a:t>payment completed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9CC8483-6EEC-6248-911B-F98BF754307A}"/>
              </a:ext>
            </a:extLst>
          </p:cNvPr>
          <p:cNvSpPr txBox="1"/>
          <p:nvPr/>
        </p:nvSpPr>
        <p:spPr>
          <a:xfrm>
            <a:off x="2586929" y="9571630"/>
            <a:ext cx="953050" cy="184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600" dirty="0"/>
              <a:t>×</a:t>
            </a:r>
            <a:r>
              <a:rPr kumimoji="1" lang="ja-JP" altLang="en-US" sz="600"/>
              <a:t>Space check not yet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8D6829B-F688-4946-A7B3-06001401E3DF}"/>
              </a:ext>
            </a:extLst>
          </p:cNvPr>
          <p:cNvSpPr txBox="1"/>
          <p:nvPr/>
        </p:nvSpPr>
        <p:spPr>
          <a:xfrm>
            <a:off x="4372195" y="9577704"/>
            <a:ext cx="735650" cy="184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600" dirty="0"/>
              <a:t>×</a:t>
            </a:r>
            <a:r>
              <a:rPr kumimoji="1" lang="ja-JP" altLang="en-US" sz="600"/>
              <a:t>Ready for cleaning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BA2BEBE-C744-CB48-80DC-D79E4B8F10A6}"/>
              </a:ext>
            </a:extLst>
          </p:cNvPr>
          <p:cNvCxnSpPr>
            <a:cxnSpLocks/>
          </p:cNvCxnSpPr>
          <p:nvPr/>
        </p:nvCxnSpPr>
        <p:spPr>
          <a:xfrm>
            <a:off x="3839850" y="5927859"/>
            <a:ext cx="1" cy="14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48FB531-35E4-564A-951B-E755856CDBA7}"/>
              </a:ext>
            </a:extLst>
          </p:cNvPr>
          <p:cNvSpPr txBox="1"/>
          <p:nvPr/>
        </p:nvSpPr>
        <p:spPr>
          <a:xfrm>
            <a:off x="53788" y="4426525"/>
            <a:ext cx="20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800" dirty="0">
                <a:solidFill>
                  <a:srgbClr val="0070C0"/>
                </a:solidFill>
              </a:rPr>
              <a:t>When clicking the customer number, it will be jumped to the customer information edit page.</a:t>
            </a:r>
            <a:endParaRPr kumimoji="1" lang="ja-JP" altLang="en-US" sz="800" dirty="0">
              <a:solidFill>
                <a:srgbClr val="0070C0"/>
              </a:solidFill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F84E7E5-5E82-4247-9F18-0CFE3A74A1F7}"/>
              </a:ext>
            </a:extLst>
          </p:cNvPr>
          <p:cNvSpPr txBox="1"/>
          <p:nvPr/>
        </p:nvSpPr>
        <p:spPr>
          <a:xfrm>
            <a:off x="348109" y="4657357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050" dirty="0">
                <a:solidFill>
                  <a:srgbClr val="0070C0"/>
                </a:solidFill>
              </a:rPr>
              <a:t>↓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25A968E-C3DF-4745-A7F8-29882156D852}"/>
              </a:ext>
            </a:extLst>
          </p:cNvPr>
          <p:cNvSpPr txBox="1"/>
          <p:nvPr/>
        </p:nvSpPr>
        <p:spPr>
          <a:xfrm>
            <a:off x="3073442" y="3005246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Free word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951AB848-A9A4-B24E-8F29-8A32BC052E07}"/>
              </a:ext>
            </a:extLst>
          </p:cNvPr>
          <p:cNvSpPr/>
          <p:nvPr/>
        </p:nvSpPr>
        <p:spPr>
          <a:xfrm>
            <a:off x="4136554" y="3024566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C243D5B-50FB-2147-86B1-41B52A24F533}"/>
              </a:ext>
            </a:extLst>
          </p:cNvPr>
          <p:cNvSpPr/>
          <p:nvPr/>
        </p:nvSpPr>
        <p:spPr>
          <a:xfrm>
            <a:off x="1331300" y="330705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5DCFE41-E6D5-0643-97D0-811598BA1085}"/>
              </a:ext>
            </a:extLst>
          </p:cNvPr>
          <p:cNvSpPr/>
          <p:nvPr/>
        </p:nvSpPr>
        <p:spPr>
          <a:xfrm>
            <a:off x="2581288" y="3363081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0E5902-28A9-1246-AD24-E2770A1BA048}"/>
              </a:ext>
            </a:extLst>
          </p:cNvPr>
          <p:cNvSpPr txBox="1"/>
          <p:nvPr/>
        </p:nvSpPr>
        <p:spPr>
          <a:xfrm>
            <a:off x="189941" y="663597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200" dirty="0"/>
              <a:t>Status status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664EED-79BB-2C46-9931-5AD5C780AC3C}"/>
              </a:ext>
            </a:extLst>
          </p:cNvPr>
          <p:cNvSpPr txBox="1"/>
          <p:nvPr/>
        </p:nvSpPr>
        <p:spPr>
          <a:xfrm>
            <a:off x="165693" y="6913143"/>
            <a:ext cx="1236240" cy="28007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 rtl="0"/>
            <a:endParaRPr kumimoji="1" lang="en-US" altLang="ja-JP" sz="1400" dirty="0"/>
          </a:p>
          <a:p>
            <a:pPr algn="l" rtl="0"/>
            <a:r>
              <a:rPr kumimoji="1" lang="ja-JP" altLang="en-US" sz="1400" dirty="0"/>
              <a:t>・ Temporary reservation</a:t>
            </a:r>
            <a:endParaRPr kumimoji="1" lang="en-US" altLang="ja-JP" sz="1400" dirty="0"/>
          </a:p>
          <a:p>
            <a:pPr algn="l" rtl="0"/>
            <a:endParaRPr kumimoji="1" lang="en-US" altLang="ja-JP" sz="1400" dirty="0"/>
          </a:p>
          <a:p>
            <a:pPr algn="l" rtl="0"/>
            <a:r>
              <a:rPr kumimoji="1" lang="ja-JP" altLang="en-US" sz="1400" dirty="0"/>
              <a:t>・ Checking</a:t>
            </a:r>
            <a:endParaRPr kumimoji="1" lang="en-US" altLang="ja-JP" sz="1400" dirty="0"/>
          </a:p>
          <a:p>
            <a:pPr algn="l" rtl="0"/>
            <a:r>
              <a:rPr kumimoji="1" lang="ja-JP" altLang="en-US" sz="1400" dirty="0"/>
              <a:t>　　↓</a:t>
            </a:r>
            <a:endParaRPr kumimoji="1" lang="en-US" altLang="ja-JP" sz="1400" dirty="0"/>
          </a:p>
          <a:p>
            <a:pPr algn="l" rtl="0"/>
            <a:r>
              <a:rPr kumimoji="1" lang="ja-JP" altLang="en-US" sz="1400" dirty="0"/>
              <a:t>·Confirm</a:t>
            </a:r>
            <a:endParaRPr kumimoji="1" lang="en-US" altLang="ja-JP" sz="1400" dirty="0"/>
          </a:p>
          <a:p>
            <a:pPr algn="l" rtl="0"/>
            <a:endParaRPr kumimoji="1" lang="en-US" altLang="ja-JP" sz="1400" dirty="0"/>
          </a:p>
          <a:p>
            <a:pPr algn="l" rtl="0"/>
            <a:r>
              <a:rPr kumimoji="1" lang="ja-JP" altLang="en-US" sz="1400" dirty="0"/>
              <a:t>・ Settled</a:t>
            </a:r>
            <a:endParaRPr kumimoji="1" lang="en-US" altLang="ja-JP" sz="1400" dirty="0"/>
          </a:p>
          <a:p>
            <a:pPr algn="l" rtl="0"/>
            <a:r>
              <a:rPr kumimoji="1" lang="ja-JP" altLang="en-US" sz="1400" dirty="0"/>
              <a:t>　　↓</a:t>
            </a:r>
            <a:endParaRPr kumimoji="1" lang="en-US" altLang="ja-JP" sz="1400" dirty="0"/>
          </a:p>
          <a:p>
            <a:pPr algn="l" rtl="0"/>
            <a:endParaRPr kumimoji="1" lang="en-US" altLang="ja-JP" sz="1400" dirty="0"/>
          </a:p>
          <a:p>
            <a:pPr algn="l" rtl="0"/>
            <a:r>
              <a:rPr kumimoji="1" lang="af-ZA" altLang="ja-JP" sz="1100" b="1" dirty="0"/>
              <a:t>It displays available status.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512BC6B-1692-0A41-B84A-1FA774385929}"/>
              </a:ext>
            </a:extLst>
          </p:cNvPr>
          <p:cNvSpPr txBox="1"/>
          <p:nvPr/>
        </p:nvSpPr>
        <p:spPr>
          <a:xfrm>
            <a:off x="4169710" y="6689525"/>
            <a:ext cx="486813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500" dirty="0"/>
              <a:t>Temporary reservation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028BF35-7E04-234C-B67C-947ED3870686}"/>
              </a:ext>
            </a:extLst>
          </p:cNvPr>
          <p:cNvSpPr txBox="1"/>
          <p:nvPr/>
        </p:nvSpPr>
        <p:spPr>
          <a:xfrm>
            <a:off x="4610436" y="6675327"/>
            <a:ext cx="1418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800" u="sng" dirty="0">
                <a:solidFill>
                  <a:srgbClr val="0070C0"/>
                </a:solidFill>
              </a:rPr>
              <a:t>It is switched in confirmation.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66DE554-775D-4642-8903-D14F304C95EB}"/>
              </a:ext>
            </a:extLst>
          </p:cNvPr>
          <p:cNvCxnSpPr>
            <a:cxnSpLocks/>
          </p:cNvCxnSpPr>
          <p:nvPr/>
        </p:nvCxnSpPr>
        <p:spPr>
          <a:xfrm flipV="1">
            <a:off x="-3614230" y="6225543"/>
            <a:ext cx="1714854" cy="466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36F5AE6A-EDF8-DF47-BE86-34243CA45357}"/>
              </a:ext>
            </a:extLst>
          </p:cNvPr>
          <p:cNvSpPr/>
          <p:nvPr/>
        </p:nvSpPr>
        <p:spPr>
          <a:xfrm>
            <a:off x="5561357" y="9078626"/>
            <a:ext cx="261927" cy="677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25F2BA-E571-8D49-9C7C-52E4C9B1BA4E}"/>
              </a:ext>
            </a:extLst>
          </p:cNvPr>
          <p:cNvSpPr txBox="1"/>
          <p:nvPr/>
        </p:nvSpPr>
        <p:spPr>
          <a:xfrm>
            <a:off x="5823284" y="92866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ja-JP" altLang="en-US" sz="1100"/>
              <a:t>Display on the day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4D9A5B9-371D-6440-9B94-B7A72A7F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09" y="7976130"/>
            <a:ext cx="379175" cy="280006"/>
          </a:xfrm>
          <a:prstGeom prst="rect">
            <a:avLst/>
          </a:prstGeom>
        </p:spPr>
      </p:pic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531A81D6-03A3-7E4A-833C-30E6501D4441}"/>
              </a:ext>
            </a:extLst>
          </p:cNvPr>
          <p:cNvCxnSpPr>
            <a:cxnSpLocks/>
          </p:cNvCxnSpPr>
          <p:nvPr/>
        </p:nvCxnSpPr>
        <p:spPr>
          <a:xfrm flipV="1">
            <a:off x="887921" y="8099427"/>
            <a:ext cx="654518" cy="167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8A48DDF3-B0F4-8543-ABD2-C882B0395427}"/>
              </a:ext>
            </a:extLst>
          </p:cNvPr>
          <p:cNvCxnSpPr>
            <a:cxnSpLocks/>
          </p:cNvCxnSpPr>
          <p:nvPr/>
        </p:nvCxnSpPr>
        <p:spPr>
          <a:xfrm flipH="1">
            <a:off x="1141374" y="8313400"/>
            <a:ext cx="454904" cy="4317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54159</TotalTime>
  <Words>6988</Words>
  <Application>Microsoft Office PowerPoint</Application>
  <PresentationFormat>A4 Paper (210x297 mm)</PresentationFormat>
  <Paragraphs>946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MS PGothic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Doi Kentaro</dc:creator>
  <cp:lastModifiedBy>daisuke takami</cp:lastModifiedBy>
  <cp:revision>73</cp:revision>
  <cp:lastPrinted>2021-08-18T00:34:45Z</cp:lastPrinted>
  <dcterms:created xsi:type="dcterms:W3CDTF">2021-06-24T02:10:54Z</dcterms:created>
  <dcterms:modified xsi:type="dcterms:W3CDTF">2021-08-20T09:38:13Z</dcterms:modified>
</cp:coreProperties>
</file>