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1" r:id="rId2"/>
    <p:sldId id="283" r:id="rId3"/>
    <p:sldId id="282" r:id="rId4"/>
    <p:sldId id="272" r:id="rId5"/>
    <p:sldId id="281" r:id="rId6"/>
    <p:sldId id="276" r:id="rId7"/>
    <p:sldId id="273" r:id="rId8"/>
    <p:sldId id="274" r:id="rId9"/>
    <p:sldId id="263" r:id="rId10"/>
    <p:sldId id="278" r:id="rId11"/>
    <p:sldId id="270" r:id="rId12"/>
    <p:sldId id="275" r:id="rId13"/>
    <p:sldId id="287" r:id="rId14"/>
    <p:sldId id="288" r:id="rId15"/>
    <p:sldId id="289" r:id="rId16"/>
    <p:sldId id="290" r:id="rId17"/>
    <p:sldId id="284" r:id="rId18"/>
    <p:sldId id="286" r:id="rId19"/>
    <p:sldId id="285" r:id="rId20"/>
    <p:sldId id="277" r:id="rId21"/>
    <p:sldId id="279" r:id="rId22"/>
    <p:sldId id="280" r:id="rId23"/>
    <p:sldId id="268" r:id="rId24"/>
    <p:sldId id="269" r:id="rId2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1"/>
    <p:restoredTop sz="96327"/>
  </p:normalViewPr>
  <p:slideViewPr>
    <p:cSldViewPr snapToGrid="0" snapToObjects="1">
      <p:cViewPr>
        <p:scale>
          <a:sx n="191" d="100"/>
          <a:sy n="191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61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0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3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83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55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1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95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9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2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7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70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113A-700A-3C4D-8980-B786B62EE06C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A162-5D15-6E46-AC01-EA04207B0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73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Relationship Id="r_odt_hyperlink" Type="http://schemas.openxmlformats.org/officeDocument/2006/relationships/hyperlink" Target="https://www.onlinedoctranslator.com/en/?utm_source=onlinedoctranslator&amp;utm_medium=pptx&amp;utm_campaign=attribution" TargetMode="External"/><Relationship Id="r_odt_logo" Type="http://schemas.openxmlformats.org/officeDocument/2006/relationships/image" Target="../media/odt_attribution_logo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png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.png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5.png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7.png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wm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771365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site map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9171495-3AB9-654C-A63F-6610BB445ED2}"/>
              </a:ext>
            </a:extLst>
          </p:cNvPr>
          <p:cNvSpPr/>
          <p:nvPr/>
        </p:nvSpPr>
        <p:spPr>
          <a:xfrm>
            <a:off x="397566" y="945016"/>
            <a:ext cx="1550503" cy="1832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top page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F5ACFB2-8720-9B42-89C3-A731CF12B9AC}"/>
              </a:ext>
            </a:extLst>
          </p:cNvPr>
          <p:cNvSpPr/>
          <p:nvPr/>
        </p:nvSpPr>
        <p:spPr>
          <a:xfrm>
            <a:off x="2549535" y="945015"/>
            <a:ext cx="1550503" cy="1832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Studio introduction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D5DA7E-B37E-6A4E-BFB3-CEBC78FD3720}"/>
              </a:ext>
            </a:extLst>
          </p:cNvPr>
          <p:cNvSpPr/>
          <p:nvPr/>
        </p:nvSpPr>
        <p:spPr>
          <a:xfrm>
            <a:off x="4570491" y="945015"/>
            <a:ext cx="1550503" cy="1832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Studio details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D42BF5E-BCB6-5649-A2DF-1B616CEB19D6}"/>
              </a:ext>
            </a:extLst>
          </p:cNvPr>
          <p:cNvSpPr/>
          <p:nvPr/>
        </p:nvSpPr>
        <p:spPr>
          <a:xfrm>
            <a:off x="2549534" y="5009857"/>
            <a:ext cx="1550503" cy="1832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Terms of Service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51A03FC-10C2-A64A-AADB-A77C1063F1DD}"/>
              </a:ext>
            </a:extLst>
          </p:cNvPr>
          <p:cNvSpPr/>
          <p:nvPr/>
        </p:nvSpPr>
        <p:spPr>
          <a:xfrm>
            <a:off x="407443" y="4613096"/>
            <a:ext cx="1046520" cy="1418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/>
                </a:solidFill>
              </a:rPr>
              <a:t>Static page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11C36B4-114F-DB4A-AE93-5261F84E337D}"/>
              </a:ext>
            </a:extLst>
          </p:cNvPr>
          <p:cNvSpPr/>
          <p:nvPr/>
        </p:nvSpPr>
        <p:spPr>
          <a:xfrm>
            <a:off x="407443" y="4801939"/>
            <a:ext cx="1046520" cy="141881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/>
                </a:solidFill>
              </a:rPr>
              <a:t>System update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5178142-3779-9C42-B2C4-0840EA659A46}"/>
              </a:ext>
            </a:extLst>
          </p:cNvPr>
          <p:cNvSpPr/>
          <p:nvPr/>
        </p:nvSpPr>
        <p:spPr>
          <a:xfrm>
            <a:off x="407443" y="4990783"/>
            <a:ext cx="1046520" cy="141881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/>
                </a:solidFill>
              </a:rPr>
              <a:t>Mail form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056F8B6-0653-9448-B30D-ECE62BBC77C6}"/>
              </a:ext>
            </a:extLst>
          </p:cNvPr>
          <p:cNvSpPr/>
          <p:nvPr/>
        </p:nvSpPr>
        <p:spPr>
          <a:xfrm>
            <a:off x="407443" y="5189565"/>
            <a:ext cx="1046520" cy="141881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/>
                </a:solidFill>
              </a:rPr>
              <a:t>External link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2F9EA9A-0F39-FF4E-AE57-E2D1AF07B9A6}"/>
              </a:ext>
            </a:extLst>
          </p:cNvPr>
          <p:cNvSpPr/>
          <p:nvPr/>
        </p:nvSpPr>
        <p:spPr>
          <a:xfrm>
            <a:off x="2549534" y="5667216"/>
            <a:ext cx="1550503" cy="183293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Inquiries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573139-52CB-C94F-A3C7-2F5379D6818E}"/>
              </a:ext>
            </a:extLst>
          </p:cNvPr>
          <p:cNvSpPr/>
          <p:nvPr/>
        </p:nvSpPr>
        <p:spPr>
          <a:xfrm>
            <a:off x="2549534" y="5991640"/>
            <a:ext cx="1550503" cy="183293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privacy policy</a:t>
            </a:r>
          </a:p>
        </p:txBody>
      </p:sp>
      <p:cxnSp>
        <p:nvCxnSpPr>
          <p:cNvPr id="46" name="カギ線コネクタ 125">
            <a:extLst>
              <a:ext uri="{FF2B5EF4-FFF2-40B4-BE49-F238E27FC236}">
                <a16:creationId xmlns:a16="http://schemas.microsoft.com/office/drawing/2014/main" id="{C3C14C0A-75C2-1447-82EC-7716081886D7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1948069" y="1036662"/>
            <a:ext cx="601466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カギ線コネクタ 130">
            <a:extLst>
              <a:ext uri="{FF2B5EF4-FFF2-40B4-BE49-F238E27FC236}">
                <a16:creationId xmlns:a16="http://schemas.microsoft.com/office/drawing/2014/main" id="{ACD15956-A311-8042-AA80-21083BF5F069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1948069" y="1036663"/>
            <a:ext cx="601465" cy="40648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カギ線コネクタ 154">
            <a:extLst>
              <a:ext uri="{FF2B5EF4-FFF2-40B4-BE49-F238E27FC236}">
                <a16:creationId xmlns:a16="http://schemas.microsoft.com/office/drawing/2014/main" id="{D7B3946D-3538-7A44-9F65-CAC21901947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100038" y="1036662"/>
            <a:ext cx="47045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カギ線コネクタ 185">
            <a:extLst>
              <a:ext uri="{FF2B5EF4-FFF2-40B4-BE49-F238E27FC236}">
                <a16:creationId xmlns:a16="http://schemas.microsoft.com/office/drawing/2014/main" id="{ECE29157-2E16-8042-947C-A7ACF3654B08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1948069" y="1036663"/>
            <a:ext cx="601465" cy="4722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188">
            <a:extLst>
              <a:ext uri="{FF2B5EF4-FFF2-40B4-BE49-F238E27FC236}">
                <a16:creationId xmlns:a16="http://schemas.microsoft.com/office/drawing/2014/main" id="{04D84BA7-F4C6-3640-9EE8-F9F254DF9BAA}"/>
              </a:ext>
            </a:extLst>
          </p:cNvPr>
          <p:cNvCxnSpPr>
            <a:cxnSpLocks/>
            <a:stCxn id="30" idx="3"/>
            <a:endCxn id="45" idx="1"/>
          </p:cNvCxnSpPr>
          <p:nvPr/>
        </p:nvCxnSpPr>
        <p:spPr>
          <a:xfrm>
            <a:off x="1948069" y="1036663"/>
            <a:ext cx="601465" cy="50466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カギ線コネクタ 129">
            <a:extLst>
              <a:ext uri="{FF2B5EF4-FFF2-40B4-BE49-F238E27FC236}">
                <a16:creationId xmlns:a16="http://schemas.microsoft.com/office/drawing/2014/main" id="{EBD6F52C-DC7F-094C-A218-91623EF671A9}"/>
              </a:ext>
            </a:extLst>
          </p:cNvPr>
          <p:cNvCxnSpPr>
            <a:cxnSpLocks/>
            <a:stCxn id="30" idx="3"/>
            <a:endCxn id="60" idx="1"/>
          </p:cNvCxnSpPr>
          <p:nvPr/>
        </p:nvCxnSpPr>
        <p:spPr>
          <a:xfrm>
            <a:off x="1948069" y="1036663"/>
            <a:ext cx="601466" cy="1667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2EE8AA2-8838-DD48-90B6-C1E7F90A0689}"/>
              </a:ext>
            </a:extLst>
          </p:cNvPr>
          <p:cNvSpPr/>
          <p:nvPr/>
        </p:nvSpPr>
        <p:spPr>
          <a:xfrm>
            <a:off x="2549534" y="3663670"/>
            <a:ext cx="1550503" cy="183293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reservation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54" name="カギ線コネクタ 132">
            <a:extLst>
              <a:ext uri="{FF2B5EF4-FFF2-40B4-BE49-F238E27FC236}">
                <a16:creationId xmlns:a16="http://schemas.microsoft.com/office/drawing/2014/main" id="{FCF11706-8ABE-794F-815F-61218F0AB6C1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>
            <a:off x="1948069" y="1036663"/>
            <a:ext cx="601465" cy="27186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カギ線コネクタ 137">
            <a:extLst>
              <a:ext uri="{FF2B5EF4-FFF2-40B4-BE49-F238E27FC236}">
                <a16:creationId xmlns:a16="http://schemas.microsoft.com/office/drawing/2014/main" id="{9B9C285F-5914-2F46-8DC5-9725FD36500F}"/>
              </a:ext>
            </a:extLst>
          </p:cNvPr>
          <p:cNvCxnSpPr>
            <a:cxnSpLocks/>
            <a:stCxn id="53" idx="2"/>
            <a:endCxn id="64" idx="0"/>
          </p:cNvCxnSpPr>
          <p:nvPr/>
        </p:nvCxnSpPr>
        <p:spPr>
          <a:xfrm rot="16200000" flipH="1">
            <a:off x="3464326" y="3707423"/>
            <a:ext cx="292418" cy="571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カギ線コネクタ 144">
            <a:extLst>
              <a:ext uri="{FF2B5EF4-FFF2-40B4-BE49-F238E27FC236}">
                <a16:creationId xmlns:a16="http://schemas.microsoft.com/office/drawing/2014/main" id="{B3ECF851-35B8-544F-A978-21926B212740}"/>
              </a:ext>
            </a:extLst>
          </p:cNvPr>
          <p:cNvCxnSpPr>
            <a:cxnSpLocks/>
            <a:stCxn id="30" idx="3"/>
            <a:endCxn id="61" idx="1"/>
          </p:cNvCxnSpPr>
          <p:nvPr/>
        </p:nvCxnSpPr>
        <p:spPr>
          <a:xfrm>
            <a:off x="1948069" y="1036663"/>
            <a:ext cx="601466" cy="7257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カギ線コネクタ 146">
            <a:extLst>
              <a:ext uri="{FF2B5EF4-FFF2-40B4-BE49-F238E27FC236}">
                <a16:creationId xmlns:a16="http://schemas.microsoft.com/office/drawing/2014/main" id="{C4B7D74A-CED1-B54A-837F-43BB50644386}"/>
              </a:ext>
            </a:extLst>
          </p:cNvPr>
          <p:cNvCxnSpPr>
            <a:cxnSpLocks/>
            <a:stCxn id="30" idx="3"/>
            <a:endCxn id="62" idx="1"/>
          </p:cNvCxnSpPr>
          <p:nvPr/>
        </p:nvCxnSpPr>
        <p:spPr>
          <a:xfrm>
            <a:off x="1948069" y="1036663"/>
            <a:ext cx="601466" cy="2228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23C1CC7-2E47-A948-8B06-B0A80551574B}"/>
              </a:ext>
            </a:extLst>
          </p:cNvPr>
          <p:cNvSpPr/>
          <p:nvPr/>
        </p:nvSpPr>
        <p:spPr>
          <a:xfrm>
            <a:off x="407443" y="1222406"/>
            <a:ext cx="1182818" cy="290330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/>
                </a:solidFill>
              </a:rPr>
              <a:t>Notification display (</a:t>
            </a:r>
            <a:r>
              <a:rPr kumimoji="1" lang="en-US" altLang="ja-JP" sz="600" dirty="0">
                <a:solidFill>
                  <a:schemeClr val="tx1"/>
                </a:solidFill>
              </a:rPr>
              <a:t> 3</a:t>
            </a:r>
            <a:r>
              <a:rPr kumimoji="1" lang="ja-JP" altLang="en-US" sz="600">
                <a:solidFill>
                  <a:schemeClr val="tx1"/>
                </a:solidFill>
              </a:rPr>
              <a:t>(Break)</a:t>
            </a:r>
          </a:p>
        </p:txBody>
      </p:sp>
      <p:cxnSp>
        <p:nvCxnSpPr>
          <p:cNvPr id="59" name="カギ線コネクタ 188">
            <a:extLst>
              <a:ext uri="{FF2B5EF4-FFF2-40B4-BE49-F238E27FC236}">
                <a16:creationId xmlns:a16="http://schemas.microsoft.com/office/drawing/2014/main" id="{46CA4540-7776-C14B-88A7-BBCBC5B8E0AC}"/>
              </a:ext>
            </a:extLst>
          </p:cNvPr>
          <p:cNvCxnSpPr>
            <a:cxnSpLocks/>
            <a:stCxn id="30" idx="3"/>
            <a:endCxn id="63" idx="1"/>
          </p:cNvCxnSpPr>
          <p:nvPr/>
        </p:nvCxnSpPr>
        <p:spPr>
          <a:xfrm>
            <a:off x="1948069" y="1036663"/>
            <a:ext cx="601466" cy="4386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6BD3306-CD55-AC4C-ABA2-957BF341716F}"/>
              </a:ext>
            </a:extLst>
          </p:cNvPr>
          <p:cNvSpPr/>
          <p:nvPr/>
        </p:nvSpPr>
        <p:spPr>
          <a:xfrm>
            <a:off x="2549535" y="2613002"/>
            <a:ext cx="1550503" cy="1832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Use case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C63AEAD-5677-034D-94CB-8B7B5DD9795A}"/>
              </a:ext>
            </a:extLst>
          </p:cNvPr>
          <p:cNvSpPr/>
          <p:nvPr/>
        </p:nvSpPr>
        <p:spPr>
          <a:xfrm>
            <a:off x="2549535" y="1670807"/>
            <a:ext cx="1550503" cy="1832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Plan introduction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805E7E2-031B-FF4E-B475-5E155C26EC3F}"/>
              </a:ext>
            </a:extLst>
          </p:cNvPr>
          <p:cNvSpPr/>
          <p:nvPr/>
        </p:nvSpPr>
        <p:spPr>
          <a:xfrm>
            <a:off x="2549535" y="3173425"/>
            <a:ext cx="1550503" cy="1832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Traffic access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12C9313-D972-5A41-B40F-387ACEE850D2}"/>
              </a:ext>
            </a:extLst>
          </p:cNvPr>
          <p:cNvSpPr/>
          <p:nvPr/>
        </p:nvSpPr>
        <p:spPr>
          <a:xfrm>
            <a:off x="2549535" y="5331446"/>
            <a:ext cx="1550503" cy="1832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FAQ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E406BC2-E395-F847-A329-676C9AAA3D78}"/>
              </a:ext>
            </a:extLst>
          </p:cNvPr>
          <p:cNvSpPr/>
          <p:nvPr/>
        </p:nvSpPr>
        <p:spPr>
          <a:xfrm>
            <a:off x="2943782" y="4139381"/>
            <a:ext cx="190500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Studio selection</a:t>
            </a:r>
            <a:r>
              <a:rPr kumimoji="1" lang="en-US" altLang="ja-JP" sz="800" dirty="0">
                <a:solidFill>
                  <a:schemeClr val="tx1"/>
                </a:solidFill>
              </a:rPr>
              <a:t> </a:t>
            </a:r>
            <a:r>
              <a:rPr kumimoji="1" lang="ja-JP" altLang="en-US" sz="800">
                <a:solidFill>
                  <a:schemeClr val="tx1"/>
                </a:solidFill>
              </a:rPr>
              <a:t>→</a:t>
            </a:r>
            <a:r>
              <a:rPr kumimoji="1" lang="en-US" altLang="ja-JP" sz="800" dirty="0">
                <a:solidFill>
                  <a:schemeClr val="tx1"/>
                </a:solidFill>
              </a:rPr>
              <a:t> </a:t>
            </a:r>
            <a:r>
              <a:rPr kumimoji="1" lang="ja-JP" altLang="en-US" sz="800">
                <a:solidFill>
                  <a:schemeClr val="tx1"/>
                </a:solidFill>
              </a:rPr>
              <a:t>Reserve</a:t>
            </a:r>
            <a:r>
              <a:rPr kumimoji="1" lang="en-US" altLang="ja-JP" sz="800" dirty="0">
                <a:solidFill>
                  <a:schemeClr val="tx1"/>
                </a:solidFill>
              </a:rPr>
              <a:t> </a:t>
            </a:r>
            <a:r>
              <a:rPr kumimoji="1" lang="ja-JP" altLang="en-US" sz="800">
                <a:solidFill>
                  <a:schemeClr val="tx1"/>
                </a:solidFill>
              </a:rPr>
              <a:t>→</a:t>
            </a:r>
            <a:r>
              <a:rPr kumimoji="1" lang="en-US" altLang="ja-JP" sz="800" dirty="0">
                <a:solidFill>
                  <a:schemeClr val="tx1"/>
                </a:solidFill>
              </a:rPr>
              <a:t> </a:t>
            </a:r>
            <a:r>
              <a:rPr kumimoji="1" lang="ja-JP" altLang="en-US" sz="800">
                <a:solidFill>
                  <a:schemeClr val="tx1"/>
                </a:solidFill>
              </a:rPr>
              <a:t>Prepaid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0CB2064-5080-AE49-8106-0A931C1543CE}"/>
              </a:ext>
            </a:extLst>
          </p:cNvPr>
          <p:cNvSpPr/>
          <p:nvPr/>
        </p:nvSpPr>
        <p:spPr>
          <a:xfrm>
            <a:off x="3053110" y="4400197"/>
            <a:ext cx="1162878" cy="36519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Free information calendar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Schedule time selection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28F5DBB-5CA2-984D-BEA3-5177CBE59100}"/>
              </a:ext>
            </a:extLst>
          </p:cNvPr>
          <p:cNvSpPr/>
          <p:nvPr/>
        </p:nvSpPr>
        <p:spPr>
          <a:xfrm>
            <a:off x="4330293" y="4400197"/>
            <a:ext cx="1015450" cy="36519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Plan selection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D83800A-6B16-3E45-A1D0-A1E08F7402C1}"/>
              </a:ext>
            </a:extLst>
          </p:cNvPr>
          <p:cNvSpPr/>
          <p:nvPr/>
        </p:nvSpPr>
        <p:spPr>
          <a:xfrm>
            <a:off x="5440153" y="4400197"/>
            <a:ext cx="1015450" cy="36519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Confirmation tentative reservation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CE6BE45-F99F-0D42-9BB6-6A5C29CD59B4}"/>
              </a:ext>
            </a:extLst>
          </p:cNvPr>
          <p:cNvSpPr txBox="1"/>
          <p:nvPr/>
        </p:nvSpPr>
        <p:spPr>
          <a:xfrm>
            <a:off x="3364939" y="2844144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800"/>
              <a:t>I recommend this hotel!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E84103A-7A07-1C4D-875A-96873FC36D23}"/>
              </a:ext>
            </a:extLst>
          </p:cNvPr>
          <p:cNvSpPr txBox="1"/>
          <p:nvPr/>
        </p:nvSpPr>
        <p:spPr>
          <a:xfrm>
            <a:off x="3355287" y="1893230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800"/>
              <a:t>Usage flow and charges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D935D3-CC5D-4A4A-8BF1-147EB430942F}"/>
              </a:ext>
            </a:extLst>
          </p:cNvPr>
          <p:cNvSpPr txBox="1"/>
          <p:nvPr/>
        </p:nvSpPr>
        <p:spPr>
          <a:xfrm>
            <a:off x="2659765" y="119302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Shinsaibashi Amemura store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95D41F4-7178-9545-BEEB-6D3E17A481FA}"/>
              </a:ext>
            </a:extLst>
          </p:cNvPr>
          <p:cNvSpPr txBox="1"/>
          <p:nvPr/>
        </p:nvSpPr>
        <p:spPr>
          <a:xfrm>
            <a:off x="4780665" y="119302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Live hall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CEF4EA3F-147A-164B-B938-8E92581FD7F7}"/>
              </a:ext>
            </a:extLst>
          </p:cNvPr>
          <p:cNvSpPr/>
          <p:nvPr/>
        </p:nvSpPr>
        <p:spPr>
          <a:xfrm>
            <a:off x="2549535" y="2178807"/>
            <a:ext cx="1550503" cy="1832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800">
                <a:solidFill>
                  <a:schemeClr val="tx1"/>
                </a:solidFill>
              </a:rPr>
              <a:t>Usage fee</a:t>
            </a:r>
          </a:p>
        </p:txBody>
      </p:sp>
      <p:cxnSp>
        <p:nvCxnSpPr>
          <p:cNvPr id="72" name="カギ線コネクタ 188">
            <a:extLst>
              <a:ext uri="{FF2B5EF4-FFF2-40B4-BE49-F238E27FC236}">
                <a16:creationId xmlns:a16="http://schemas.microsoft.com/office/drawing/2014/main" id="{F602D257-8DA6-4F4E-920F-159EA6E78540}"/>
              </a:ext>
            </a:extLst>
          </p:cNvPr>
          <p:cNvCxnSpPr>
            <a:cxnSpLocks/>
            <a:stCxn id="30" idx="3"/>
            <a:endCxn id="71" idx="1"/>
          </p:cNvCxnSpPr>
          <p:nvPr/>
        </p:nvCxnSpPr>
        <p:spPr>
          <a:xfrm>
            <a:off x="1948069" y="1036663"/>
            <a:ext cx="601466" cy="12337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xmlns:a="http://schemas.openxmlformats.org/drawingml/2006/main" xmlns:r="http://schemas.openxmlformats.org/officeDocument/2006/relationships" xmlns:p="http://schemas.openxmlformats.org/presentationml/2006/main"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Japanese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_odt_hyperlink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_odt_logo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9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117786-1EAB-2B45-9EC0-3F54FFAC521F}"/>
              </a:ext>
            </a:extLst>
          </p:cNvPr>
          <p:cNvSpPr/>
          <p:nvPr/>
        </p:nvSpPr>
        <p:spPr>
          <a:xfrm>
            <a:off x="1604187" y="4091308"/>
            <a:ext cx="1186261" cy="518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48D811-C97B-6443-9D84-C7E5840C68D1}"/>
              </a:ext>
            </a:extLst>
          </p:cNvPr>
          <p:cNvSpPr txBox="1"/>
          <p:nvPr/>
        </p:nvSpPr>
        <p:spPr>
          <a:xfrm>
            <a:off x="1768371" y="4184788"/>
            <a:ext cx="113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>
                <a:solidFill>
                  <a:schemeClr val="bg1"/>
                </a:solidFill>
              </a:rPr>
              <a:t>re-search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2C364BE-5FEC-DB42-9F20-E9B9B6AEA4D6}"/>
              </a:ext>
            </a:extLst>
          </p:cNvPr>
          <p:cNvSpPr/>
          <p:nvPr/>
        </p:nvSpPr>
        <p:spPr>
          <a:xfrm>
            <a:off x="602131" y="752593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42FCE3E-8FEC-5945-AC03-E2CB2E066355}"/>
              </a:ext>
            </a:extLst>
          </p:cNvPr>
          <p:cNvSpPr/>
          <p:nvPr/>
        </p:nvSpPr>
        <p:spPr>
          <a:xfrm>
            <a:off x="774413" y="1130163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3CF368B-26C9-A04E-93CA-678645CE725D}"/>
              </a:ext>
            </a:extLst>
          </p:cNvPr>
          <p:cNvSpPr/>
          <p:nvPr/>
        </p:nvSpPr>
        <p:spPr>
          <a:xfrm>
            <a:off x="716431" y="1709855"/>
            <a:ext cx="2892285" cy="33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7924751-607A-2244-A9C1-6406BE41F78F}"/>
              </a:ext>
            </a:extLst>
          </p:cNvPr>
          <p:cNvSpPr txBox="1"/>
          <p:nvPr/>
        </p:nvSpPr>
        <p:spPr>
          <a:xfrm>
            <a:off x="1739513" y="3537565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53DD905-FCC1-F04D-9D2B-31EA05036246}"/>
              </a:ext>
            </a:extLst>
          </p:cNvPr>
          <p:cNvSpPr txBox="1"/>
          <p:nvPr/>
        </p:nvSpPr>
        <p:spPr>
          <a:xfrm>
            <a:off x="788291" y="4878575"/>
            <a:ext cx="167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 b="1"/>
              <a:t>Shinsaibashi Amemura store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C1070BF4-CB98-1240-861C-8A0876EEC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31" y="2252051"/>
            <a:ext cx="2961772" cy="953360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C9E05A7-5815-D541-93C3-8F9AC6F9A4B3}"/>
              </a:ext>
            </a:extLst>
          </p:cNvPr>
          <p:cNvSpPr/>
          <p:nvPr/>
        </p:nvSpPr>
        <p:spPr>
          <a:xfrm>
            <a:off x="716431" y="4823145"/>
            <a:ext cx="2961772" cy="37825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en-US" altLang="ja-JP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762B40A-18EB-414E-ADBF-0F1BB9ABD555}"/>
              </a:ext>
            </a:extLst>
          </p:cNvPr>
          <p:cNvSpPr/>
          <p:nvPr/>
        </p:nvSpPr>
        <p:spPr>
          <a:xfrm>
            <a:off x="915083" y="8072284"/>
            <a:ext cx="2676177" cy="4041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400"/>
              <a:t>Reserve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EF3B513-E131-BE40-8DA6-629DCB00E090}"/>
              </a:ext>
            </a:extLst>
          </p:cNvPr>
          <p:cNvSpPr/>
          <p:nvPr/>
        </p:nvSpPr>
        <p:spPr>
          <a:xfrm>
            <a:off x="602131" y="9182792"/>
            <a:ext cx="3120888" cy="236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FAEEBFA-5193-354D-BFD2-66B69661C963}"/>
              </a:ext>
            </a:extLst>
          </p:cNvPr>
          <p:cNvSpPr/>
          <p:nvPr/>
        </p:nvSpPr>
        <p:spPr>
          <a:xfrm>
            <a:off x="839382" y="5797491"/>
            <a:ext cx="920444" cy="6136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5973C65-0A17-2D41-8F8E-B28609AE2A03}"/>
              </a:ext>
            </a:extLst>
          </p:cNvPr>
          <p:cNvSpPr txBox="1"/>
          <p:nvPr/>
        </p:nvSpPr>
        <p:spPr>
          <a:xfrm>
            <a:off x="1162259" y="5890972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3BDF5B-5ABB-EC4A-8F5B-F25427780426}"/>
              </a:ext>
            </a:extLst>
          </p:cNvPr>
          <p:cNvSpPr txBox="1"/>
          <p:nvPr/>
        </p:nvSpPr>
        <p:spPr>
          <a:xfrm>
            <a:off x="1759825" y="5764802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2021</a:t>
            </a:r>
            <a:r>
              <a:rPr kumimoji="1" lang="ja-JP" altLang="en-US"/>
              <a:t>Year</a:t>
            </a:r>
            <a:r>
              <a:rPr kumimoji="1" lang="en-US" altLang="ja-JP" dirty="0"/>
              <a:t>Ten</a:t>
            </a:r>
            <a:r>
              <a:rPr kumimoji="1" lang="ja-JP" altLang="en-US"/>
              <a:t>Month</a:t>
            </a:r>
            <a:r>
              <a:rPr kumimoji="1" lang="en-US" altLang="ja-JP" dirty="0"/>
              <a:t>12</a:t>
            </a:r>
            <a:r>
              <a:rPr kumimoji="1" lang="ja-JP" altLang="en-US"/>
              <a:t>Day</a:t>
            </a:r>
          </a:p>
          <a:p>
            <a:pPr rtl="0" algn="l"/>
            <a:r>
              <a:rPr kumimoji="1" lang="en-US" altLang="ja-JP" dirty="0"/>
              <a:t> 9:00 ~ 11:00</a:t>
            </a:r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3B9C0BC-24AD-5C42-9BD6-F59833B79ADE}"/>
              </a:ext>
            </a:extLst>
          </p:cNvPr>
          <p:cNvSpPr/>
          <p:nvPr/>
        </p:nvSpPr>
        <p:spPr>
          <a:xfrm>
            <a:off x="915083" y="6888166"/>
            <a:ext cx="2676177" cy="646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Area / features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5828CE-BC56-BD4A-A0CF-6A3E04D6286C}"/>
              </a:ext>
            </a:extLst>
          </p:cNvPr>
          <p:cNvSpPr txBox="1"/>
          <p:nvPr/>
        </p:nvSpPr>
        <p:spPr>
          <a:xfrm>
            <a:off x="1978176" y="865472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・</a:t>
            </a:r>
            <a:endParaRPr kumimoji="1" lang="en-US" altLang="ja-JP" dirty="0"/>
          </a:p>
          <a:p>
            <a:pPr rtl="0" algn="l"/>
            <a:r>
              <a:rPr kumimoji="1" lang="ja-JP" altLang="en-US"/>
              <a:t>・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DBA435-C02E-8049-977F-3A1CBE3B1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48" y="3174264"/>
            <a:ext cx="1904762" cy="42181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A58806-94CD-2B41-BC44-07ED0A244345}"/>
              </a:ext>
            </a:extLst>
          </p:cNvPr>
          <p:cNvSpPr txBox="1"/>
          <p:nvPr/>
        </p:nvSpPr>
        <p:spPr>
          <a:xfrm>
            <a:off x="946827" y="32160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Store selection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F5FE839B-C9CC-DD45-AFC6-21DEBAC16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26" y="3618719"/>
            <a:ext cx="2413000" cy="3429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7F056BE-2E70-2F43-911E-B5ADD5818CF0}"/>
              </a:ext>
            </a:extLst>
          </p:cNvPr>
          <p:cNvSpPr txBox="1"/>
          <p:nvPr/>
        </p:nvSpPr>
        <p:spPr>
          <a:xfrm>
            <a:off x="762699" y="5333626"/>
            <a:ext cx="284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600" b="1"/>
              <a:t>Chroma key shooting plan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A1FC0A1-E71F-C145-B18C-CD0632EB2485}"/>
              </a:ext>
            </a:extLst>
          </p:cNvPr>
          <p:cNvSpPr txBox="1"/>
          <p:nvPr/>
        </p:nvSpPr>
        <p:spPr>
          <a:xfrm>
            <a:off x="915083" y="5588163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 b="1"/>
              <a:t>1 hour:</a:t>
            </a:r>
            <a:r>
              <a:rPr kumimoji="1" lang="en-US" altLang="ja-JP" sz="900" b="1" dirty="0"/>
              <a:t>1,000</a:t>
            </a:r>
            <a:r>
              <a:rPr kumimoji="1" lang="ja-JP" altLang="en-US" sz="900" b="1"/>
              <a:t>circle</a:t>
            </a:r>
            <a:endParaRPr kumimoji="1" lang="en-US" altLang="ja-JP" sz="7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22379C6-E1E3-B746-9273-1DB5865CDD50}"/>
              </a:ext>
            </a:extLst>
          </p:cNvPr>
          <p:cNvSpPr txBox="1"/>
          <p:nvPr/>
        </p:nvSpPr>
        <p:spPr>
          <a:xfrm>
            <a:off x="2393674" y="635521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 b="1"/>
              <a:t>price:</a:t>
            </a:r>
            <a:r>
              <a:rPr kumimoji="1" lang="en-US" altLang="ja-JP" sz="1400" b="1" dirty="0"/>
              <a:t>3,000</a:t>
            </a:r>
            <a:r>
              <a:rPr kumimoji="1" lang="ja-JP" altLang="en-US" sz="1400" b="1"/>
              <a:t>circle</a:t>
            </a:r>
            <a:endParaRPr kumimoji="1" lang="en-US" altLang="ja-JP" sz="11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D3A79A-D744-9E47-81EA-ABBE66F20483}"/>
              </a:ext>
            </a:extLst>
          </p:cNvPr>
          <p:cNvSpPr txBox="1"/>
          <p:nvPr/>
        </p:nvSpPr>
        <p:spPr>
          <a:xfrm>
            <a:off x="782730" y="5114374"/>
            <a:ext cx="2790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 b="1"/>
              <a:t>space:</a:t>
            </a:r>
            <a:r>
              <a:rPr kumimoji="1" lang="ja-JP" altLang="en-US" sz="1000" b="1" u="sng"/>
              <a:t>Live Hall &lt;Details&gt;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EF5CCE5-AC37-B44E-86CD-1EB55BFFA772}"/>
              </a:ext>
            </a:extLst>
          </p:cNvPr>
          <p:cNvSpPr/>
          <p:nvPr/>
        </p:nvSpPr>
        <p:spPr>
          <a:xfrm>
            <a:off x="915084" y="7588254"/>
            <a:ext cx="347789" cy="3730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600" b="1" dirty="0">
                <a:solidFill>
                  <a:schemeClr val="tx1"/>
                </a:solidFill>
              </a:rPr>
              <a:t>SET</a:t>
            </a:r>
            <a:endParaRPr kumimoji="1" lang="ja-JP" altLang="en-US" sz="600" b="1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ABFF7D6-AAA9-2546-92F8-80248C584D8B}"/>
              </a:ext>
            </a:extLst>
          </p:cNvPr>
          <p:cNvSpPr/>
          <p:nvPr/>
        </p:nvSpPr>
        <p:spPr>
          <a:xfrm>
            <a:off x="1329941" y="7588253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Chroma key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606603B-D66C-0447-B76D-89B13E2B05E6}"/>
              </a:ext>
            </a:extLst>
          </p:cNvPr>
          <p:cNvSpPr/>
          <p:nvPr/>
        </p:nvSpPr>
        <p:spPr>
          <a:xfrm>
            <a:off x="1887824" y="7588456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Proof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DAF9AC8-637F-454D-9BDF-78AA203FA740}"/>
              </a:ext>
            </a:extLst>
          </p:cNvPr>
          <p:cNvSpPr/>
          <p:nvPr/>
        </p:nvSpPr>
        <p:spPr>
          <a:xfrm>
            <a:off x="2445037" y="7588456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camera</a:t>
            </a:r>
          </a:p>
        </p:txBody>
      </p:sp>
      <p:sp>
        <p:nvSpPr>
          <p:cNvPr id="49" name="下矢印 48">
            <a:extLst>
              <a:ext uri="{FF2B5EF4-FFF2-40B4-BE49-F238E27FC236}">
                <a16:creationId xmlns:a16="http://schemas.microsoft.com/office/drawing/2014/main" id="{9DE7DE20-74AB-F749-8B1E-6001E9F5A7A2}"/>
              </a:ext>
            </a:extLst>
          </p:cNvPr>
          <p:cNvSpPr/>
          <p:nvPr/>
        </p:nvSpPr>
        <p:spPr>
          <a:xfrm>
            <a:off x="1902036" y="9509672"/>
            <a:ext cx="530702" cy="334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9DE31DC-8D22-4E49-B4BA-88F5E53527D5}"/>
              </a:ext>
            </a:extLst>
          </p:cNvPr>
          <p:cNvSpPr/>
          <p:nvPr/>
        </p:nvSpPr>
        <p:spPr>
          <a:xfrm>
            <a:off x="853670" y="6469004"/>
            <a:ext cx="308589" cy="268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F3ED392-C93C-9B49-AEC3-0B702BFAD42A}"/>
              </a:ext>
            </a:extLst>
          </p:cNvPr>
          <p:cNvSpPr/>
          <p:nvPr/>
        </p:nvSpPr>
        <p:spPr>
          <a:xfrm>
            <a:off x="1253720" y="6469004"/>
            <a:ext cx="308589" cy="268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CAF63B5-1206-DB46-8253-BD6F7AFCFB67}"/>
              </a:ext>
            </a:extLst>
          </p:cNvPr>
          <p:cNvCxnSpPr>
            <a:cxnSpLocks/>
          </p:cNvCxnSpPr>
          <p:nvPr/>
        </p:nvCxnSpPr>
        <p:spPr>
          <a:xfrm flipH="1">
            <a:off x="3621102" y="7786853"/>
            <a:ext cx="1474270" cy="3586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0B4AE0-1657-C341-BF36-CFB4F4EA0CA6}"/>
              </a:ext>
            </a:extLst>
          </p:cNvPr>
          <p:cNvSpPr txBox="1"/>
          <p:nvPr/>
        </p:nvSpPr>
        <p:spPr>
          <a:xfrm>
            <a:off x="4291424" y="7315200"/>
            <a:ext cx="206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If you are logged out</a:t>
            </a:r>
            <a:endParaRPr kumimoji="1" lang="en-US" altLang="ja-JP" sz="1200" dirty="0"/>
          </a:p>
          <a:p>
            <a:pPr rtl="0" algn="l"/>
            <a:r>
              <a:rPr kumimoji="1" lang="ja-JP" altLang="en-US" sz="1200"/>
              <a:t>Transition to login screen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E5414F-DFDA-784B-8A23-96A8041D5D63}"/>
              </a:ext>
            </a:extLst>
          </p:cNvPr>
          <p:cNvSpPr txBox="1"/>
          <p:nvPr/>
        </p:nvSpPr>
        <p:spPr>
          <a:xfrm>
            <a:off x="2782849" y="4858494"/>
            <a:ext cx="825867" cy="246221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>
                <a:solidFill>
                  <a:schemeClr val="bg1"/>
                </a:solidFill>
              </a:rPr>
              <a:t>Plan details</a:t>
            </a:r>
          </a:p>
        </p:txBody>
      </p:sp>
    </p:spTree>
    <p:extLst>
      <p:ext uri="{BB962C8B-B14F-4D97-AF65-F5344CB8AC3E}">
        <p14:creationId xmlns:p14="http://schemas.microsoft.com/office/powerpoint/2010/main" val="83665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70" y="805756"/>
            <a:ext cx="3120888" cy="5608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43952" y="1183326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264614" y="18152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Reservation details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15DB8F-34CA-C44A-8CF3-8C36415A2ACA}"/>
              </a:ext>
            </a:extLst>
          </p:cNvPr>
          <p:cNvSpPr/>
          <p:nvPr/>
        </p:nvSpPr>
        <p:spPr>
          <a:xfrm>
            <a:off x="385970" y="1464612"/>
            <a:ext cx="2892285" cy="33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A0B6B36-FBC1-5245-86D0-83A434F20F39}"/>
              </a:ext>
            </a:extLst>
          </p:cNvPr>
          <p:cNvSpPr/>
          <p:nvPr/>
        </p:nvSpPr>
        <p:spPr>
          <a:xfrm>
            <a:off x="918710" y="8835740"/>
            <a:ext cx="1484455" cy="37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400" b="1"/>
              <a:t>Verification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6380A-8DF4-E444-B3D4-BAABB82E05F6}"/>
              </a:ext>
            </a:extLst>
          </p:cNvPr>
          <p:cNvSpPr txBox="1"/>
          <p:nvPr/>
        </p:nvSpPr>
        <p:spPr>
          <a:xfrm>
            <a:off x="385066" y="2038698"/>
            <a:ext cx="289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>
                <a:solidFill>
                  <a:srgbClr val="FF0000"/>
                </a:solidFill>
              </a:rPr>
              <a:t>Your reservation is not complete yet!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B08AADE-1ACA-1040-9875-6D25082139B6}"/>
              </a:ext>
            </a:extLst>
          </p:cNvPr>
          <p:cNvSpPr txBox="1"/>
          <p:nvPr/>
        </p:nvSpPr>
        <p:spPr>
          <a:xfrm>
            <a:off x="648080" y="3454239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5B4E7CA-37F9-A049-9598-E70CAEA2D62D}"/>
              </a:ext>
            </a:extLst>
          </p:cNvPr>
          <p:cNvSpPr txBox="1"/>
          <p:nvPr/>
        </p:nvSpPr>
        <p:spPr>
          <a:xfrm>
            <a:off x="385066" y="376894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2021</a:t>
            </a:r>
            <a:r>
              <a:rPr kumimoji="1" lang="ja-JP" altLang="en-US"/>
              <a:t>Year</a:t>
            </a:r>
            <a:r>
              <a:rPr kumimoji="1" lang="en-US" altLang="ja-JP" dirty="0"/>
              <a:t>Ten</a:t>
            </a:r>
            <a:r>
              <a:rPr kumimoji="1" lang="ja-JP" altLang="en-US"/>
              <a:t>Month</a:t>
            </a:r>
            <a:r>
              <a:rPr kumimoji="1" lang="en-US" altLang="ja-JP" dirty="0"/>
              <a:t>12</a:t>
            </a:r>
            <a:r>
              <a:rPr kumimoji="1" lang="ja-JP" altLang="en-US"/>
              <a:t>Day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5F6C13-5C3F-0E44-B25A-F58E3335F63D}"/>
              </a:ext>
            </a:extLst>
          </p:cNvPr>
          <p:cNvSpPr txBox="1"/>
          <p:nvPr/>
        </p:nvSpPr>
        <p:spPr>
          <a:xfrm>
            <a:off x="385066" y="408199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IN</a:t>
            </a:r>
            <a:r>
              <a:rPr kumimoji="1" lang="ja-JP" altLang="en-US"/>
              <a:t>→</a:t>
            </a:r>
            <a:r>
              <a:rPr kumimoji="1" lang="en-US" altLang="ja-JP" dirty="0"/>
              <a:t> 14:00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D066E20-4BE5-F14E-BC88-2F849FA31D77}"/>
              </a:ext>
            </a:extLst>
          </p:cNvPr>
          <p:cNvSpPr txBox="1"/>
          <p:nvPr/>
        </p:nvSpPr>
        <p:spPr>
          <a:xfrm>
            <a:off x="385066" y="437783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OUT</a:t>
            </a:r>
            <a:r>
              <a:rPr kumimoji="1" lang="ja-JP" altLang="en-US"/>
              <a:t>→</a:t>
            </a:r>
            <a:r>
              <a:rPr kumimoji="1" lang="en-US" altLang="ja-JP" dirty="0"/>
              <a:t> 17:00</a:t>
            </a:r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264614" y="9608079"/>
            <a:ext cx="3120888" cy="2979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ADBF51F-5787-A841-B971-A55BDCB77C51}"/>
              </a:ext>
            </a:extLst>
          </p:cNvPr>
          <p:cNvSpPr/>
          <p:nvPr/>
        </p:nvSpPr>
        <p:spPr>
          <a:xfrm>
            <a:off x="443952" y="6012086"/>
            <a:ext cx="2815387" cy="4201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algn="l"/>
            <a:r>
              <a:rPr kumimoji="1" lang="ja-JP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 other than the above</a:t>
            </a:r>
            <a:endParaRPr kumimoji="1" lang="en-US" altLang="ja-JP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rtl="0" algn="l"/>
            <a:r>
              <a:rPr kumimoji="1" lang="ja-JP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If you have any details or requests, please write them down.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22A1005-C813-8742-AFEC-50CDEC4BB884}"/>
              </a:ext>
            </a:extLst>
          </p:cNvPr>
          <p:cNvSpPr txBox="1"/>
          <p:nvPr/>
        </p:nvSpPr>
        <p:spPr>
          <a:xfrm>
            <a:off x="373419" y="5381497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 b="1"/>
              <a:t>◆ Usage details / requests</a:t>
            </a:r>
            <a:r>
              <a:rPr kumimoji="1" lang="en-US" altLang="ja-JP" sz="1100" b="1" dirty="0"/>
              <a:t> </a:t>
            </a:r>
            <a:endParaRPr kumimoji="1" lang="ja-JP" altLang="en-US" sz="1100" b="1">
              <a:solidFill>
                <a:srgbClr val="FF0000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8923E77-E8FB-8543-A26D-F54F041BD18D}"/>
              </a:ext>
            </a:extLst>
          </p:cNvPr>
          <p:cNvSpPr/>
          <p:nvPr/>
        </p:nvSpPr>
        <p:spPr>
          <a:xfrm>
            <a:off x="1117309" y="9260750"/>
            <a:ext cx="1029162" cy="2812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 b="1"/>
              <a:t>&lt;&lt; Back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5015635-D843-694F-93C0-C5EFD0B03443}"/>
              </a:ext>
            </a:extLst>
          </p:cNvPr>
          <p:cNvSpPr/>
          <p:nvPr/>
        </p:nvSpPr>
        <p:spPr>
          <a:xfrm>
            <a:off x="443952" y="5680745"/>
            <a:ext cx="201723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en-US" altLang="ja-JP" sz="1050" dirty="0">
                <a:solidFill>
                  <a:schemeClr val="tx1"/>
                </a:solidFill>
              </a:rPr>
              <a:t>---- </a:t>
            </a:r>
            <a:r>
              <a:rPr kumimoji="1" lang="ja-JP" altLang="en-US" sz="1050">
                <a:solidFill>
                  <a:schemeClr val="tx1"/>
                </a:solidFill>
              </a:rPr>
              <a:t>Please select</a:t>
            </a:r>
            <a:r>
              <a:rPr kumimoji="1" lang="en-US" altLang="ja-JP" sz="1050" dirty="0">
                <a:solidFill>
                  <a:schemeClr val="tx1"/>
                </a:solidFill>
              </a:rPr>
              <a:t> ----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42B2ABC5-3C7F-7147-8299-A1E34E93C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059" y="5680748"/>
            <a:ext cx="240418" cy="25644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99E3B4-1F51-DE4D-8536-9D0F5A7F13F9}"/>
              </a:ext>
            </a:extLst>
          </p:cNvPr>
          <p:cNvSpPr txBox="1"/>
          <p:nvPr/>
        </p:nvSpPr>
        <p:spPr>
          <a:xfrm>
            <a:off x="447581" y="2293799"/>
            <a:ext cx="1486304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Osaka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Shinsaibashi Amemura store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DFB0863-4436-514A-81B2-3378DB5BA1C6}"/>
              </a:ext>
            </a:extLst>
          </p:cNvPr>
          <p:cNvSpPr txBox="1"/>
          <p:nvPr/>
        </p:nvSpPr>
        <p:spPr>
          <a:xfrm>
            <a:off x="447581" y="2608124"/>
            <a:ext cx="1031051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Live hall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F18743B-846C-C14D-8699-2132D235E6B4}"/>
              </a:ext>
            </a:extLst>
          </p:cNvPr>
          <p:cNvSpPr txBox="1"/>
          <p:nvPr/>
        </p:nvSpPr>
        <p:spPr>
          <a:xfrm>
            <a:off x="443159" y="2965823"/>
            <a:ext cx="2660857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600" b="1"/>
              <a:t>Chroma key shooting plan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3E6AD9-9AE2-484D-B447-2921A1097264}"/>
              </a:ext>
            </a:extLst>
          </p:cNvPr>
          <p:cNvSpPr txBox="1"/>
          <p:nvPr/>
        </p:nvSpPr>
        <p:spPr>
          <a:xfrm>
            <a:off x="370778" y="4784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price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9FF7CB6-AF52-1246-AF8A-E0A9924B67F1}"/>
              </a:ext>
            </a:extLst>
          </p:cNvPr>
          <p:cNvSpPr txBox="1"/>
          <p:nvPr/>
        </p:nvSpPr>
        <p:spPr>
          <a:xfrm>
            <a:off x="933777" y="469949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2400" dirty="0"/>
              <a:t>3,000</a:t>
            </a:r>
            <a:r>
              <a:rPr kumimoji="1" lang="ja-JP" altLang="en-US" sz="2400"/>
              <a:t>circle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509E2A3-0D97-5C40-84F1-436F7C5823D2}"/>
              </a:ext>
            </a:extLst>
          </p:cNvPr>
          <p:cNvSpPr txBox="1"/>
          <p:nvPr/>
        </p:nvSpPr>
        <p:spPr>
          <a:xfrm>
            <a:off x="904402" y="508508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(tax included</a:t>
            </a:r>
            <a:r>
              <a:rPr kumimoji="1" lang="en-US" altLang="ja-JP" sz="1200" dirty="0"/>
              <a:t>3,300</a:t>
            </a:r>
            <a:r>
              <a:rPr kumimoji="1" lang="ja-JP" altLang="en-US" sz="1200"/>
              <a:t>circle)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CD02E1D-9A9C-FE4F-AD26-0880BFCEDAE7}"/>
              </a:ext>
            </a:extLst>
          </p:cNvPr>
          <p:cNvSpPr/>
          <p:nvPr/>
        </p:nvSpPr>
        <p:spPr>
          <a:xfrm>
            <a:off x="464502" y="3396623"/>
            <a:ext cx="347789" cy="3730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600" b="1" dirty="0">
                <a:solidFill>
                  <a:schemeClr val="tx1"/>
                </a:solidFill>
              </a:rPr>
              <a:t>SET</a:t>
            </a:r>
            <a:endParaRPr kumimoji="1" lang="ja-JP" altLang="en-US" sz="600" b="1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83F586E-4E00-F048-BD81-24DBDE304B9C}"/>
              </a:ext>
            </a:extLst>
          </p:cNvPr>
          <p:cNvSpPr/>
          <p:nvPr/>
        </p:nvSpPr>
        <p:spPr>
          <a:xfrm>
            <a:off x="879359" y="3396622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Chroma key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6FDE5F4-8ACC-644D-9AE8-D46C310DE779}"/>
              </a:ext>
            </a:extLst>
          </p:cNvPr>
          <p:cNvSpPr/>
          <p:nvPr/>
        </p:nvSpPr>
        <p:spPr>
          <a:xfrm>
            <a:off x="1437242" y="3396825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Proof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B7177FA-7173-4A44-9EF6-EAD12BDA76A4}"/>
              </a:ext>
            </a:extLst>
          </p:cNvPr>
          <p:cNvSpPr/>
          <p:nvPr/>
        </p:nvSpPr>
        <p:spPr>
          <a:xfrm>
            <a:off x="1994455" y="3396825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camera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D36C842-48EF-FE4C-BBFB-87DA00F8A453}"/>
              </a:ext>
            </a:extLst>
          </p:cNvPr>
          <p:cNvSpPr txBox="1"/>
          <p:nvPr/>
        </p:nvSpPr>
        <p:spPr>
          <a:xfrm>
            <a:off x="1546078" y="6954713"/>
            <a:ext cx="31931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 b="1"/>
              <a:t>・</a:t>
            </a:r>
            <a:endParaRPr kumimoji="1" lang="en-US" altLang="ja-JP" sz="1050" b="1" dirty="0"/>
          </a:p>
          <a:p>
            <a:pPr rtl="0" algn="l"/>
            <a:r>
              <a:rPr kumimoji="1" lang="ja-JP" altLang="en-US" sz="1050" b="1"/>
              <a:t>・</a:t>
            </a:r>
            <a:endParaRPr kumimoji="1" lang="en-US" altLang="ja-JP" sz="1050" b="1" dirty="0"/>
          </a:p>
          <a:p>
            <a:pPr rtl="0" algn="l"/>
            <a:r>
              <a:rPr kumimoji="1" lang="ja-JP" altLang="en-US" sz="1050" b="1"/>
              <a:t>・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8A3A408-2A9D-D340-895E-A66E5CAADB9F}"/>
              </a:ext>
            </a:extLst>
          </p:cNvPr>
          <p:cNvSpPr/>
          <p:nvPr/>
        </p:nvSpPr>
        <p:spPr>
          <a:xfrm>
            <a:off x="370778" y="6820006"/>
            <a:ext cx="3015810" cy="17593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C478504-8FCA-4144-A0C0-E36B08653F39}"/>
              </a:ext>
            </a:extLst>
          </p:cNvPr>
          <p:cNvSpPr txBox="1"/>
          <p:nvPr/>
        </p:nvSpPr>
        <p:spPr>
          <a:xfrm>
            <a:off x="465885" y="6875121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◆ Expert options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CB07D5C-A9D2-4941-987A-60805071581D}"/>
              </a:ext>
            </a:extLst>
          </p:cNvPr>
          <p:cNvSpPr txBox="1"/>
          <p:nvPr/>
        </p:nvSpPr>
        <p:spPr>
          <a:xfrm>
            <a:off x="465511" y="790272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◆ Editing set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9B8641-0D72-714B-85B8-7760AFDFAC94}"/>
              </a:ext>
            </a:extLst>
          </p:cNvPr>
          <p:cNvSpPr txBox="1"/>
          <p:nvPr/>
        </p:nvSpPr>
        <p:spPr>
          <a:xfrm>
            <a:off x="687099" y="707655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Cameraman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AF3C66-CF46-8146-B032-3A628CEADB74}"/>
              </a:ext>
            </a:extLst>
          </p:cNvPr>
          <p:cNvSpPr txBox="1"/>
          <p:nvPr/>
        </p:nvSpPr>
        <p:spPr>
          <a:xfrm>
            <a:off x="1587211" y="7076551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Recording engineer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5950353-9157-2247-BDC7-E417013DADB7}"/>
              </a:ext>
            </a:extLst>
          </p:cNvPr>
          <p:cNvSpPr txBox="1"/>
          <p:nvPr/>
        </p:nvSpPr>
        <p:spPr>
          <a:xfrm>
            <a:off x="687099" y="7248001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Director / Director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6E69A26-8894-CB40-A17E-F4E4572AE33C}"/>
              </a:ext>
            </a:extLst>
          </p:cNvPr>
          <p:cNvSpPr txBox="1"/>
          <p:nvPr/>
        </p:nvSpPr>
        <p:spPr>
          <a:xfrm>
            <a:off x="667929" y="8121502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Editing for music videos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675C5E-3A71-CD48-B77A-C410B4FF6829}"/>
              </a:ext>
            </a:extLst>
          </p:cNvPr>
          <p:cNvSpPr txBox="1"/>
          <p:nvPr/>
        </p:nvSpPr>
        <p:spPr>
          <a:xfrm>
            <a:off x="675837" y="8298814"/>
            <a:ext cx="12731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</a:t>
            </a:r>
            <a:r>
              <a:rPr kumimoji="1" lang="en-US" altLang="ja-JP" sz="900" dirty="0" err="1"/>
              <a:t>Youtube</a:t>
            </a:r>
            <a:r>
              <a:rPr kumimoji="1" lang="ja-JP" altLang="en-US" sz="900"/>
              <a:t>Program editing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D938C88-FDDE-DE44-982D-B6BC11859DDC}"/>
              </a:ext>
            </a:extLst>
          </p:cNvPr>
          <p:cNvSpPr txBox="1"/>
          <p:nvPr/>
        </p:nvSpPr>
        <p:spPr>
          <a:xfrm>
            <a:off x="456087" y="74705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◆ Equipment equipment set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2777169-4D92-9940-B24E-0FBF6399F353}"/>
              </a:ext>
            </a:extLst>
          </p:cNvPr>
          <p:cNvSpPr txBox="1"/>
          <p:nvPr/>
        </p:nvSpPr>
        <p:spPr>
          <a:xfrm>
            <a:off x="685858" y="764886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</a:t>
            </a:r>
            <a:r>
              <a:rPr kumimoji="1" lang="en-US" altLang="ja-JP" sz="900" dirty="0" err="1"/>
              <a:t>Yogibo</a:t>
            </a:r>
            <a:endParaRPr kumimoji="1" lang="ja-JP" altLang="en-US" sz="9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47B1E0-3BCA-D543-BAC8-B0D80F8E9A6D}"/>
              </a:ext>
            </a:extLst>
          </p:cNvPr>
          <p:cNvSpPr txBox="1"/>
          <p:nvPr/>
        </p:nvSpPr>
        <p:spPr>
          <a:xfrm>
            <a:off x="1414521" y="764886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Headset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31391A-4C9D-144E-92C6-4953BD46E1B8}"/>
              </a:ext>
            </a:extLst>
          </p:cNvPr>
          <p:cNvSpPr txBox="1"/>
          <p:nvPr/>
        </p:nvSpPr>
        <p:spPr>
          <a:xfrm>
            <a:off x="7141348" y="44945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Option selection</a:t>
            </a:r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628CD92E-B901-C249-8D9C-A664052626D0}"/>
              </a:ext>
            </a:extLst>
          </p:cNvPr>
          <p:cNvSpPr/>
          <p:nvPr/>
        </p:nvSpPr>
        <p:spPr>
          <a:xfrm>
            <a:off x="3905884" y="6783791"/>
            <a:ext cx="482600" cy="20519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D64A769-31F4-DE43-92EF-BC89A188E5B5}"/>
              </a:ext>
            </a:extLst>
          </p:cNvPr>
          <p:cNvSpPr txBox="1"/>
          <p:nvPr/>
        </p:nvSpPr>
        <p:spPr>
          <a:xfrm>
            <a:off x="373419" y="6562597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 b="1"/>
              <a:t>◆ Additional options</a:t>
            </a:r>
            <a:endParaRPr kumimoji="1" lang="ja-JP" altLang="en-US" sz="1100" b="1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43E6A0-102A-1642-BDE8-45A199679384}"/>
              </a:ext>
            </a:extLst>
          </p:cNvPr>
          <p:cNvSpPr txBox="1"/>
          <p:nvPr/>
        </p:nvSpPr>
        <p:spPr>
          <a:xfrm>
            <a:off x="4320905" y="764188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Additional options</a:t>
            </a:r>
          </a:p>
        </p:txBody>
      </p:sp>
    </p:spTree>
    <p:extLst>
      <p:ext uri="{BB962C8B-B14F-4D97-AF65-F5344CB8AC3E}">
        <p14:creationId xmlns:p14="http://schemas.microsoft.com/office/powerpoint/2010/main" val="92488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628348"/>
            <a:ext cx="3600243" cy="6108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23505" y="891288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173069" y="9519461"/>
            <a:ext cx="3600242" cy="1890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9D38B9-8F57-3040-929E-A7EF24063133}"/>
              </a:ext>
            </a:extLst>
          </p:cNvPr>
          <p:cNvSpPr txBox="1"/>
          <p:nvPr/>
        </p:nvSpPr>
        <p:spPr>
          <a:xfrm>
            <a:off x="589848" y="394893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2021</a:t>
            </a:r>
            <a:r>
              <a:rPr kumimoji="1" lang="ja-JP" altLang="en-US"/>
              <a:t>Year</a:t>
            </a:r>
            <a:r>
              <a:rPr kumimoji="1" lang="en-US" altLang="ja-JP" dirty="0"/>
              <a:t>Ten</a:t>
            </a:r>
            <a:r>
              <a:rPr kumimoji="1" lang="ja-JP" altLang="en-US"/>
              <a:t>Month</a:t>
            </a:r>
            <a:r>
              <a:rPr kumimoji="1" lang="en-US" altLang="ja-JP" dirty="0"/>
              <a:t>12</a:t>
            </a:r>
            <a:r>
              <a:rPr kumimoji="1" lang="ja-JP" altLang="en-US"/>
              <a:t>Day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CEBA43-156F-2943-A0CC-418FFC26F823}"/>
              </a:ext>
            </a:extLst>
          </p:cNvPr>
          <p:cNvSpPr txBox="1"/>
          <p:nvPr/>
        </p:nvSpPr>
        <p:spPr>
          <a:xfrm>
            <a:off x="589848" y="418697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IN</a:t>
            </a:r>
            <a:r>
              <a:rPr kumimoji="1" lang="ja-JP" altLang="en-US"/>
              <a:t>→</a:t>
            </a:r>
            <a:r>
              <a:rPr kumimoji="1" lang="en-US" altLang="ja-JP" dirty="0"/>
              <a:t> 14:00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9089377-40DA-3D4C-98B6-02E418D4A73B}"/>
              </a:ext>
            </a:extLst>
          </p:cNvPr>
          <p:cNvSpPr txBox="1"/>
          <p:nvPr/>
        </p:nvSpPr>
        <p:spPr>
          <a:xfrm>
            <a:off x="589848" y="450551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OUT</a:t>
            </a:r>
            <a:r>
              <a:rPr kumimoji="1" lang="ja-JP" altLang="en-US"/>
              <a:t>→</a:t>
            </a:r>
            <a:r>
              <a:rPr kumimoji="1" lang="en-US" altLang="ja-JP" dirty="0"/>
              <a:t> 16:45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0C76900-C09E-A543-80EE-763BA61D6D34}"/>
              </a:ext>
            </a:extLst>
          </p:cNvPr>
          <p:cNvSpPr txBox="1"/>
          <p:nvPr/>
        </p:nvSpPr>
        <p:spPr>
          <a:xfrm>
            <a:off x="636424" y="7248992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 err="1"/>
              <a:t>Youtube</a:t>
            </a:r>
            <a:r>
              <a:rPr kumimoji="1" lang="ja-JP" altLang="en-US" sz="1050"/>
              <a:t>Video shooting for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FC5C87-3426-FA41-BA02-9E6BEB8D60FA}"/>
              </a:ext>
            </a:extLst>
          </p:cNvPr>
          <p:cNvSpPr txBox="1"/>
          <p:nvPr/>
        </p:nvSpPr>
        <p:spPr>
          <a:xfrm>
            <a:off x="659093" y="2442490"/>
            <a:ext cx="1486304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Osaka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Shinsaibashi Amemura store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D21769-6CFF-7548-A57F-D03605044B6A}"/>
              </a:ext>
            </a:extLst>
          </p:cNvPr>
          <p:cNvSpPr txBox="1"/>
          <p:nvPr/>
        </p:nvSpPr>
        <p:spPr>
          <a:xfrm>
            <a:off x="659093" y="2756815"/>
            <a:ext cx="1031051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Live hall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0DA3CC-F6AD-C54F-9718-009FA2C9A7AA}"/>
              </a:ext>
            </a:extLst>
          </p:cNvPr>
          <p:cNvSpPr txBox="1"/>
          <p:nvPr/>
        </p:nvSpPr>
        <p:spPr>
          <a:xfrm>
            <a:off x="659093" y="3056852"/>
            <a:ext cx="2236510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600" b="1"/>
              <a:t>Chroma key shooting plan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30B471-1F2B-B74E-97FE-78F5FE05D7B1}"/>
              </a:ext>
            </a:extLst>
          </p:cNvPr>
          <p:cNvSpPr txBox="1"/>
          <p:nvPr/>
        </p:nvSpPr>
        <p:spPr>
          <a:xfrm>
            <a:off x="660001" y="62439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Total charge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0AB19BB-408D-D344-B8C4-8329635C6DCF}"/>
              </a:ext>
            </a:extLst>
          </p:cNvPr>
          <p:cNvSpPr txBox="1"/>
          <p:nvPr/>
        </p:nvSpPr>
        <p:spPr>
          <a:xfrm>
            <a:off x="1779056" y="615890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2400" dirty="0"/>
              <a:t>5,000</a:t>
            </a:r>
            <a:r>
              <a:rPr kumimoji="1" lang="ja-JP" altLang="en-US" sz="2400"/>
              <a:t>circle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FF66947-BEFE-8F4E-9015-22170FD06362}"/>
              </a:ext>
            </a:extLst>
          </p:cNvPr>
          <p:cNvSpPr txBox="1"/>
          <p:nvPr/>
        </p:nvSpPr>
        <p:spPr>
          <a:xfrm>
            <a:off x="1780213" y="6505479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(tax included</a:t>
            </a:r>
            <a:r>
              <a:rPr kumimoji="1" lang="en-US" altLang="ja-JP" sz="1200" dirty="0"/>
              <a:t>5,500</a:t>
            </a:r>
            <a:r>
              <a:rPr kumimoji="1" lang="ja-JP" altLang="en-US" sz="1200"/>
              <a:t>circle)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8FA412-F0BA-4949-825F-5D9AF1024A7A}"/>
              </a:ext>
            </a:extLst>
          </p:cNvPr>
          <p:cNvSpPr txBox="1"/>
          <p:nvPr/>
        </p:nvSpPr>
        <p:spPr>
          <a:xfrm>
            <a:off x="456087" y="6962449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 b="1"/>
              <a:t>◆ Usage details / requests</a:t>
            </a:r>
            <a:r>
              <a:rPr kumimoji="1" lang="en-US" altLang="ja-JP" sz="1100" b="1" dirty="0"/>
              <a:t> </a:t>
            </a:r>
            <a:endParaRPr kumimoji="1" lang="ja-JP" altLang="en-US" sz="1100" b="1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F367B73-1049-3C49-A704-51F657365C30}"/>
              </a:ext>
            </a:extLst>
          </p:cNvPr>
          <p:cNvSpPr txBox="1"/>
          <p:nvPr/>
        </p:nvSpPr>
        <p:spPr>
          <a:xfrm>
            <a:off x="602253" y="7503498"/>
            <a:ext cx="30123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Since some chroma key shooting is done, only the western side</a:t>
            </a:r>
            <a:endParaRPr kumimoji="1" lang="en-US" altLang="ja-JP" sz="1050" dirty="0"/>
          </a:p>
          <a:p>
            <a:pPr rtl="0" algn="l"/>
            <a:r>
              <a:rPr kumimoji="1" lang="ja-JP" altLang="en-US" sz="1050"/>
              <a:t>I want you to put a green bag in it.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38B1A1C-DFB3-3B47-B395-B9872405EAA3}"/>
              </a:ext>
            </a:extLst>
          </p:cNvPr>
          <p:cNvSpPr/>
          <p:nvPr/>
        </p:nvSpPr>
        <p:spPr>
          <a:xfrm>
            <a:off x="1017618" y="8411638"/>
            <a:ext cx="1484455" cy="37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400" b="1"/>
              <a:t>Reserve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9F5FEC0-8955-8F40-810F-D5CA22400704}"/>
              </a:ext>
            </a:extLst>
          </p:cNvPr>
          <p:cNvSpPr/>
          <p:nvPr/>
        </p:nvSpPr>
        <p:spPr>
          <a:xfrm>
            <a:off x="1216217" y="8836648"/>
            <a:ext cx="1029162" cy="2812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 b="1"/>
              <a:t>&lt;&lt; Back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F0C66CF-9330-DA42-A7CB-417C2DF26489}"/>
              </a:ext>
            </a:extLst>
          </p:cNvPr>
          <p:cNvSpPr txBox="1"/>
          <p:nvPr/>
        </p:nvSpPr>
        <p:spPr>
          <a:xfrm>
            <a:off x="879596" y="3529600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B4283D0-7254-E84E-AAA4-26E31FFE0D31}"/>
              </a:ext>
            </a:extLst>
          </p:cNvPr>
          <p:cNvSpPr/>
          <p:nvPr/>
        </p:nvSpPr>
        <p:spPr>
          <a:xfrm>
            <a:off x="696018" y="3471984"/>
            <a:ext cx="347789" cy="3730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600" b="1" dirty="0">
                <a:solidFill>
                  <a:schemeClr val="tx1"/>
                </a:solidFill>
              </a:rPr>
              <a:t>SET</a:t>
            </a:r>
            <a:endParaRPr kumimoji="1" lang="ja-JP" altLang="en-US" sz="600" b="1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9699DAF-5D2A-1749-932E-B90F8902383B}"/>
              </a:ext>
            </a:extLst>
          </p:cNvPr>
          <p:cNvSpPr/>
          <p:nvPr/>
        </p:nvSpPr>
        <p:spPr>
          <a:xfrm>
            <a:off x="1110875" y="3471983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Chroma key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A79F828-4F3D-C84B-B371-D81E77AEAE79}"/>
              </a:ext>
            </a:extLst>
          </p:cNvPr>
          <p:cNvSpPr/>
          <p:nvPr/>
        </p:nvSpPr>
        <p:spPr>
          <a:xfrm>
            <a:off x="1668758" y="3472186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Proof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118DED71-610D-9B43-A768-9E9D62DDC264}"/>
              </a:ext>
            </a:extLst>
          </p:cNvPr>
          <p:cNvSpPr/>
          <p:nvPr/>
        </p:nvSpPr>
        <p:spPr>
          <a:xfrm>
            <a:off x="2225971" y="3472186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camera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2F77E9-1BBD-E247-9E27-A356777ABD0D}"/>
              </a:ext>
            </a:extLst>
          </p:cNvPr>
          <p:cNvSpPr txBox="1"/>
          <p:nvPr/>
        </p:nvSpPr>
        <p:spPr>
          <a:xfrm>
            <a:off x="571113" y="52692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b="1"/>
              <a:t>&lt;Addition&gt;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B06B613-44EF-A242-9F01-861843E900E8}"/>
              </a:ext>
            </a:extLst>
          </p:cNvPr>
          <p:cNvSpPr txBox="1"/>
          <p:nvPr/>
        </p:nvSpPr>
        <p:spPr>
          <a:xfrm>
            <a:off x="636424" y="5523674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b="1"/>
              <a:t>equipment</a:t>
            </a:r>
            <a:r>
              <a:rPr kumimoji="1" lang="en-US" altLang="ja-JP" sz="1400" b="1" dirty="0"/>
              <a:t>A</a:t>
            </a:r>
            <a:endParaRPr kumimoji="1" lang="ja-JP" altLang="en-US" sz="1400" b="1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68ECA8-4D99-9249-AFFF-874F3036E500}"/>
              </a:ext>
            </a:extLst>
          </p:cNvPr>
          <p:cNvCxnSpPr/>
          <p:nvPr/>
        </p:nvCxnSpPr>
        <p:spPr>
          <a:xfrm>
            <a:off x="571113" y="6159500"/>
            <a:ext cx="276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8F55476-7996-5545-982C-1273477DB47B}"/>
              </a:ext>
            </a:extLst>
          </p:cNvPr>
          <p:cNvSpPr txBox="1"/>
          <p:nvPr/>
        </p:nvSpPr>
        <p:spPr>
          <a:xfrm>
            <a:off x="589848" y="57755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additional fee:</a:t>
            </a:r>
            <a:r>
              <a:rPr kumimoji="1" lang="en-US" altLang="ja-JP" dirty="0"/>
              <a:t>2,000</a:t>
            </a:r>
            <a:r>
              <a:rPr kumimoji="1" lang="ja-JP" altLang="en-US"/>
              <a:t>circle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5E6B12-D2A4-5E4C-8EAC-6BA391717759}"/>
              </a:ext>
            </a:extLst>
          </p:cNvPr>
          <p:cNvSpPr txBox="1"/>
          <p:nvPr/>
        </p:nvSpPr>
        <p:spPr>
          <a:xfrm>
            <a:off x="571249" y="48857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price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880D1D6-255C-5843-9C0E-BA7E521A2798}"/>
              </a:ext>
            </a:extLst>
          </p:cNvPr>
          <p:cNvSpPr txBox="1"/>
          <p:nvPr/>
        </p:nvSpPr>
        <p:spPr>
          <a:xfrm>
            <a:off x="1134248" y="480070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2400" dirty="0"/>
              <a:t>3,000</a:t>
            </a:r>
            <a:r>
              <a:rPr kumimoji="1" lang="ja-JP" altLang="en-US" sz="2400"/>
              <a:t>circle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D70AFD4-2292-D942-9898-E4379DCAE80D}"/>
              </a:ext>
            </a:extLst>
          </p:cNvPr>
          <p:cNvCxnSpPr/>
          <p:nvPr/>
        </p:nvCxnSpPr>
        <p:spPr>
          <a:xfrm>
            <a:off x="571113" y="5257800"/>
            <a:ext cx="276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A2FC543-DA08-BF44-BF37-39A65885CF18}"/>
              </a:ext>
            </a:extLst>
          </p:cNvPr>
          <p:cNvSpPr txBox="1"/>
          <p:nvPr/>
        </p:nvSpPr>
        <p:spPr>
          <a:xfrm>
            <a:off x="264614" y="17139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Reservation confirmation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6624155-93B1-9C4D-81BC-9559BE0A41B8}"/>
              </a:ext>
            </a:extLst>
          </p:cNvPr>
          <p:cNvSpPr/>
          <p:nvPr/>
        </p:nvSpPr>
        <p:spPr>
          <a:xfrm>
            <a:off x="385970" y="1363318"/>
            <a:ext cx="2892285" cy="33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5E7D2C3-8C4D-5C4D-8017-7C93EDEC2ED1}"/>
              </a:ext>
            </a:extLst>
          </p:cNvPr>
          <p:cNvSpPr txBox="1"/>
          <p:nvPr/>
        </p:nvSpPr>
        <p:spPr>
          <a:xfrm>
            <a:off x="385066" y="1937404"/>
            <a:ext cx="289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>
                <a:solidFill>
                  <a:srgbClr val="FF0000"/>
                </a:solidFill>
              </a:rPr>
              <a:t>Your reservation is not complete yet!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3A94AC8-F887-2F45-83BD-02AAF29F9CE8}"/>
              </a:ext>
            </a:extLst>
          </p:cNvPr>
          <p:cNvSpPr txBox="1"/>
          <p:nvPr/>
        </p:nvSpPr>
        <p:spPr>
          <a:xfrm>
            <a:off x="385066" y="8033404"/>
            <a:ext cx="3043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>
                <a:solidFill>
                  <a:srgbClr val="FF0000"/>
                </a:solidFill>
              </a:rPr>
              <a:t>Please check if there is any problem with the above contents</a:t>
            </a:r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82AC73B8-1DF7-F342-BC7F-F74B762B8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155" y="8367734"/>
            <a:ext cx="752936" cy="537811"/>
          </a:xfrm>
          <a:prstGeom prst="rect">
            <a:avLst/>
          </a:prstGeom>
        </p:spPr>
      </p:pic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8280D515-5263-EF4C-891D-CBC98DF136BD}"/>
              </a:ext>
            </a:extLst>
          </p:cNvPr>
          <p:cNvCxnSpPr/>
          <p:nvPr/>
        </p:nvCxnSpPr>
        <p:spPr>
          <a:xfrm>
            <a:off x="3317620" y="8634085"/>
            <a:ext cx="84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3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805756"/>
            <a:ext cx="3600243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43952" y="1183326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514327" y="1976110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Thank you for your reservation.</a:t>
            </a:r>
            <a:endParaRPr kumimoji="1" lang="en-US" altLang="ja-JP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173069" y="9299804"/>
            <a:ext cx="3600242" cy="1890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E05CCA-222D-4742-93B8-C1CBCDCC2C8C}"/>
              </a:ext>
            </a:extLst>
          </p:cNvPr>
          <p:cNvSpPr txBox="1"/>
          <p:nvPr/>
        </p:nvSpPr>
        <p:spPr>
          <a:xfrm>
            <a:off x="654851" y="2342667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We are waiting for you on the day.</a:t>
            </a:r>
            <a:endParaRPr kumimoji="1" lang="en-US" altLang="ja-JP" sz="1200" dirty="0"/>
          </a:p>
          <a:p>
            <a:pPr rtl="0" algn="l"/>
            <a:r>
              <a:rPr kumimoji="1" lang="ja-JP" altLang="en-US" sz="1200"/>
              <a:t>Please see here for the flow when you come to the store.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AF4A02-14D5-C24F-91BA-554A23CCF8F7}"/>
              </a:ext>
            </a:extLst>
          </p:cNvPr>
          <p:cNvSpPr txBox="1"/>
          <p:nvPr/>
        </p:nvSpPr>
        <p:spPr>
          <a:xfrm>
            <a:off x="646363" y="3002983"/>
            <a:ext cx="1813317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Reservation number:</a:t>
            </a:r>
            <a:r>
              <a:rPr kumimoji="1" lang="en-US" altLang="ja-JP" sz="1400" dirty="0"/>
              <a:t>45847871</a:t>
            </a:r>
            <a:endParaRPr kumimoji="1" lang="ja-JP" altLang="en-US" sz="14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03DE4BD-2509-DA47-9165-0348568FBD93}"/>
              </a:ext>
            </a:extLst>
          </p:cNvPr>
          <p:cNvSpPr txBox="1"/>
          <p:nvPr/>
        </p:nvSpPr>
        <p:spPr>
          <a:xfrm>
            <a:off x="589848" y="510511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2021</a:t>
            </a:r>
            <a:r>
              <a:rPr kumimoji="1" lang="ja-JP" altLang="en-US"/>
              <a:t>Year</a:t>
            </a:r>
            <a:r>
              <a:rPr kumimoji="1" lang="en-US" altLang="ja-JP" dirty="0"/>
              <a:t>Ten</a:t>
            </a:r>
            <a:r>
              <a:rPr kumimoji="1" lang="ja-JP" altLang="en-US"/>
              <a:t>Month</a:t>
            </a:r>
            <a:r>
              <a:rPr kumimoji="1" lang="en-US" altLang="ja-JP" dirty="0"/>
              <a:t>12</a:t>
            </a:r>
            <a:r>
              <a:rPr kumimoji="1" lang="ja-JP" altLang="en-US"/>
              <a:t>Day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4B08304-3DE3-5D4C-8826-245677638528}"/>
              </a:ext>
            </a:extLst>
          </p:cNvPr>
          <p:cNvSpPr txBox="1"/>
          <p:nvPr/>
        </p:nvSpPr>
        <p:spPr>
          <a:xfrm>
            <a:off x="589848" y="5343161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IN</a:t>
            </a:r>
            <a:r>
              <a:rPr kumimoji="1" lang="ja-JP" altLang="en-US"/>
              <a:t>→</a:t>
            </a:r>
            <a:r>
              <a:rPr kumimoji="1" lang="en-US" altLang="ja-JP" dirty="0"/>
              <a:t> 14:00</a:t>
            </a:r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13BDC8D-1B0F-314C-8287-74B7511A0578}"/>
              </a:ext>
            </a:extLst>
          </p:cNvPr>
          <p:cNvSpPr txBox="1"/>
          <p:nvPr/>
        </p:nvSpPr>
        <p:spPr>
          <a:xfrm>
            <a:off x="589848" y="566169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OUT</a:t>
            </a:r>
            <a:r>
              <a:rPr kumimoji="1" lang="ja-JP" altLang="en-US"/>
              <a:t>→</a:t>
            </a:r>
            <a:r>
              <a:rPr kumimoji="1" lang="en-US" altLang="ja-JP" dirty="0"/>
              <a:t> 16:45</a:t>
            </a:r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0289317-9DD1-6840-9648-82AC10197C05}"/>
              </a:ext>
            </a:extLst>
          </p:cNvPr>
          <p:cNvSpPr txBox="1"/>
          <p:nvPr/>
        </p:nvSpPr>
        <p:spPr>
          <a:xfrm>
            <a:off x="636424" y="8252774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 err="1"/>
              <a:t>Youtube</a:t>
            </a:r>
            <a:r>
              <a:rPr kumimoji="1" lang="ja-JP" altLang="en-US" sz="1050"/>
              <a:t>Video shooting for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36C98DF-08AB-8F40-BB26-1A86102C316B}"/>
              </a:ext>
            </a:extLst>
          </p:cNvPr>
          <p:cNvSpPr txBox="1"/>
          <p:nvPr/>
        </p:nvSpPr>
        <p:spPr>
          <a:xfrm>
            <a:off x="659093" y="3598672"/>
            <a:ext cx="1486304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Osaka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Shinsaibashi Amemura store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03677F-EF2B-444B-9B82-87AEC243798E}"/>
              </a:ext>
            </a:extLst>
          </p:cNvPr>
          <p:cNvSpPr txBox="1"/>
          <p:nvPr/>
        </p:nvSpPr>
        <p:spPr>
          <a:xfrm>
            <a:off x="659093" y="3912997"/>
            <a:ext cx="1031051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Live hall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3F0A548-FCD0-234A-8299-E191DA9CFE62}"/>
              </a:ext>
            </a:extLst>
          </p:cNvPr>
          <p:cNvSpPr txBox="1"/>
          <p:nvPr/>
        </p:nvSpPr>
        <p:spPr>
          <a:xfrm>
            <a:off x="659093" y="4213034"/>
            <a:ext cx="2236510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600" b="1"/>
              <a:t>Chroma key shooting plan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C62FFB6-66C3-A246-BCEF-516F94FB038D}"/>
              </a:ext>
            </a:extLst>
          </p:cNvPr>
          <p:cNvSpPr txBox="1"/>
          <p:nvPr/>
        </p:nvSpPr>
        <p:spPr>
          <a:xfrm>
            <a:off x="660001" y="7400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Total charge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878CA10-4E19-6047-9AD3-422C3D6B309F}"/>
              </a:ext>
            </a:extLst>
          </p:cNvPr>
          <p:cNvSpPr txBox="1"/>
          <p:nvPr/>
        </p:nvSpPr>
        <p:spPr>
          <a:xfrm>
            <a:off x="1779056" y="731509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2400" dirty="0"/>
              <a:t>5,000</a:t>
            </a:r>
            <a:r>
              <a:rPr kumimoji="1" lang="ja-JP" altLang="en-US" sz="2400"/>
              <a:t>circle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C71B8C5-7B1E-474B-8EED-4D27D2118719}"/>
              </a:ext>
            </a:extLst>
          </p:cNvPr>
          <p:cNvSpPr txBox="1"/>
          <p:nvPr/>
        </p:nvSpPr>
        <p:spPr>
          <a:xfrm>
            <a:off x="1780213" y="7686792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(tax included</a:t>
            </a:r>
            <a:r>
              <a:rPr kumimoji="1" lang="en-US" altLang="ja-JP" sz="1200" dirty="0"/>
              <a:t>5,500</a:t>
            </a:r>
            <a:r>
              <a:rPr kumimoji="1" lang="ja-JP" altLang="en-US" sz="1200"/>
              <a:t>circle)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D923E0F-FBF8-7044-AF81-11FE94A57CBE}"/>
              </a:ext>
            </a:extLst>
          </p:cNvPr>
          <p:cNvSpPr txBox="1"/>
          <p:nvPr/>
        </p:nvSpPr>
        <p:spPr>
          <a:xfrm>
            <a:off x="456087" y="7966231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 b="1"/>
              <a:t>◆ Usage details / requests</a:t>
            </a:r>
            <a:r>
              <a:rPr kumimoji="1" lang="en-US" altLang="ja-JP" sz="1100" b="1" dirty="0"/>
              <a:t> </a:t>
            </a:r>
            <a:endParaRPr kumimoji="1" lang="ja-JP" altLang="en-US" sz="1100" b="1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898546B-C0FF-5749-82CF-D221823BE6A9}"/>
              </a:ext>
            </a:extLst>
          </p:cNvPr>
          <p:cNvSpPr txBox="1"/>
          <p:nvPr/>
        </p:nvSpPr>
        <p:spPr>
          <a:xfrm>
            <a:off x="602253" y="8507280"/>
            <a:ext cx="30123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Since some chroma key shooting is done, only the western side</a:t>
            </a:r>
            <a:endParaRPr kumimoji="1" lang="en-US" altLang="ja-JP" sz="1050" dirty="0"/>
          </a:p>
          <a:p>
            <a:pPr rtl="0" algn="l"/>
            <a:r>
              <a:rPr kumimoji="1" lang="ja-JP" altLang="en-US" sz="1050"/>
              <a:t>I want you to put a green bag in it.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037F735-9B4F-3C49-BBEA-FC5F4C7B311E}"/>
              </a:ext>
            </a:extLst>
          </p:cNvPr>
          <p:cNvSpPr txBox="1"/>
          <p:nvPr/>
        </p:nvSpPr>
        <p:spPr>
          <a:xfrm>
            <a:off x="879596" y="4685782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BC2B002-F4F0-4841-9661-09CA4746DF99}"/>
              </a:ext>
            </a:extLst>
          </p:cNvPr>
          <p:cNvSpPr/>
          <p:nvPr/>
        </p:nvSpPr>
        <p:spPr>
          <a:xfrm>
            <a:off x="696018" y="4628166"/>
            <a:ext cx="347789" cy="3730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600" b="1" dirty="0">
                <a:solidFill>
                  <a:schemeClr val="tx1"/>
                </a:solidFill>
              </a:rPr>
              <a:t>SET</a:t>
            </a:r>
            <a:endParaRPr kumimoji="1" lang="ja-JP" altLang="en-US" sz="600" b="1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0C4EA09-C9B0-6B41-9E51-91F2BD55E967}"/>
              </a:ext>
            </a:extLst>
          </p:cNvPr>
          <p:cNvSpPr/>
          <p:nvPr/>
        </p:nvSpPr>
        <p:spPr>
          <a:xfrm>
            <a:off x="1110875" y="4628165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Chroma key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BB19DD0-844B-5048-9C77-9786A6309876}"/>
              </a:ext>
            </a:extLst>
          </p:cNvPr>
          <p:cNvSpPr/>
          <p:nvPr/>
        </p:nvSpPr>
        <p:spPr>
          <a:xfrm>
            <a:off x="1668758" y="4628368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Proof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D5A91F7-027D-C94B-B73B-2E7557FBD454}"/>
              </a:ext>
            </a:extLst>
          </p:cNvPr>
          <p:cNvSpPr/>
          <p:nvPr/>
        </p:nvSpPr>
        <p:spPr>
          <a:xfrm>
            <a:off x="2225971" y="4628368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camera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38041F2-CE41-D04B-834A-765A0BD7F0CE}"/>
              </a:ext>
            </a:extLst>
          </p:cNvPr>
          <p:cNvSpPr txBox="1"/>
          <p:nvPr/>
        </p:nvSpPr>
        <p:spPr>
          <a:xfrm>
            <a:off x="571113" y="64253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b="1"/>
              <a:t>&lt;Addition&gt;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5F135DD-63FA-6F42-8C60-80C298FC655C}"/>
              </a:ext>
            </a:extLst>
          </p:cNvPr>
          <p:cNvSpPr txBox="1"/>
          <p:nvPr/>
        </p:nvSpPr>
        <p:spPr>
          <a:xfrm>
            <a:off x="636424" y="6679856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b="1"/>
              <a:t>equipment</a:t>
            </a:r>
            <a:r>
              <a:rPr kumimoji="1" lang="en-US" altLang="ja-JP" sz="1400" b="1" dirty="0"/>
              <a:t>A</a:t>
            </a:r>
            <a:endParaRPr kumimoji="1" lang="ja-JP" altLang="en-US" sz="1400" b="1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B5C2C6E-5835-2E4B-ABCC-3704E104DB54}"/>
              </a:ext>
            </a:extLst>
          </p:cNvPr>
          <p:cNvCxnSpPr/>
          <p:nvPr/>
        </p:nvCxnSpPr>
        <p:spPr>
          <a:xfrm>
            <a:off x="571113" y="7315682"/>
            <a:ext cx="276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AB8BCE4-B337-5541-8EDF-8ECB0F9304D4}"/>
              </a:ext>
            </a:extLst>
          </p:cNvPr>
          <p:cNvSpPr txBox="1"/>
          <p:nvPr/>
        </p:nvSpPr>
        <p:spPr>
          <a:xfrm>
            <a:off x="589848" y="693169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additional fee:</a:t>
            </a:r>
            <a:r>
              <a:rPr kumimoji="1" lang="en-US" altLang="ja-JP" dirty="0"/>
              <a:t>2,000</a:t>
            </a:r>
            <a:r>
              <a:rPr kumimoji="1" lang="ja-JP" altLang="en-US"/>
              <a:t>circle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2EE7E97-9A12-6B42-B6A0-33C4AA2AEB38}"/>
              </a:ext>
            </a:extLst>
          </p:cNvPr>
          <p:cNvSpPr txBox="1"/>
          <p:nvPr/>
        </p:nvSpPr>
        <p:spPr>
          <a:xfrm>
            <a:off x="571249" y="6041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price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72F8881-DDB9-F845-ACC1-DB834BE8A65C}"/>
              </a:ext>
            </a:extLst>
          </p:cNvPr>
          <p:cNvSpPr txBox="1"/>
          <p:nvPr/>
        </p:nvSpPr>
        <p:spPr>
          <a:xfrm>
            <a:off x="1134248" y="595688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2400" dirty="0"/>
              <a:t>3,000</a:t>
            </a:r>
            <a:r>
              <a:rPr kumimoji="1" lang="ja-JP" altLang="en-US" sz="2400"/>
              <a:t>circle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861EECB-5CC3-BF44-A5BE-8A66B8DA1EB0}"/>
              </a:ext>
            </a:extLst>
          </p:cNvPr>
          <p:cNvCxnSpPr/>
          <p:nvPr/>
        </p:nvCxnSpPr>
        <p:spPr>
          <a:xfrm>
            <a:off x="571113" y="6413982"/>
            <a:ext cx="276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1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67358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My page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9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805756"/>
            <a:ext cx="3600243" cy="396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43952" y="930380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 b="1">
                <a:solidFill>
                  <a:schemeClr val="bg1"/>
                </a:solidFill>
              </a:rPr>
              <a:t>My page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309250" y="1288362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◆ Account information</a:t>
            </a:r>
            <a:endParaRPr kumimoji="1" lang="en-US" altLang="ja-JP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173069" y="7293390"/>
            <a:ext cx="3600242" cy="1890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79AA1F-5BD8-474B-8813-096E312BFAAE}"/>
              </a:ext>
            </a:extLst>
          </p:cNvPr>
          <p:cNvSpPr txBox="1"/>
          <p:nvPr/>
        </p:nvSpPr>
        <p:spPr>
          <a:xfrm>
            <a:off x="443952" y="1968457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Name (corporate name)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BB90309-CCA3-9249-ADF4-86C4038CE953}"/>
              </a:ext>
            </a:extLst>
          </p:cNvPr>
          <p:cNvSpPr txBox="1"/>
          <p:nvPr/>
        </p:nvSpPr>
        <p:spPr>
          <a:xfrm>
            <a:off x="443952" y="22256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Furigana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EE3A8F4-3640-3049-AEB6-FB2443612E16}"/>
              </a:ext>
            </a:extLst>
          </p:cNvPr>
          <p:cNvSpPr txBox="1"/>
          <p:nvPr/>
        </p:nvSpPr>
        <p:spPr>
          <a:xfrm>
            <a:off x="468118" y="275937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Postal code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1720DA5-22CE-E448-8AD0-4DC1E56B4F95}"/>
              </a:ext>
            </a:extLst>
          </p:cNvPr>
          <p:cNvSpPr txBox="1"/>
          <p:nvPr/>
        </p:nvSpPr>
        <p:spPr>
          <a:xfrm>
            <a:off x="468118" y="30222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prefectures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CF3EEAF-3933-594E-9EF5-E64AB5F4102E}"/>
              </a:ext>
            </a:extLst>
          </p:cNvPr>
          <p:cNvSpPr txBox="1"/>
          <p:nvPr/>
        </p:nvSpPr>
        <p:spPr>
          <a:xfrm>
            <a:off x="468118" y="32794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address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A1EA887-819A-5344-9FB0-EC25468D05F8}"/>
              </a:ext>
            </a:extLst>
          </p:cNvPr>
          <p:cNvSpPr txBox="1"/>
          <p:nvPr/>
        </p:nvSpPr>
        <p:spPr>
          <a:xfrm>
            <a:off x="468118" y="34994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Building name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E1C6D92-3BF3-1D40-94BC-926DD4E98D1E}"/>
              </a:ext>
            </a:extLst>
          </p:cNvPr>
          <p:cNvSpPr txBox="1"/>
          <p:nvPr/>
        </p:nvSpPr>
        <p:spPr>
          <a:xfrm>
            <a:off x="468118" y="37440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contact address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F2E9A8F-F016-9D47-98B0-FCBDFFD6BA17}"/>
              </a:ext>
            </a:extLst>
          </p:cNvPr>
          <p:cNvSpPr txBox="1"/>
          <p:nvPr/>
        </p:nvSpPr>
        <p:spPr>
          <a:xfrm>
            <a:off x="443952" y="247062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Name of person in charge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A98E7E-9279-A042-BEB5-58B4A0965EBC}"/>
              </a:ext>
            </a:extLst>
          </p:cNvPr>
          <p:cNvSpPr txBox="1"/>
          <p:nvPr/>
        </p:nvSpPr>
        <p:spPr>
          <a:xfrm>
            <a:off x="468118" y="396977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Other contact information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1043C33-3C5C-FB44-A5C3-A1BDF9ADFAF8}"/>
              </a:ext>
            </a:extLst>
          </p:cNvPr>
          <p:cNvSpPr txBox="1"/>
          <p:nvPr/>
        </p:nvSpPr>
        <p:spPr>
          <a:xfrm>
            <a:off x="468118" y="4229801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email address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F206D90-7F7C-4242-8D28-E7E3A0239E7D}"/>
              </a:ext>
            </a:extLst>
          </p:cNvPr>
          <p:cNvSpPr txBox="1"/>
          <p:nvPr/>
        </p:nvSpPr>
        <p:spPr>
          <a:xfrm>
            <a:off x="1814665" y="1968457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IMG Flow Co., Ltd.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460B034-E440-B241-AF42-1408FAED4B6F}"/>
              </a:ext>
            </a:extLst>
          </p:cNvPr>
          <p:cNvSpPr txBox="1"/>
          <p:nvPr/>
        </p:nvSpPr>
        <p:spPr>
          <a:xfrm>
            <a:off x="1814665" y="2211344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Yugen Gaisha Aimuji Furo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98D5D6F-87C6-9D42-BF75-695791DC2793}"/>
              </a:ext>
            </a:extLst>
          </p:cNvPr>
          <p:cNvSpPr txBox="1"/>
          <p:nvPr/>
        </p:nvSpPr>
        <p:spPr>
          <a:xfrm>
            <a:off x="1814665" y="245842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Kentaro Doi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BEC7E85-2AEC-6246-8B11-7801E0646A27}"/>
              </a:ext>
            </a:extLst>
          </p:cNvPr>
          <p:cNvSpPr txBox="1"/>
          <p:nvPr/>
        </p:nvSpPr>
        <p:spPr>
          <a:xfrm>
            <a:off x="1814665" y="2729890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550-0004</a:t>
            </a:r>
            <a:endParaRPr kumimoji="1" lang="ja-JP" altLang="en-US" sz="10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EC65AD-83BF-CC4E-A5F9-AF5E4F91A339}"/>
              </a:ext>
            </a:extLst>
          </p:cNvPr>
          <p:cNvSpPr txBox="1"/>
          <p:nvPr/>
        </p:nvSpPr>
        <p:spPr>
          <a:xfrm>
            <a:off x="1814665" y="297849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Osaka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6DAA31D-C146-D247-A75D-FDA7CA396DAC}"/>
              </a:ext>
            </a:extLst>
          </p:cNvPr>
          <p:cNvSpPr txBox="1"/>
          <p:nvPr/>
        </p:nvSpPr>
        <p:spPr>
          <a:xfrm>
            <a:off x="1814665" y="3249956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Utsubohonmachi, Nishi-ku, Osaka</a:t>
            </a:r>
            <a:r>
              <a:rPr kumimoji="1" lang="en-US" altLang="ja-JP" sz="1000" dirty="0"/>
              <a:t>2-6-13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8DF6B41-3437-CC41-BB60-369AD75EE744}"/>
              </a:ext>
            </a:extLst>
          </p:cNvPr>
          <p:cNvSpPr txBox="1"/>
          <p:nvPr/>
        </p:nvSpPr>
        <p:spPr>
          <a:xfrm>
            <a:off x="1814665" y="3498558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Hommachi</a:t>
            </a:r>
            <a:r>
              <a:rPr kumimoji="1" lang="en-US" altLang="ja-JP" sz="1000" dirty="0"/>
              <a:t>SE</a:t>
            </a:r>
            <a:r>
              <a:rPr kumimoji="1" lang="ja-JP" altLang="en-US" sz="1000"/>
              <a:t>2nd floor of the building</a:t>
            </a:r>
            <a:endParaRPr kumimoji="1" lang="en-US" altLang="ja-JP" sz="10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03ECB06-2284-AD4E-955E-109E1A95ECC7}"/>
              </a:ext>
            </a:extLst>
          </p:cNvPr>
          <p:cNvSpPr txBox="1"/>
          <p:nvPr/>
        </p:nvSpPr>
        <p:spPr>
          <a:xfrm>
            <a:off x="1814665" y="3744296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06-4400-8329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395E943-3614-6A4E-96BA-2331FF10D397}"/>
              </a:ext>
            </a:extLst>
          </p:cNvPr>
          <p:cNvSpPr txBox="1"/>
          <p:nvPr/>
        </p:nvSpPr>
        <p:spPr>
          <a:xfrm>
            <a:off x="1814665" y="3984326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090-9217-0288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340F305-DA76-4E4D-BD65-7BA66B01203A}"/>
              </a:ext>
            </a:extLst>
          </p:cNvPr>
          <p:cNvSpPr txBox="1"/>
          <p:nvPr/>
        </p:nvSpPr>
        <p:spPr>
          <a:xfrm>
            <a:off x="1814665" y="4240974"/>
            <a:ext cx="1366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 err="1"/>
              <a:t>doiken@img-flow.com</a:t>
            </a:r>
            <a:endParaRPr kumimoji="1" lang="en-US" altLang="ja-JP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3FACDD4-406B-4540-8A1F-EFFE323FE6F7}"/>
              </a:ext>
            </a:extLst>
          </p:cNvPr>
          <p:cNvSpPr txBox="1"/>
          <p:nvPr/>
        </p:nvSpPr>
        <p:spPr>
          <a:xfrm>
            <a:off x="2990627" y="1304895"/>
            <a:ext cx="748923" cy="26161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FB4CBCC-80EB-5143-B8B9-F19FA2D20ADE}"/>
              </a:ext>
            </a:extLst>
          </p:cNvPr>
          <p:cNvSpPr txBox="1"/>
          <p:nvPr/>
        </p:nvSpPr>
        <p:spPr>
          <a:xfrm>
            <a:off x="309250" y="4951093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◆ Acquisition points</a:t>
            </a:r>
            <a:endParaRPr kumimoji="1" lang="en-US" altLang="ja-JP" sz="1200" dirty="0"/>
          </a:p>
        </p:txBody>
      </p:sp>
      <p:graphicFrame>
        <p:nvGraphicFramePr>
          <p:cNvPr id="84" name="表 6">
            <a:extLst>
              <a:ext uri="{FF2B5EF4-FFF2-40B4-BE49-F238E27FC236}">
                <a16:creationId xmlns:a16="http://schemas.microsoft.com/office/drawing/2014/main" id="{3F7EFA42-C6FB-FB4F-AB1D-1D6EB5AC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01611"/>
              </p:ext>
            </p:extLst>
          </p:nvPr>
        </p:nvGraphicFramePr>
        <p:xfrm>
          <a:off x="349228" y="5787641"/>
          <a:ext cx="4006809" cy="83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98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  <a:gridCol w="498064">
                  <a:extLst>
                    <a:ext uri="{9D8B030D-6E8A-4147-A177-3AD203B41FA5}">
                      <a16:colId xmlns:a16="http://schemas.microsoft.com/office/drawing/2014/main" val="2725333156"/>
                    </a:ext>
                  </a:extLst>
                </a:gridCol>
                <a:gridCol w="550099">
                  <a:extLst>
                    <a:ext uri="{9D8B030D-6E8A-4147-A177-3AD203B41FA5}">
                      <a16:colId xmlns:a16="http://schemas.microsoft.com/office/drawing/2014/main" val="1477425568"/>
                    </a:ext>
                  </a:extLst>
                </a:gridCol>
                <a:gridCol w="468329">
                  <a:extLst>
                    <a:ext uri="{9D8B030D-6E8A-4147-A177-3AD203B41FA5}">
                      <a16:colId xmlns:a16="http://schemas.microsoft.com/office/drawing/2014/main" val="750209593"/>
                    </a:ext>
                  </a:extLst>
                </a:gridCol>
                <a:gridCol w="713643">
                  <a:extLst>
                    <a:ext uri="{9D8B030D-6E8A-4147-A177-3AD203B41FA5}">
                      <a16:colId xmlns:a16="http://schemas.microsoft.com/office/drawing/2014/main" val="1909400263"/>
                    </a:ext>
                  </a:extLst>
                </a:gridCol>
                <a:gridCol w="683907">
                  <a:extLst>
                    <a:ext uri="{9D8B030D-6E8A-4147-A177-3AD203B41FA5}">
                      <a16:colId xmlns:a16="http://schemas.microsoft.com/office/drawing/2014/main" val="2111875466"/>
                    </a:ext>
                  </a:extLst>
                </a:gridCol>
                <a:gridCol w="564969">
                  <a:extLst>
                    <a:ext uri="{9D8B030D-6E8A-4147-A177-3AD203B41FA5}">
                      <a16:colId xmlns:a16="http://schemas.microsoft.com/office/drawing/2014/main" val="1120551399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1234567</a:t>
                      </a:r>
                      <a:endParaRPr kumimoji="1" lang="ja-JP" altLang="en-US" sz="500" b="0" u="sng">
                        <a:solidFill>
                          <a:srgbClr val="FF000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hole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2021/10/1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10:00 – 13:00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none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5,500</a:t>
                      </a:r>
                      <a:r>
                        <a:rPr kumimoji="1" lang="ja-JP" altLang="en-US" sz="500" b="0" u="none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none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6600</a:t>
                      </a:r>
                      <a:r>
                        <a:rPr kumimoji="1" lang="ja-JP" altLang="en-US" sz="500" b="0" u="none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none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11000</a:t>
                      </a:r>
                      <a:r>
                        <a:rPr kumimoji="1" lang="ja-JP" altLang="en-US" sz="500" b="0" u="none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</a:tbl>
          </a:graphicData>
        </a:graphic>
      </p:graphicFrame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CB8E975-C54B-C048-9D36-E16C06D8878F}"/>
              </a:ext>
            </a:extLst>
          </p:cNvPr>
          <p:cNvSpPr txBox="1"/>
          <p:nvPr/>
        </p:nvSpPr>
        <p:spPr>
          <a:xfrm>
            <a:off x="309250" y="5431634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◆ Reservation history</a:t>
            </a:r>
            <a:endParaRPr kumimoji="1" lang="en-US" altLang="ja-JP" sz="12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F8D9150-1B8B-204A-9B5E-3E45374B2D2E}"/>
              </a:ext>
            </a:extLst>
          </p:cNvPr>
          <p:cNvSpPr txBox="1"/>
          <p:nvPr/>
        </p:nvSpPr>
        <p:spPr>
          <a:xfrm>
            <a:off x="468118" y="447008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password</a:t>
            </a:r>
            <a:endParaRPr kumimoji="1" lang="en-US" altLang="ja-JP" sz="105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9691E11-2731-A846-A493-438B50B30C40}"/>
              </a:ext>
            </a:extLst>
          </p:cNvPr>
          <p:cNvSpPr txBox="1"/>
          <p:nvPr/>
        </p:nvSpPr>
        <p:spPr>
          <a:xfrm>
            <a:off x="1814665" y="4516571"/>
            <a:ext cx="7168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●●●●●</a:t>
            </a:r>
            <a:endParaRPr kumimoji="1" lang="en-US" altLang="ja-JP" sz="7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0A92B46-215C-414A-AB67-51ED8EC65DFC}"/>
              </a:ext>
            </a:extLst>
          </p:cNvPr>
          <p:cNvSpPr txBox="1"/>
          <p:nvPr/>
        </p:nvSpPr>
        <p:spPr>
          <a:xfrm>
            <a:off x="1811001" y="4951093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</a:t>
            </a:r>
            <a:r>
              <a:rPr kumimoji="1" lang="en-US" altLang="ja-JP" sz="1200" dirty="0"/>
              <a:t>20 POINT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CCC94FD-1A7B-A840-A4C1-2D48AC985DFF}"/>
              </a:ext>
            </a:extLst>
          </p:cNvPr>
          <p:cNvSpPr txBox="1"/>
          <p:nvPr/>
        </p:nvSpPr>
        <p:spPr>
          <a:xfrm>
            <a:off x="438340" y="1670137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customer</a:t>
            </a:r>
            <a:r>
              <a:rPr kumimoji="1" lang="en-US" altLang="ja-JP" sz="1200" dirty="0"/>
              <a:t>No.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B37646D-EED1-F04A-A83B-08B0C2AD0B4D}"/>
              </a:ext>
            </a:extLst>
          </p:cNvPr>
          <p:cNvSpPr txBox="1"/>
          <p:nvPr/>
        </p:nvSpPr>
        <p:spPr>
          <a:xfrm>
            <a:off x="1839975" y="1670137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</a:t>
            </a:r>
            <a:r>
              <a:rPr kumimoji="1" lang="en-US" altLang="ja-JP" sz="1200" dirty="0"/>
              <a:t>1234567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F45738-1E77-0748-9379-616948FE77F6}"/>
              </a:ext>
            </a:extLst>
          </p:cNvPr>
          <p:cNvSpPr txBox="1"/>
          <p:nvPr/>
        </p:nvSpPr>
        <p:spPr>
          <a:xfrm>
            <a:off x="3846923" y="1301992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← Go to change screen</a:t>
            </a:r>
          </a:p>
        </p:txBody>
      </p:sp>
    </p:spTree>
    <p:extLst>
      <p:ext uri="{BB962C8B-B14F-4D97-AF65-F5344CB8AC3E}">
        <p14:creationId xmlns:p14="http://schemas.microsoft.com/office/powerpoint/2010/main" val="116636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67358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My page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3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805756"/>
            <a:ext cx="3600243" cy="396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43952" y="930380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 b="1">
                <a:solidFill>
                  <a:schemeClr val="bg1"/>
                </a:solidFill>
              </a:rPr>
              <a:t>My page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309250" y="1288362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◆ Account information</a:t>
            </a:r>
            <a:endParaRPr kumimoji="1" lang="en-US" altLang="ja-JP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173069" y="6138799"/>
            <a:ext cx="3600242" cy="1890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79AA1F-5BD8-474B-8813-096E312BFAAE}"/>
              </a:ext>
            </a:extLst>
          </p:cNvPr>
          <p:cNvSpPr txBox="1"/>
          <p:nvPr/>
        </p:nvSpPr>
        <p:spPr>
          <a:xfrm>
            <a:off x="443952" y="1862657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Name (corporate name)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BB90309-CCA3-9249-ADF4-86C4038CE953}"/>
              </a:ext>
            </a:extLst>
          </p:cNvPr>
          <p:cNvSpPr txBox="1"/>
          <p:nvPr/>
        </p:nvSpPr>
        <p:spPr>
          <a:xfrm>
            <a:off x="438569" y="21422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Furigana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EE3A8F4-3640-3049-AEB6-FB2443612E16}"/>
              </a:ext>
            </a:extLst>
          </p:cNvPr>
          <p:cNvSpPr txBox="1"/>
          <p:nvPr/>
        </p:nvSpPr>
        <p:spPr>
          <a:xfrm>
            <a:off x="468118" y="26787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Postal code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1720DA5-22CE-E448-8AD0-4DC1E56B4F95}"/>
              </a:ext>
            </a:extLst>
          </p:cNvPr>
          <p:cNvSpPr txBox="1"/>
          <p:nvPr/>
        </p:nvSpPr>
        <p:spPr>
          <a:xfrm>
            <a:off x="468118" y="29630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prefectures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CF3EEAF-3933-594E-9EF5-E64AB5F4102E}"/>
              </a:ext>
            </a:extLst>
          </p:cNvPr>
          <p:cNvSpPr txBox="1"/>
          <p:nvPr/>
        </p:nvSpPr>
        <p:spPr>
          <a:xfrm>
            <a:off x="468118" y="32397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address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A1EA887-819A-5344-9FB0-EC25468D05F8}"/>
              </a:ext>
            </a:extLst>
          </p:cNvPr>
          <p:cNvSpPr txBox="1"/>
          <p:nvPr/>
        </p:nvSpPr>
        <p:spPr>
          <a:xfrm>
            <a:off x="468118" y="34994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Building name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E1C6D92-3BF3-1D40-94BC-926DD4E98D1E}"/>
              </a:ext>
            </a:extLst>
          </p:cNvPr>
          <p:cNvSpPr txBox="1"/>
          <p:nvPr/>
        </p:nvSpPr>
        <p:spPr>
          <a:xfrm>
            <a:off x="468118" y="37640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contact address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F2E9A8F-F016-9D47-98B0-FCBDFFD6BA17}"/>
              </a:ext>
            </a:extLst>
          </p:cNvPr>
          <p:cNvSpPr txBox="1"/>
          <p:nvPr/>
        </p:nvSpPr>
        <p:spPr>
          <a:xfrm>
            <a:off x="443952" y="24053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Name of person in charge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A98E7E-9279-A042-BEB5-58B4A0965EBC}"/>
              </a:ext>
            </a:extLst>
          </p:cNvPr>
          <p:cNvSpPr txBox="1"/>
          <p:nvPr/>
        </p:nvSpPr>
        <p:spPr>
          <a:xfrm>
            <a:off x="468118" y="402316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Other contact information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1043C33-3C5C-FB44-A5C3-A1BDF9ADFAF8}"/>
              </a:ext>
            </a:extLst>
          </p:cNvPr>
          <p:cNvSpPr txBox="1"/>
          <p:nvPr/>
        </p:nvSpPr>
        <p:spPr>
          <a:xfrm>
            <a:off x="468118" y="430321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email address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F206D90-7F7C-4242-8D28-E7E3A0239E7D}"/>
              </a:ext>
            </a:extLst>
          </p:cNvPr>
          <p:cNvSpPr txBox="1"/>
          <p:nvPr/>
        </p:nvSpPr>
        <p:spPr>
          <a:xfrm>
            <a:off x="1814665" y="1868347"/>
            <a:ext cx="18517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IMG Flow Co., Ltd.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460B034-E440-B241-AF42-1408FAED4B6F}"/>
              </a:ext>
            </a:extLst>
          </p:cNvPr>
          <p:cNvSpPr txBox="1"/>
          <p:nvPr/>
        </p:nvSpPr>
        <p:spPr>
          <a:xfrm>
            <a:off x="1814665" y="2138310"/>
            <a:ext cx="23647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Yugen Gaisha Aimuji Furo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98D5D6F-87C6-9D42-BF75-695791DC2793}"/>
              </a:ext>
            </a:extLst>
          </p:cNvPr>
          <p:cNvSpPr txBox="1"/>
          <p:nvPr/>
        </p:nvSpPr>
        <p:spPr>
          <a:xfrm>
            <a:off x="1814665" y="2413162"/>
            <a:ext cx="9541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Kentaro Doi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BEC7E85-2AEC-6246-8B11-7801E0646A27}"/>
              </a:ext>
            </a:extLst>
          </p:cNvPr>
          <p:cNvSpPr txBox="1"/>
          <p:nvPr/>
        </p:nvSpPr>
        <p:spPr>
          <a:xfrm>
            <a:off x="1814665" y="2683539"/>
            <a:ext cx="6832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550-0004</a:t>
            </a:r>
            <a:endParaRPr kumimoji="1" lang="ja-JP" altLang="en-US" sz="10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EC65AD-83BF-CC4E-A5F9-AF5E4F91A339}"/>
              </a:ext>
            </a:extLst>
          </p:cNvPr>
          <p:cNvSpPr txBox="1"/>
          <p:nvPr/>
        </p:nvSpPr>
        <p:spPr>
          <a:xfrm>
            <a:off x="1814665" y="2958471"/>
            <a:ext cx="56938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Osaka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6DAA31D-C146-D247-A75D-FDA7CA396DAC}"/>
              </a:ext>
            </a:extLst>
          </p:cNvPr>
          <p:cNvSpPr txBox="1"/>
          <p:nvPr/>
        </p:nvSpPr>
        <p:spPr>
          <a:xfrm>
            <a:off x="1814665" y="3230377"/>
            <a:ext cx="15504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Utsubohonmachi, Nishi-ku, Osaka</a:t>
            </a:r>
            <a:r>
              <a:rPr kumimoji="1" lang="en-US" altLang="ja-JP" sz="1000" dirty="0"/>
              <a:t>2-6-13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8DF6B41-3437-CC41-BB60-369AD75EE744}"/>
              </a:ext>
            </a:extLst>
          </p:cNvPr>
          <p:cNvSpPr txBox="1"/>
          <p:nvPr/>
        </p:nvSpPr>
        <p:spPr>
          <a:xfrm>
            <a:off x="1814665" y="3498558"/>
            <a:ext cx="107593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Hommachi</a:t>
            </a:r>
            <a:r>
              <a:rPr kumimoji="1" lang="en-US" altLang="ja-JP" sz="1000" dirty="0"/>
              <a:t>SE</a:t>
            </a:r>
            <a:r>
              <a:rPr kumimoji="1" lang="ja-JP" altLang="en-US" sz="1000"/>
              <a:t>2nd floor of the building</a:t>
            </a:r>
            <a:endParaRPr kumimoji="1" lang="en-US" altLang="ja-JP" sz="10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03ECB06-2284-AD4E-955E-109E1A95ECC7}"/>
              </a:ext>
            </a:extLst>
          </p:cNvPr>
          <p:cNvSpPr txBox="1"/>
          <p:nvPr/>
        </p:nvSpPr>
        <p:spPr>
          <a:xfrm>
            <a:off x="1814665" y="3764318"/>
            <a:ext cx="91884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06-4400-8329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395E943-3614-6A4E-96BA-2331FF10D397}"/>
              </a:ext>
            </a:extLst>
          </p:cNvPr>
          <p:cNvSpPr txBox="1"/>
          <p:nvPr/>
        </p:nvSpPr>
        <p:spPr>
          <a:xfrm>
            <a:off x="1814665" y="4037718"/>
            <a:ext cx="9845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090-9217-0288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340F305-DA76-4E4D-BD65-7BA66B01203A}"/>
              </a:ext>
            </a:extLst>
          </p:cNvPr>
          <p:cNvSpPr txBox="1"/>
          <p:nvPr/>
        </p:nvSpPr>
        <p:spPr>
          <a:xfrm>
            <a:off x="1814665" y="4314388"/>
            <a:ext cx="13660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 err="1"/>
              <a:t>doiken@img-flow.com</a:t>
            </a:r>
            <a:endParaRPr kumimoji="1" lang="en-US" altLang="ja-JP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3FACDD4-406B-4540-8A1F-EFFE323FE6F7}"/>
              </a:ext>
            </a:extLst>
          </p:cNvPr>
          <p:cNvSpPr txBox="1"/>
          <p:nvPr/>
        </p:nvSpPr>
        <p:spPr>
          <a:xfrm>
            <a:off x="1697328" y="5501376"/>
            <a:ext cx="748923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F8D9150-1B8B-204A-9B5E-3E45374B2D2E}"/>
              </a:ext>
            </a:extLst>
          </p:cNvPr>
          <p:cNvSpPr txBox="1"/>
          <p:nvPr/>
        </p:nvSpPr>
        <p:spPr>
          <a:xfrm>
            <a:off x="468118" y="4596889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password</a:t>
            </a:r>
            <a:endParaRPr kumimoji="1" lang="en-US" altLang="ja-JP" sz="105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9691E11-2731-A846-A493-438B50B30C40}"/>
              </a:ext>
            </a:extLst>
          </p:cNvPr>
          <p:cNvSpPr txBox="1"/>
          <p:nvPr/>
        </p:nvSpPr>
        <p:spPr>
          <a:xfrm>
            <a:off x="1814665" y="4643378"/>
            <a:ext cx="93807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●●●●●●●</a:t>
            </a:r>
            <a:endParaRPr kumimoji="1" lang="en-US" altLang="ja-JP" sz="7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CCC94FD-1A7B-A840-A4C1-2D48AC985DFF}"/>
              </a:ext>
            </a:extLst>
          </p:cNvPr>
          <p:cNvSpPr txBox="1"/>
          <p:nvPr/>
        </p:nvSpPr>
        <p:spPr>
          <a:xfrm>
            <a:off x="438340" y="1616745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customer</a:t>
            </a:r>
            <a:r>
              <a:rPr kumimoji="1" lang="en-US" altLang="ja-JP" sz="1200" dirty="0"/>
              <a:t>No.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B37646D-EED1-F04A-A83B-08B0C2AD0B4D}"/>
              </a:ext>
            </a:extLst>
          </p:cNvPr>
          <p:cNvSpPr txBox="1"/>
          <p:nvPr/>
        </p:nvSpPr>
        <p:spPr>
          <a:xfrm>
            <a:off x="1839975" y="1616745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</a:t>
            </a:r>
            <a:r>
              <a:rPr kumimoji="1" lang="en-US" altLang="ja-JP" sz="1200" dirty="0"/>
              <a:t>1234567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7E683CB-48F0-7549-99FD-E7B7A844DBFE}"/>
              </a:ext>
            </a:extLst>
          </p:cNvPr>
          <p:cNvSpPr txBox="1"/>
          <p:nvPr/>
        </p:nvSpPr>
        <p:spPr>
          <a:xfrm>
            <a:off x="468118" y="488389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Password confirmation</a:t>
            </a:r>
            <a:endParaRPr kumimoji="1" lang="en-US" altLang="ja-JP" sz="105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5945271-A947-0742-94D3-5051DC24FAB8}"/>
              </a:ext>
            </a:extLst>
          </p:cNvPr>
          <p:cNvSpPr txBox="1"/>
          <p:nvPr/>
        </p:nvSpPr>
        <p:spPr>
          <a:xfrm>
            <a:off x="1814665" y="4930380"/>
            <a:ext cx="93807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●●●●●●●</a:t>
            </a:r>
            <a:endParaRPr kumimoji="1" lang="en-US" altLang="ja-JP" sz="700" dirty="0"/>
          </a:p>
        </p:txBody>
      </p:sp>
    </p:spTree>
    <p:extLst>
      <p:ext uri="{BB962C8B-B14F-4D97-AF65-F5344CB8AC3E}">
        <p14:creationId xmlns:p14="http://schemas.microsoft.com/office/powerpoint/2010/main" val="211990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67358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My page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7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805756"/>
            <a:ext cx="3600243" cy="396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43952" y="930380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 b="1">
                <a:solidFill>
                  <a:schemeClr val="bg1"/>
                </a:solidFill>
              </a:rPr>
              <a:t>My page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309250" y="1288362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◆ Account information</a:t>
            </a:r>
            <a:endParaRPr kumimoji="1" lang="en-US" altLang="ja-JP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173069" y="6013070"/>
            <a:ext cx="3600242" cy="1890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3FACDD4-406B-4540-8A1F-EFFE323FE6F7}"/>
              </a:ext>
            </a:extLst>
          </p:cNvPr>
          <p:cNvSpPr txBox="1"/>
          <p:nvPr/>
        </p:nvSpPr>
        <p:spPr>
          <a:xfrm>
            <a:off x="1199581" y="5576021"/>
            <a:ext cx="1547218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My page</a:t>
            </a:r>
            <a:r>
              <a:rPr kumimoji="1" lang="en-US" altLang="ja-JP" sz="1100" dirty="0">
                <a:solidFill>
                  <a:schemeClr val="bg1"/>
                </a:solidFill>
              </a:rPr>
              <a:t>TOP</a:t>
            </a:r>
            <a:r>
              <a:rPr kumimoji="1" lang="ja-JP" altLang="en-US" sz="1100">
                <a:solidFill>
                  <a:schemeClr val="bg1"/>
                </a:solidFill>
              </a:rPr>
              <a:t>Back to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5FF61D-D512-2741-B8C6-DDEC4103D8B6}"/>
              </a:ext>
            </a:extLst>
          </p:cNvPr>
          <p:cNvSpPr txBox="1"/>
          <p:nvPr/>
        </p:nvSpPr>
        <p:spPr>
          <a:xfrm>
            <a:off x="1175535" y="5225688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The changes have been reflected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4446A22-FE41-2847-A8B4-491191FB4564}"/>
              </a:ext>
            </a:extLst>
          </p:cNvPr>
          <p:cNvSpPr txBox="1"/>
          <p:nvPr/>
        </p:nvSpPr>
        <p:spPr>
          <a:xfrm>
            <a:off x="443952" y="1968457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Name (corporate name)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CAA95A6-FBBA-AD4D-9824-A449465F0AB5}"/>
              </a:ext>
            </a:extLst>
          </p:cNvPr>
          <p:cNvSpPr txBox="1"/>
          <p:nvPr/>
        </p:nvSpPr>
        <p:spPr>
          <a:xfrm>
            <a:off x="443952" y="22256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Furigana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584CF7C-8671-E242-A945-126C890FFD3A}"/>
              </a:ext>
            </a:extLst>
          </p:cNvPr>
          <p:cNvSpPr txBox="1"/>
          <p:nvPr/>
        </p:nvSpPr>
        <p:spPr>
          <a:xfrm>
            <a:off x="468118" y="275937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Postal code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497255A-3676-3240-866B-46996196A35C}"/>
              </a:ext>
            </a:extLst>
          </p:cNvPr>
          <p:cNvSpPr txBox="1"/>
          <p:nvPr/>
        </p:nvSpPr>
        <p:spPr>
          <a:xfrm>
            <a:off x="468118" y="30222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prefectures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4D2FCAB-36CF-B245-843D-19A9B1B899A7}"/>
              </a:ext>
            </a:extLst>
          </p:cNvPr>
          <p:cNvSpPr txBox="1"/>
          <p:nvPr/>
        </p:nvSpPr>
        <p:spPr>
          <a:xfrm>
            <a:off x="468118" y="32794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address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F373DCC-EF10-A245-B297-84573887E9A8}"/>
              </a:ext>
            </a:extLst>
          </p:cNvPr>
          <p:cNvSpPr txBox="1"/>
          <p:nvPr/>
        </p:nvSpPr>
        <p:spPr>
          <a:xfrm>
            <a:off x="468118" y="34994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Building name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9AFCAC6-F8D8-5C49-A008-20E3A37CBE1B}"/>
              </a:ext>
            </a:extLst>
          </p:cNvPr>
          <p:cNvSpPr txBox="1"/>
          <p:nvPr/>
        </p:nvSpPr>
        <p:spPr>
          <a:xfrm>
            <a:off x="468118" y="37440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contact address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E1A6191-A37A-CB4F-B611-D8C8FFD506CA}"/>
              </a:ext>
            </a:extLst>
          </p:cNvPr>
          <p:cNvSpPr txBox="1"/>
          <p:nvPr/>
        </p:nvSpPr>
        <p:spPr>
          <a:xfrm>
            <a:off x="443952" y="247062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Name of person in charge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44472C7-C87F-8A43-8D27-2A828B3AD9F9}"/>
              </a:ext>
            </a:extLst>
          </p:cNvPr>
          <p:cNvSpPr txBox="1"/>
          <p:nvPr/>
        </p:nvSpPr>
        <p:spPr>
          <a:xfrm>
            <a:off x="468118" y="396977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Other contact information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7A3D3D0-0854-754A-996D-C1E89F540766}"/>
              </a:ext>
            </a:extLst>
          </p:cNvPr>
          <p:cNvSpPr txBox="1"/>
          <p:nvPr/>
        </p:nvSpPr>
        <p:spPr>
          <a:xfrm>
            <a:off x="468118" y="4229801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email address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5DE96F2-33AF-FA40-A711-70A5B857B24E}"/>
              </a:ext>
            </a:extLst>
          </p:cNvPr>
          <p:cNvSpPr txBox="1"/>
          <p:nvPr/>
        </p:nvSpPr>
        <p:spPr>
          <a:xfrm>
            <a:off x="1814665" y="1968457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IMG Flow Co., Ltd.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55E85A4-8359-9C48-B22A-0ED87055A5C4}"/>
              </a:ext>
            </a:extLst>
          </p:cNvPr>
          <p:cNvSpPr txBox="1"/>
          <p:nvPr/>
        </p:nvSpPr>
        <p:spPr>
          <a:xfrm>
            <a:off x="1814665" y="2211344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Yugen Gaisha Aimuji Furo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83DB0B9-203B-FD4A-8E5D-DD28627BBCCF}"/>
              </a:ext>
            </a:extLst>
          </p:cNvPr>
          <p:cNvSpPr txBox="1"/>
          <p:nvPr/>
        </p:nvSpPr>
        <p:spPr>
          <a:xfrm>
            <a:off x="1814665" y="245842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Kentaro Doi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768AA72E-610A-E14B-91C3-AA3D24EFC374}"/>
              </a:ext>
            </a:extLst>
          </p:cNvPr>
          <p:cNvSpPr txBox="1"/>
          <p:nvPr/>
        </p:nvSpPr>
        <p:spPr>
          <a:xfrm>
            <a:off x="1814665" y="2729890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550-0004</a:t>
            </a:r>
            <a:endParaRPr kumimoji="1" lang="ja-JP" altLang="en-US" sz="100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25CE9D4-1375-DA41-942A-8065F7D932DD}"/>
              </a:ext>
            </a:extLst>
          </p:cNvPr>
          <p:cNvSpPr txBox="1"/>
          <p:nvPr/>
        </p:nvSpPr>
        <p:spPr>
          <a:xfrm>
            <a:off x="1814665" y="297849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Osaka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26594C90-6128-BE42-B127-62CFDF8B1A3D}"/>
              </a:ext>
            </a:extLst>
          </p:cNvPr>
          <p:cNvSpPr txBox="1"/>
          <p:nvPr/>
        </p:nvSpPr>
        <p:spPr>
          <a:xfrm>
            <a:off x="1814665" y="3249956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Utsubohonmachi, Nishi-ku, Osaka</a:t>
            </a:r>
            <a:r>
              <a:rPr kumimoji="1" lang="en-US" altLang="ja-JP" sz="1000" dirty="0"/>
              <a:t>2-6-13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D5D5352-4963-A84B-BEF9-BFD95E16E398}"/>
              </a:ext>
            </a:extLst>
          </p:cNvPr>
          <p:cNvSpPr txBox="1"/>
          <p:nvPr/>
        </p:nvSpPr>
        <p:spPr>
          <a:xfrm>
            <a:off x="1814665" y="3498558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Hommachi</a:t>
            </a:r>
            <a:r>
              <a:rPr kumimoji="1" lang="en-US" altLang="ja-JP" sz="1000" dirty="0"/>
              <a:t>SE</a:t>
            </a:r>
            <a:r>
              <a:rPr kumimoji="1" lang="ja-JP" altLang="en-US" sz="1000"/>
              <a:t>2nd floor of the building</a:t>
            </a:r>
            <a:endParaRPr kumimoji="1" lang="en-US" altLang="ja-JP" sz="10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BEFE567-CC6E-5E44-9C6D-03A0189617E8}"/>
              </a:ext>
            </a:extLst>
          </p:cNvPr>
          <p:cNvSpPr txBox="1"/>
          <p:nvPr/>
        </p:nvSpPr>
        <p:spPr>
          <a:xfrm>
            <a:off x="1814665" y="3744296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06-4400-8329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14290A0-DC36-1041-840F-5DA9CB46EFED}"/>
              </a:ext>
            </a:extLst>
          </p:cNvPr>
          <p:cNvSpPr txBox="1"/>
          <p:nvPr/>
        </p:nvSpPr>
        <p:spPr>
          <a:xfrm>
            <a:off x="1814665" y="3984326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090-9217-0288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A585F9B-58D5-2C49-9363-FF44D955C633}"/>
              </a:ext>
            </a:extLst>
          </p:cNvPr>
          <p:cNvSpPr txBox="1"/>
          <p:nvPr/>
        </p:nvSpPr>
        <p:spPr>
          <a:xfrm>
            <a:off x="1814665" y="4240974"/>
            <a:ext cx="1366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 err="1"/>
              <a:t>doiken@img-flow.com</a:t>
            </a:r>
            <a:endParaRPr kumimoji="1" lang="en-US" altLang="ja-JP" sz="10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88F503B-83FF-D749-BA89-1137B623F980}"/>
              </a:ext>
            </a:extLst>
          </p:cNvPr>
          <p:cNvSpPr txBox="1"/>
          <p:nvPr/>
        </p:nvSpPr>
        <p:spPr>
          <a:xfrm>
            <a:off x="468118" y="447008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password</a:t>
            </a:r>
            <a:endParaRPr kumimoji="1" lang="en-US" altLang="ja-JP" sz="105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752F1D9-6D0A-4848-A86B-74A42A2771AE}"/>
              </a:ext>
            </a:extLst>
          </p:cNvPr>
          <p:cNvSpPr txBox="1"/>
          <p:nvPr/>
        </p:nvSpPr>
        <p:spPr>
          <a:xfrm>
            <a:off x="1814665" y="4516571"/>
            <a:ext cx="7168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●●●●●</a:t>
            </a:r>
            <a:endParaRPr kumimoji="1" lang="en-US" altLang="ja-JP" sz="7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3B74E20-5711-184C-B293-72AA469510D1}"/>
              </a:ext>
            </a:extLst>
          </p:cNvPr>
          <p:cNvSpPr txBox="1"/>
          <p:nvPr/>
        </p:nvSpPr>
        <p:spPr>
          <a:xfrm>
            <a:off x="438340" y="1670137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customer</a:t>
            </a:r>
            <a:r>
              <a:rPr kumimoji="1" lang="en-US" altLang="ja-JP" sz="1200" dirty="0"/>
              <a:t>No.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279AA2A0-8A42-D84E-9046-68174669ABCB}"/>
              </a:ext>
            </a:extLst>
          </p:cNvPr>
          <p:cNvSpPr txBox="1"/>
          <p:nvPr/>
        </p:nvSpPr>
        <p:spPr>
          <a:xfrm>
            <a:off x="1839975" y="1670137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 </a:t>
            </a:r>
            <a:r>
              <a:rPr kumimoji="1" lang="en-US" altLang="ja-JP" sz="1200" dirty="0"/>
              <a:t>1234567</a:t>
            </a:r>
          </a:p>
        </p:txBody>
      </p:sp>
    </p:spTree>
    <p:extLst>
      <p:ext uri="{BB962C8B-B14F-4D97-AF65-F5344CB8AC3E}">
        <p14:creationId xmlns:p14="http://schemas.microsoft.com/office/powerpoint/2010/main" val="72770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954107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>
                <a:solidFill>
                  <a:schemeClr val="bg1"/>
                </a:solidFill>
              </a:rPr>
              <a:t>Studio details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466480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805756"/>
            <a:ext cx="3600243" cy="599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22687" y="1063981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 b="1">
                <a:solidFill>
                  <a:schemeClr val="bg1"/>
                </a:solidFill>
              </a:rPr>
              <a:t>Studio details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308510" y="14412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 b="1"/>
              <a:t>Space name</a:t>
            </a:r>
            <a:endParaRPr kumimoji="1" lang="en-US" altLang="ja-JP" sz="1200" b="1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160371" y="9694739"/>
            <a:ext cx="3600242" cy="135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984C42C-FF3B-334C-BE0E-9281168C7BAE}"/>
              </a:ext>
            </a:extLst>
          </p:cNvPr>
          <p:cNvSpPr/>
          <p:nvPr/>
        </p:nvSpPr>
        <p:spPr>
          <a:xfrm>
            <a:off x="1258980" y="9264754"/>
            <a:ext cx="1428420" cy="3410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chemeClr val="bg1"/>
                </a:solidFill>
              </a:rPr>
              <a:t>Return to the previous screen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A5B8542-F813-E54C-A415-46EBFCB317E6}"/>
              </a:ext>
            </a:extLst>
          </p:cNvPr>
          <p:cNvSpPr txBox="1"/>
          <p:nvPr/>
        </p:nvSpPr>
        <p:spPr>
          <a:xfrm>
            <a:off x="308510" y="3384851"/>
            <a:ext cx="332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/>
              <a:t>Live hall Dummy text Dummy text Dummy text Dummy text</a:t>
            </a:r>
            <a:endParaRPr kumimoji="1" lang="en-US" altLang="ja-JP" sz="1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05E850A-5668-CB43-B7CF-51E2E8FA84BC}"/>
              </a:ext>
            </a:extLst>
          </p:cNvPr>
          <p:cNvSpPr/>
          <p:nvPr/>
        </p:nvSpPr>
        <p:spPr>
          <a:xfrm>
            <a:off x="443952" y="6025849"/>
            <a:ext cx="3329359" cy="312157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1BAF95A-EF57-4248-AFA9-7DA775109B6E}"/>
              </a:ext>
            </a:extLst>
          </p:cNvPr>
          <p:cNvSpPr/>
          <p:nvPr/>
        </p:nvSpPr>
        <p:spPr>
          <a:xfrm>
            <a:off x="850899" y="1745498"/>
            <a:ext cx="2425702" cy="1511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4547AE-B55C-2F41-8954-962BA3EEDA6A}"/>
              </a:ext>
            </a:extLst>
          </p:cNvPr>
          <p:cNvSpPr txBox="1"/>
          <p:nvPr/>
        </p:nvSpPr>
        <p:spPr>
          <a:xfrm>
            <a:off x="1652394" y="23166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C527DA0-49A1-7F46-B47B-F54E73054B19}"/>
              </a:ext>
            </a:extLst>
          </p:cNvPr>
          <p:cNvSpPr/>
          <p:nvPr/>
        </p:nvSpPr>
        <p:spPr>
          <a:xfrm>
            <a:off x="3378198" y="1745498"/>
            <a:ext cx="493714" cy="1511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01FA3D9-F0D5-724C-8F20-F1C3AFC1BADC}"/>
              </a:ext>
            </a:extLst>
          </p:cNvPr>
          <p:cNvSpPr/>
          <p:nvPr/>
        </p:nvSpPr>
        <p:spPr>
          <a:xfrm>
            <a:off x="279402" y="1745498"/>
            <a:ext cx="469900" cy="1511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12384FF-0C94-5248-8222-A3BA05884B6F}"/>
              </a:ext>
            </a:extLst>
          </p:cNvPr>
          <p:cNvSpPr/>
          <p:nvPr/>
        </p:nvSpPr>
        <p:spPr>
          <a:xfrm>
            <a:off x="279402" y="3904212"/>
            <a:ext cx="3592510" cy="86470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C575B39-A26F-B54D-8491-34E8461E727B}"/>
              </a:ext>
            </a:extLst>
          </p:cNvPr>
          <p:cNvSpPr txBox="1"/>
          <p:nvPr/>
        </p:nvSpPr>
        <p:spPr>
          <a:xfrm>
            <a:off x="308510" y="3978020"/>
            <a:ext cx="3120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/>
              <a:t>Breadth</a:t>
            </a:r>
            <a:r>
              <a:rPr kumimoji="1" lang="en-US" altLang="ja-JP" sz="1000" dirty="0"/>
              <a:t> </a:t>
            </a:r>
            <a:r>
              <a:rPr kumimoji="1" lang="ja-JP" altLang="en-US" sz="1000"/>
              <a:t>about</a:t>
            </a:r>
            <a:r>
              <a:rPr kumimoji="1" lang="en-US" altLang="ja-JP" sz="1000" dirty="0"/>
              <a:t> 60</a:t>
            </a:r>
            <a:r>
              <a:rPr kumimoji="1" lang="ja-JP" altLang="en-US" sz="1000"/>
              <a:t>㎡</a:t>
            </a:r>
            <a:endParaRPr kumimoji="1" lang="en-US" altLang="ja-JP" sz="1000" dirty="0"/>
          </a:p>
          <a:p>
            <a:pPr rtl="0" algn="l"/>
            <a:r>
              <a:rPr kumimoji="1" lang="ja-JP" altLang="en-US" sz="1000" u="sng">
                <a:solidFill>
                  <a:srgbClr val="0070C0"/>
                </a:solidFill>
              </a:rPr>
              <a:t>The floor plan image is &lt;here&gt;</a:t>
            </a:r>
            <a:endParaRPr kumimoji="1" lang="en-US" altLang="ja-JP" sz="1000" u="sng" dirty="0">
              <a:solidFill>
                <a:srgbClr val="0070C0"/>
              </a:solidFill>
            </a:endParaRPr>
          </a:p>
          <a:p>
            <a:pPr rtl="0" algn="l"/>
            <a:endParaRPr kumimoji="1" lang="en-US" altLang="ja-JP" sz="1000" u="sng" dirty="0">
              <a:solidFill>
                <a:srgbClr val="0070C0"/>
              </a:solidFill>
            </a:endParaRPr>
          </a:p>
          <a:p>
            <a:pPr rtl="0" algn="l"/>
            <a:r>
              <a:rPr kumimoji="1" lang="ja-JP" altLang="en-US" sz="1000"/>
              <a:t>Perfect for small live events.</a:t>
            </a:r>
            <a:endParaRPr kumimoji="1" lang="en-US" altLang="ja-JP" sz="10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9CDB607-420E-A349-962F-D590C36DCAD4}"/>
              </a:ext>
            </a:extLst>
          </p:cNvPr>
          <p:cNvSpPr/>
          <p:nvPr/>
        </p:nvSpPr>
        <p:spPr>
          <a:xfrm>
            <a:off x="279402" y="4882112"/>
            <a:ext cx="3592510" cy="86470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21DBED1-4AF3-A64C-8FE4-A97F7190AD4F}"/>
              </a:ext>
            </a:extLst>
          </p:cNvPr>
          <p:cNvSpPr txBox="1"/>
          <p:nvPr/>
        </p:nvSpPr>
        <p:spPr>
          <a:xfrm>
            <a:off x="308510" y="4955920"/>
            <a:ext cx="312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 b="1"/>
              <a:t>Equipment Equipment</a:t>
            </a:r>
            <a:r>
              <a:rPr kumimoji="1" lang="ja-JP" altLang="en-US" sz="1000"/>
              <a:t>(Please request if necessary)</a:t>
            </a:r>
            <a:endParaRPr kumimoji="1" lang="en-US" altLang="ja-JP" sz="1000" dirty="0"/>
          </a:p>
          <a:p>
            <a:pPr rtl="0" algn="l"/>
            <a:r>
              <a:rPr kumimoji="1" lang="en-US" altLang="ja-JP" sz="1000" dirty="0"/>
              <a:t>AAAA</a:t>
            </a:r>
            <a:r>
              <a:rPr kumimoji="1" lang="ja-JP" altLang="en-US" sz="1000"/>
              <a:t>,</a:t>
            </a:r>
            <a:r>
              <a:rPr kumimoji="1" lang="en-US" altLang="ja-JP" sz="1000" dirty="0"/>
              <a:t>BBBB</a:t>
            </a:r>
            <a:r>
              <a:rPr kumimoji="1" lang="ja-JP" altLang="en-US" sz="1000"/>
              <a:t>,</a:t>
            </a:r>
            <a:r>
              <a:rPr kumimoji="1" lang="en-US" altLang="ja-JP" sz="1000" dirty="0"/>
              <a:t>CCCC</a:t>
            </a:r>
            <a:r>
              <a:rPr kumimoji="1" lang="ja-JP" altLang="en-US" sz="1000"/>
              <a:t>,</a:t>
            </a:r>
            <a:endParaRPr kumimoji="1" lang="en-US" altLang="ja-JP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EB85F1D-C42F-D648-A0D2-251C1B269587}"/>
              </a:ext>
            </a:extLst>
          </p:cNvPr>
          <p:cNvSpPr txBox="1"/>
          <p:nvPr/>
        </p:nvSpPr>
        <p:spPr>
          <a:xfrm>
            <a:off x="752833" y="5502137"/>
            <a:ext cx="3120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000" b="1"/>
              <a:t>Please check the details of the equipment from each plan.</a:t>
            </a:r>
            <a:endParaRPr kumimoji="1" lang="en-US" altLang="ja-JP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0B5EB69-D7D2-1F49-BE6B-30EFC81F8BFD}"/>
              </a:ext>
            </a:extLst>
          </p:cNvPr>
          <p:cNvSpPr txBox="1"/>
          <p:nvPr/>
        </p:nvSpPr>
        <p:spPr>
          <a:xfrm>
            <a:off x="587910" y="61529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 b="1">
                <a:solidFill>
                  <a:schemeClr val="bg1"/>
                </a:solidFill>
              </a:rPr>
              <a:t>Store name</a:t>
            </a:r>
            <a:endParaRPr kumimoji="1" lang="en-US" altLang="ja-JP" sz="1200" b="1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4D9F0A6-2F2B-304F-BCB0-E7EF005ADFDA}"/>
              </a:ext>
            </a:extLst>
          </p:cNvPr>
          <p:cNvSpPr/>
          <p:nvPr/>
        </p:nvSpPr>
        <p:spPr>
          <a:xfrm>
            <a:off x="587910" y="6436094"/>
            <a:ext cx="1419508" cy="9777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/>
              <a:t>P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9148ABC-AD9A-0340-8746-18C6CD96D58C}"/>
              </a:ext>
            </a:extLst>
          </p:cNvPr>
          <p:cNvSpPr txBox="1"/>
          <p:nvPr/>
        </p:nvSpPr>
        <p:spPr>
          <a:xfrm>
            <a:off x="2073810" y="6441820"/>
            <a:ext cx="1564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Description Comment Comment Comment Comment Comment Comment</a:t>
            </a:r>
            <a:endParaRPr kumimoji="1" lang="en-US" altLang="ja-JP" sz="800" b="1" dirty="0">
              <a:solidFill>
                <a:schemeClr val="bg1"/>
              </a:solidFill>
            </a:endParaRPr>
          </a:p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Comment Comment Comment</a:t>
            </a:r>
            <a:endParaRPr kumimoji="1" lang="en-US" altLang="ja-JP" sz="800" b="1" dirty="0">
              <a:solidFill>
                <a:schemeClr val="bg1"/>
              </a:solidFill>
            </a:endParaRPr>
          </a:p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Comment Comment Comment</a:t>
            </a:r>
            <a:endParaRPr kumimoji="1" lang="en-US" altLang="ja-JP" sz="800" b="1" dirty="0">
              <a:solidFill>
                <a:schemeClr val="bg1"/>
              </a:solidFill>
            </a:endParaRPr>
          </a:p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Comment Comment Comment</a:t>
            </a:r>
            <a:endParaRPr kumimoji="1" lang="en-US" altLang="ja-JP" sz="800" b="1" dirty="0">
              <a:solidFill>
                <a:schemeClr val="bg1"/>
              </a:solidFill>
            </a:endParaRPr>
          </a:p>
          <a:p>
            <a:pPr rtl="0" algn="l"/>
            <a:endParaRPr kumimoji="1" lang="en-US" altLang="ja-JP" sz="800" b="1" dirty="0">
              <a:solidFill>
                <a:schemeClr val="bg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EBFC2BA-3ED0-8B4E-AD74-B3F38D9290F3}"/>
              </a:ext>
            </a:extLst>
          </p:cNvPr>
          <p:cNvSpPr/>
          <p:nvPr/>
        </p:nvSpPr>
        <p:spPr>
          <a:xfrm>
            <a:off x="600610" y="7464794"/>
            <a:ext cx="441608" cy="3592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/>
              <a:t>P</a:t>
            </a:r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F3E5588-B783-024E-A532-9C3BCC8C4A7D}"/>
              </a:ext>
            </a:extLst>
          </p:cNvPr>
          <p:cNvSpPr/>
          <p:nvPr/>
        </p:nvSpPr>
        <p:spPr>
          <a:xfrm>
            <a:off x="1083210" y="7464794"/>
            <a:ext cx="441608" cy="3592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/>
              <a:t>P</a:t>
            </a:r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1887481-97B1-AB46-8551-B248156C968C}"/>
              </a:ext>
            </a:extLst>
          </p:cNvPr>
          <p:cNvSpPr/>
          <p:nvPr/>
        </p:nvSpPr>
        <p:spPr>
          <a:xfrm>
            <a:off x="1565810" y="7464794"/>
            <a:ext cx="441608" cy="3592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/>
              <a:t>P</a:t>
            </a:r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D79D76-EE86-624D-A211-4CC163194DFA}"/>
              </a:ext>
            </a:extLst>
          </p:cNvPr>
          <p:cNvSpPr/>
          <p:nvPr/>
        </p:nvSpPr>
        <p:spPr>
          <a:xfrm>
            <a:off x="2086510" y="7985494"/>
            <a:ext cx="1419508" cy="9777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/>
              <a:t>MAP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6C68C1A-57E9-A54E-A2E1-FEDA8B70B731}"/>
              </a:ext>
            </a:extLst>
          </p:cNvPr>
          <p:cNvSpPr txBox="1"/>
          <p:nvPr/>
        </p:nvSpPr>
        <p:spPr>
          <a:xfrm>
            <a:off x="600610" y="8016620"/>
            <a:ext cx="156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Address Address Address Address Address Address</a:t>
            </a:r>
            <a:endParaRPr kumimoji="1" lang="en-US" altLang="ja-JP" sz="800" b="1" dirty="0">
              <a:solidFill>
                <a:schemeClr val="bg1"/>
              </a:solidFill>
            </a:endParaRPr>
          </a:p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Address Address Address Address</a:t>
            </a:r>
            <a:endParaRPr kumimoji="1" lang="en-US" altLang="ja-JP" sz="800" b="1" dirty="0">
              <a:solidFill>
                <a:schemeClr val="bg1"/>
              </a:solidFill>
            </a:endParaRPr>
          </a:p>
          <a:p>
            <a:pPr rtl="0" algn="l"/>
            <a:endParaRPr kumimoji="1" lang="en-US" altLang="ja-JP" sz="800" b="1" dirty="0">
              <a:solidFill>
                <a:schemeClr val="bg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6148DC8-ABF1-BF4F-AAE3-2F6B2BDE16F0}"/>
              </a:ext>
            </a:extLst>
          </p:cNvPr>
          <p:cNvSpPr txBox="1"/>
          <p:nvPr/>
        </p:nvSpPr>
        <p:spPr>
          <a:xfrm>
            <a:off x="2073810" y="7254620"/>
            <a:ext cx="156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Photo comment comment comment comment</a:t>
            </a:r>
            <a:endParaRPr kumimoji="1" lang="en-US" altLang="ja-JP" sz="800" b="1" dirty="0">
              <a:solidFill>
                <a:schemeClr val="bg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42891A6-0D8F-134E-B05E-662AF27F3178}"/>
              </a:ext>
            </a:extLst>
          </p:cNvPr>
          <p:cNvSpPr txBox="1"/>
          <p:nvPr/>
        </p:nvSpPr>
        <p:spPr>
          <a:xfrm>
            <a:off x="544572" y="8464552"/>
            <a:ext cx="156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Phone number: 00000000</a:t>
            </a:r>
            <a:endParaRPr kumimoji="1" lang="en-US" altLang="ja-JP" sz="800" b="1" dirty="0">
              <a:solidFill>
                <a:schemeClr val="bg1"/>
              </a:solidFill>
            </a:endParaRPr>
          </a:p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Email address: 000000</a:t>
            </a:r>
            <a:endParaRPr kumimoji="1" lang="en-US" altLang="ja-JP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7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825867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>
                <a:solidFill>
                  <a:schemeClr val="bg1"/>
                </a:solidFill>
              </a:rPr>
              <a:t>Plan details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466480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805756"/>
            <a:ext cx="3600243" cy="599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22687" y="1063981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 b="1">
                <a:solidFill>
                  <a:schemeClr val="bg1"/>
                </a:solidFill>
              </a:rPr>
              <a:t>Plan details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308510" y="14412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 b="1"/>
              <a:t>Plan name</a:t>
            </a:r>
            <a:endParaRPr kumimoji="1" lang="en-US" altLang="ja-JP" sz="1200" b="1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160371" y="8131571"/>
            <a:ext cx="3600242" cy="135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984C42C-FF3B-334C-BE0E-9281168C7BAE}"/>
              </a:ext>
            </a:extLst>
          </p:cNvPr>
          <p:cNvSpPr/>
          <p:nvPr/>
        </p:nvSpPr>
        <p:spPr>
          <a:xfrm>
            <a:off x="1299474" y="7434215"/>
            <a:ext cx="1428420" cy="3410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chemeClr val="bg1"/>
                </a:solidFill>
              </a:rPr>
              <a:t>Return to the previous screen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A5B8542-F813-E54C-A415-46EBFCB317E6}"/>
              </a:ext>
            </a:extLst>
          </p:cNvPr>
          <p:cNvSpPr txBox="1"/>
          <p:nvPr/>
        </p:nvSpPr>
        <p:spPr>
          <a:xfrm>
            <a:off x="308510" y="4111138"/>
            <a:ext cx="332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/>
              <a:t>Photo Comments Comments Comments Comments Comments Comments Comments Comments</a:t>
            </a:r>
            <a:endParaRPr kumimoji="1" lang="en-US" altLang="ja-JP" sz="10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1BAF95A-EF57-4248-AFA9-7DA775109B6E}"/>
              </a:ext>
            </a:extLst>
          </p:cNvPr>
          <p:cNvSpPr/>
          <p:nvPr/>
        </p:nvSpPr>
        <p:spPr>
          <a:xfrm>
            <a:off x="850899" y="2471785"/>
            <a:ext cx="2425702" cy="1511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4547AE-B55C-2F41-8954-962BA3EEDA6A}"/>
              </a:ext>
            </a:extLst>
          </p:cNvPr>
          <p:cNvSpPr txBox="1"/>
          <p:nvPr/>
        </p:nvSpPr>
        <p:spPr>
          <a:xfrm>
            <a:off x="1652394" y="30429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C527DA0-49A1-7F46-B47B-F54E73054B19}"/>
              </a:ext>
            </a:extLst>
          </p:cNvPr>
          <p:cNvSpPr/>
          <p:nvPr/>
        </p:nvSpPr>
        <p:spPr>
          <a:xfrm>
            <a:off x="3378198" y="2471785"/>
            <a:ext cx="493714" cy="1511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01FA3D9-F0D5-724C-8F20-F1C3AFC1BADC}"/>
              </a:ext>
            </a:extLst>
          </p:cNvPr>
          <p:cNvSpPr/>
          <p:nvPr/>
        </p:nvSpPr>
        <p:spPr>
          <a:xfrm>
            <a:off x="279402" y="2471785"/>
            <a:ext cx="469900" cy="1511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12384FF-0C94-5248-8222-A3BA05884B6F}"/>
              </a:ext>
            </a:extLst>
          </p:cNvPr>
          <p:cNvSpPr/>
          <p:nvPr/>
        </p:nvSpPr>
        <p:spPr>
          <a:xfrm>
            <a:off x="279402" y="5057151"/>
            <a:ext cx="3592510" cy="1901375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C575B39-A26F-B54D-8491-34E8461E727B}"/>
              </a:ext>
            </a:extLst>
          </p:cNvPr>
          <p:cNvSpPr txBox="1"/>
          <p:nvPr/>
        </p:nvSpPr>
        <p:spPr>
          <a:xfrm>
            <a:off x="308510" y="4737122"/>
            <a:ext cx="3120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 b="1"/>
              <a:t>Set option</a:t>
            </a:r>
            <a:endParaRPr kumimoji="1" lang="en-US" altLang="ja-JP" sz="10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707FB86-5CAF-DC4E-B942-1FF863E0EA12}"/>
              </a:ext>
            </a:extLst>
          </p:cNvPr>
          <p:cNvSpPr txBox="1"/>
          <p:nvPr/>
        </p:nvSpPr>
        <p:spPr>
          <a:xfrm>
            <a:off x="308510" y="1771764"/>
            <a:ext cx="3329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/>
              <a:t>Plan description, dummy text dummy text dummy text dummy text dummy text dummy text dummy text dummy text</a:t>
            </a:r>
            <a:endParaRPr kumimoji="1" lang="en-US" altLang="ja-JP" sz="10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0BCDC95-C445-2449-813B-0ACD11036B32}"/>
              </a:ext>
            </a:extLst>
          </p:cNvPr>
          <p:cNvSpPr/>
          <p:nvPr/>
        </p:nvSpPr>
        <p:spPr>
          <a:xfrm>
            <a:off x="422687" y="5363204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Chroma key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E1313C1-E54D-9047-9571-AD7E1B5338F2}"/>
              </a:ext>
            </a:extLst>
          </p:cNvPr>
          <p:cNvSpPr/>
          <p:nvPr/>
        </p:nvSpPr>
        <p:spPr>
          <a:xfrm>
            <a:off x="980570" y="5363407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Proof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3BDCC8F-269F-9D45-A183-FFBB3D198B83}"/>
              </a:ext>
            </a:extLst>
          </p:cNvPr>
          <p:cNvSpPr/>
          <p:nvPr/>
        </p:nvSpPr>
        <p:spPr>
          <a:xfrm>
            <a:off x="1537783" y="5363407"/>
            <a:ext cx="475901" cy="373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camera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653EB84-7E87-8944-84C4-A9FB6F6F7F53}"/>
              </a:ext>
            </a:extLst>
          </p:cNvPr>
          <p:cNvSpPr txBox="1"/>
          <p:nvPr/>
        </p:nvSpPr>
        <p:spPr>
          <a:xfrm>
            <a:off x="359310" y="5118122"/>
            <a:ext cx="3120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 b="1"/>
              <a:t>Set option</a:t>
            </a:r>
            <a:endParaRPr kumimoji="1" lang="en-US" altLang="ja-JP" sz="10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EB380ED-8978-A942-BAD4-7742283DFA9F}"/>
              </a:ext>
            </a:extLst>
          </p:cNvPr>
          <p:cNvSpPr txBox="1"/>
          <p:nvPr/>
        </p:nvSpPr>
        <p:spPr>
          <a:xfrm>
            <a:off x="2505610" y="6680222"/>
            <a:ext cx="1366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 b="1"/>
              <a:t>Option list</a:t>
            </a:r>
            <a:endParaRPr kumimoji="1" lang="en-US" altLang="ja-JP" sz="1000" b="1" dirty="0"/>
          </a:p>
        </p:txBody>
      </p:sp>
    </p:spTree>
    <p:extLst>
      <p:ext uri="{BB962C8B-B14F-4D97-AF65-F5344CB8AC3E}">
        <p14:creationId xmlns:p14="http://schemas.microsoft.com/office/powerpoint/2010/main" val="36689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1082348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>
                <a:solidFill>
                  <a:schemeClr val="bg1"/>
                </a:solidFill>
              </a:rPr>
              <a:t>Option list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466480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805757"/>
            <a:ext cx="3600243" cy="455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39984" y="937057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 b="1">
                <a:solidFill>
                  <a:schemeClr val="bg1"/>
                </a:solidFill>
              </a:rPr>
              <a:t>Option list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763073" y="177305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 b="1"/>
              <a:t>Option category name</a:t>
            </a:r>
            <a:endParaRPr kumimoji="1" lang="en-US" altLang="ja-JP" sz="12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A5B8542-F813-E54C-A415-46EBFCB317E6}"/>
              </a:ext>
            </a:extLst>
          </p:cNvPr>
          <p:cNvSpPr txBox="1"/>
          <p:nvPr/>
        </p:nvSpPr>
        <p:spPr>
          <a:xfrm>
            <a:off x="1335703" y="2687948"/>
            <a:ext cx="253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/>
              <a:t>Description Comment Comment Comment Comment Comment Comment Comment Comment Comment Comment Comment Comment</a:t>
            </a:r>
            <a:endParaRPr kumimoji="1" lang="en-US" altLang="ja-JP" sz="10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1BAF95A-EF57-4248-AFA9-7DA775109B6E}"/>
              </a:ext>
            </a:extLst>
          </p:cNvPr>
          <p:cNvSpPr/>
          <p:nvPr/>
        </p:nvSpPr>
        <p:spPr>
          <a:xfrm>
            <a:off x="271669" y="2664480"/>
            <a:ext cx="1020073" cy="7695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/>
              <a:t>P</a:t>
            </a:r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7C06116-E152-2649-8097-090829B4BA5A}"/>
              </a:ext>
            </a:extLst>
          </p:cNvPr>
          <p:cNvSpPr txBox="1"/>
          <p:nvPr/>
        </p:nvSpPr>
        <p:spPr>
          <a:xfrm>
            <a:off x="308510" y="1342310"/>
            <a:ext cx="36002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700"/>
              <a:t>Option category name</a:t>
            </a:r>
            <a:r>
              <a:rPr kumimoji="1" lang="en-US" altLang="ja-JP" sz="700" dirty="0"/>
              <a:t> </a:t>
            </a:r>
            <a:r>
              <a:rPr kumimoji="1" lang="ja-JP" altLang="en-US" sz="700"/>
              <a:t>｜ Option category name</a:t>
            </a:r>
            <a:r>
              <a:rPr kumimoji="1" lang="en-US" altLang="ja-JP" sz="700" dirty="0"/>
              <a:t> </a:t>
            </a:r>
            <a:r>
              <a:rPr kumimoji="1" lang="ja-JP" altLang="en-US" sz="700"/>
              <a:t>｜</a:t>
            </a:r>
            <a:r>
              <a:rPr kumimoji="1" lang="en-US" altLang="ja-JP" sz="700" dirty="0"/>
              <a:t> </a:t>
            </a:r>
            <a:r>
              <a:rPr kumimoji="1" lang="ja-JP" altLang="en-US" sz="700"/>
              <a:t>Option category name</a:t>
            </a:r>
            <a:r>
              <a:rPr kumimoji="1" lang="en-US" altLang="ja-JP" sz="700" dirty="0"/>
              <a:t> </a:t>
            </a:r>
            <a:r>
              <a:rPr kumimoji="1" lang="ja-JP" altLang="en-US" sz="700"/>
              <a:t>｜</a:t>
            </a:r>
            <a:endParaRPr kumimoji="1" lang="en-US" altLang="ja-JP" sz="7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C07E14-E909-1E40-8406-D624F52E4D78}"/>
              </a:ext>
            </a:extLst>
          </p:cNvPr>
          <p:cNvSpPr txBox="1"/>
          <p:nvPr/>
        </p:nvSpPr>
        <p:spPr>
          <a:xfrm>
            <a:off x="3760613" y="1311745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>
                <a:solidFill>
                  <a:srgbClr val="FF0000"/>
                </a:solidFill>
              </a:rPr>
              <a:t>← Anchor link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F1E9413-C604-D74C-BADF-3C8CB9E8950E}"/>
              </a:ext>
            </a:extLst>
          </p:cNvPr>
          <p:cNvSpPr/>
          <p:nvPr/>
        </p:nvSpPr>
        <p:spPr>
          <a:xfrm>
            <a:off x="279401" y="1721426"/>
            <a:ext cx="419099" cy="3286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icon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EB36E20-A55B-664A-B68A-FDC32F4084B2}"/>
              </a:ext>
            </a:extLst>
          </p:cNvPr>
          <p:cNvSpPr txBox="1"/>
          <p:nvPr/>
        </p:nvSpPr>
        <p:spPr>
          <a:xfrm>
            <a:off x="781705" y="23060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 b="1"/>
              <a:t>Option name</a:t>
            </a:r>
            <a:endParaRPr kumimoji="1" lang="en-US" altLang="ja-JP" sz="1200" b="1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E9D7467-BDAE-0348-9FDF-758381BE0838}"/>
              </a:ext>
            </a:extLst>
          </p:cNvPr>
          <p:cNvSpPr/>
          <p:nvPr/>
        </p:nvSpPr>
        <p:spPr>
          <a:xfrm>
            <a:off x="279401" y="2280226"/>
            <a:ext cx="419099" cy="3286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icon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98C206E-ABFF-B54B-9D06-83575A705583}"/>
              </a:ext>
            </a:extLst>
          </p:cNvPr>
          <p:cNvSpPr/>
          <p:nvPr/>
        </p:nvSpPr>
        <p:spPr>
          <a:xfrm>
            <a:off x="258969" y="3528080"/>
            <a:ext cx="1754715" cy="3330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100"/>
              <a:t>reference</a:t>
            </a:r>
            <a:r>
              <a:rPr kumimoji="1" lang="en-US" altLang="ja-JP" sz="1100" dirty="0"/>
              <a:t>URL</a:t>
            </a:r>
            <a:endParaRPr kumimoji="1" lang="ja-JP" altLang="en-US" sz="110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5A58711-9DED-2446-909B-D80A81C59724}"/>
              </a:ext>
            </a:extLst>
          </p:cNvPr>
          <p:cNvSpPr txBox="1"/>
          <p:nvPr/>
        </p:nvSpPr>
        <p:spPr>
          <a:xfrm>
            <a:off x="261005" y="395703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1 hour: 000 yen</a:t>
            </a:r>
            <a:endParaRPr kumimoji="1" lang="en-US" altLang="ja-JP" sz="11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5D34BA5-24AB-F44C-84C5-583113E360B7}"/>
              </a:ext>
            </a:extLst>
          </p:cNvPr>
          <p:cNvSpPr txBox="1"/>
          <p:nvPr/>
        </p:nvSpPr>
        <p:spPr>
          <a:xfrm>
            <a:off x="1861205" y="3957038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1</a:t>
            </a:r>
            <a:r>
              <a:rPr kumimoji="1" lang="ja-JP" altLang="en-US" sz="1100"/>
              <a:t>Day: 0000 yen</a:t>
            </a:r>
            <a:endParaRPr kumimoji="1" lang="en-US" altLang="ja-JP" sz="11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7E02D50-AF67-4740-BEC2-3870C2316021}"/>
              </a:ext>
            </a:extLst>
          </p:cNvPr>
          <p:cNvCxnSpPr/>
          <p:nvPr/>
        </p:nvCxnSpPr>
        <p:spPr>
          <a:xfrm>
            <a:off x="209199" y="2140526"/>
            <a:ext cx="36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480A520-CD6F-D64F-99F9-3FD7D1AADD41}"/>
              </a:ext>
            </a:extLst>
          </p:cNvPr>
          <p:cNvSpPr txBox="1"/>
          <p:nvPr/>
        </p:nvSpPr>
        <p:spPr>
          <a:xfrm>
            <a:off x="1335703" y="4973948"/>
            <a:ext cx="253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/>
              <a:t>Description Comment Comment Comment Comment Comment Comment Comment Comment Comment Comment Comment Comment</a:t>
            </a:r>
            <a:endParaRPr kumimoji="1" lang="en-US" altLang="ja-JP" sz="10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B629D4E-FBBE-E94E-9146-078734E71CE5}"/>
              </a:ext>
            </a:extLst>
          </p:cNvPr>
          <p:cNvSpPr/>
          <p:nvPr/>
        </p:nvSpPr>
        <p:spPr>
          <a:xfrm>
            <a:off x="271669" y="4950480"/>
            <a:ext cx="1020073" cy="7695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/>
              <a:t>P</a:t>
            </a:r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1839DE5-1068-7D49-9F0A-08CCE3E30EFB}"/>
              </a:ext>
            </a:extLst>
          </p:cNvPr>
          <p:cNvSpPr txBox="1"/>
          <p:nvPr/>
        </p:nvSpPr>
        <p:spPr>
          <a:xfrm>
            <a:off x="781705" y="45920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 b="1"/>
              <a:t>Option name</a:t>
            </a:r>
            <a:endParaRPr kumimoji="1" lang="en-US" altLang="ja-JP" sz="1200" b="1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F640E94-7589-034A-8ED3-8A25A30621C3}"/>
              </a:ext>
            </a:extLst>
          </p:cNvPr>
          <p:cNvSpPr/>
          <p:nvPr/>
        </p:nvSpPr>
        <p:spPr>
          <a:xfrm>
            <a:off x="279401" y="4566226"/>
            <a:ext cx="419099" cy="3286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icon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BE59801-1935-1D4C-BC85-3ADFA79AA654}"/>
              </a:ext>
            </a:extLst>
          </p:cNvPr>
          <p:cNvSpPr/>
          <p:nvPr/>
        </p:nvSpPr>
        <p:spPr>
          <a:xfrm>
            <a:off x="258969" y="5814080"/>
            <a:ext cx="1754715" cy="3330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100"/>
              <a:t>reference</a:t>
            </a:r>
            <a:r>
              <a:rPr kumimoji="1" lang="en-US" altLang="ja-JP" sz="1100" dirty="0"/>
              <a:t>URL</a:t>
            </a:r>
            <a:endParaRPr kumimoji="1" lang="ja-JP" altLang="en-US" sz="110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F7DDBB1-AC36-2740-8323-BEC5F0CA8AA0}"/>
              </a:ext>
            </a:extLst>
          </p:cNvPr>
          <p:cNvSpPr txBox="1"/>
          <p:nvPr/>
        </p:nvSpPr>
        <p:spPr>
          <a:xfrm>
            <a:off x="261005" y="624303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1 hour: 000 yen</a:t>
            </a:r>
            <a:endParaRPr kumimoji="1" lang="en-US" altLang="ja-JP" sz="11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249EC23-C56A-6A4B-9732-B08EDA3A812C}"/>
              </a:ext>
            </a:extLst>
          </p:cNvPr>
          <p:cNvSpPr txBox="1"/>
          <p:nvPr/>
        </p:nvSpPr>
        <p:spPr>
          <a:xfrm>
            <a:off x="1861205" y="6243038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1</a:t>
            </a:r>
            <a:r>
              <a:rPr kumimoji="1" lang="ja-JP" altLang="en-US" sz="1100"/>
              <a:t>Day: 0000 yen</a:t>
            </a:r>
            <a:endParaRPr kumimoji="1" lang="en-US" altLang="ja-JP" sz="11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84D330A-6495-1E4C-8E1E-60476968C6D3}"/>
              </a:ext>
            </a:extLst>
          </p:cNvPr>
          <p:cNvSpPr txBox="1"/>
          <p:nvPr/>
        </p:nvSpPr>
        <p:spPr>
          <a:xfrm>
            <a:off x="763073" y="676415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 b="1"/>
              <a:t>Option category name</a:t>
            </a:r>
            <a:endParaRPr kumimoji="1" lang="en-US" altLang="ja-JP" sz="1200" b="1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1282F16-801B-C746-B82C-8FC8E2461E3E}"/>
              </a:ext>
            </a:extLst>
          </p:cNvPr>
          <p:cNvSpPr txBox="1"/>
          <p:nvPr/>
        </p:nvSpPr>
        <p:spPr>
          <a:xfrm>
            <a:off x="1335703" y="7679048"/>
            <a:ext cx="253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000"/>
              <a:t>Description Comment Comment Comment Comment Comment Comment Comment Comment Comment Comment Comment Comment</a:t>
            </a:r>
            <a:endParaRPr kumimoji="1" lang="en-US" altLang="ja-JP" sz="1000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65A8385C-11A3-C84C-A87B-DF4B782D20BA}"/>
              </a:ext>
            </a:extLst>
          </p:cNvPr>
          <p:cNvSpPr/>
          <p:nvPr/>
        </p:nvSpPr>
        <p:spPr>
          <a:xfrm>
            <a:off x="271669" y="7655580"/>
            <a:ext cx="1020073" cy="7695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/>
              <a:t>P</a:t>
            </a:r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29B28AB-6B5B-BE47-A562-70C53A40CE29}"/>
              </a:ext>
            </a:extLst>
          </p:cNvPr>
          <p:cNvSpPr/>
          <p:nvPr/>
        </p:nvSpPr>
        <p:spPr>
          <a:xfrm>
            <a:off x="279401" y="6712526"/>
            <a:ext cx="419099" cy="3286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icon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A7AA714-C4E4-7944-9243-5395D1A15008}"/>
              </a:ext>
            </a:extLst>
          </p:cNvPr>
          <p:cNvSpPr txBox="1"/>
          <p:nvPr/>
        </p:nvSpPr>
        <p:spPr>
          <a:xfrm>
            <a:off x="781705" y="72971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 b="1"/>
              <a:t>Option name</a:t>
            </a:r>
            <a:endParaRPr kumimoji="1" lang="en-US" altLang="ja-JP" sz="1200" b="1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8E42BCB-98CF-A649-8D57-9E315191E76F}"/>
              </a:ext>
            </a:extLst>
          </p:cNvPr>
          <p:cNvSpPr/>
          <p:nvPr/>
        </p:nvSpPr>
        <p:spPr>
          <a:xfrm>
            <a:off x="279401" y="7271326"/>
            <a:ext cx="419099" cy="3286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icon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6BA26C1-08B1-D14F-B455-78B2078BD5E7}"/>
              </a:ext>
            </a:extLst>
          </p:cNvPr>
          <p:cNvSpPr/>
          <p:nvPr/>
        </p:nvSpPr>
        <p:spPr>
          <a:xfrm>
            <a:off x="258969" y="8519180"/>
            <a:ext cx="1754715" cy="3330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100"/>
              <a:t>reference</a:t>
            </a:r>
            <a:r>
              <a:rPr kumimoji="1" lang="en-US" altLang="ja-JP" sz="1100" dirty="0"/>
              <a:t>URL</a:t>
            </a:r>
            <a:endParaRPr kumimoji="1" lang="ja-JP" altLang="en-US" sz="110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AA9B8E4-64E1-1D45-99D4-4A521EC80B3A}"/>
              </a:ext>
            </a:extLst>
          </p:cNvPr>
          <p:cNvSpPr txBox="1"/>
          <p:nvPr/>
        </p:nvSpPr>
        <p:spPr>
          <a:xfrm>
            <a:off x="261005" y="894813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1 hour: 000 yen</a:t>
            </a:r>
            <a:endParaRPr kumimoji="1" lang="en-US" altLang="ja-JP" sz="11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F6025D7-8A84-7748-A368-4CD58E3D17CC}"/>
              </a:ext>
            </a:extLst>
          </p:cNvPr>
          <p:cNvSpPr txBox="1"/>
          <p:nvPr/>
        </p:nvSpPr>
        <p:spPr>
          <a:xfrm>
            <a:off x="1861205" y="8948138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1</a:t>
            </a:r>
            <a:r>
              <a:rPr kumimoji="1" lang="ja-JP" altLang="en-US" sz="1100"/>
              <a:t>Day: 0000 yen</a:t>
            </a:r>
            <a:endParaRPr kumimoji="1" lang="en-US" altLang="ja-JP" sz="1100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AD3F250-FFD5-9D4F-81AE-620356767B0C}"/>
              </a:ext>
            </a:extLst>
          </p:cNvPr>
          <p:cNvCxnSpPr/>
          <p:nvPr/>
        </p:nvCxnSpPr>
        <p:spPr>
          <a:xfrm>
            <a:off x="209199" y="7131626"/>
            <a:ext cx="36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D6EB02B0-E8FA-D743-86B2-626BCDC80A71}"/>
              </a:ext>
            </a:extLst>
          </p:cNvPr>
          <p:cNvCxnSpPr/>
          <p:nvPr/>
        </p:nvCxnSpPr>
        <p:spPr>
          <a:xfrm>
            <a:off x="209199" y="4388426"/>
            <a:ext cx="36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5D6BEE6-72C6-FE45-89AA-DEE0DB41DB06}"/>
              </a:ext>
            </a:extLst>
          </p:cNvPr>
          <p:cNvCxnSpPr/>
          <p:nvPr/>
        </p:nvCxnSpPr>
        <p:spPr>
          <a:xfrm>
            <a:off x="209199" y="6661726"/>
            <a:ext cx="36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3B7B863B-4302-ED4B-A4C5-CCCD2415B188}"/>
              </a:ext>
            </a:extLst>
          </p:cNvPr>
          <p:cNvCxnSpPr/>
          <p:nvPr/>
        </p:nvCxnSpPr>
        <p:spPr>
          <a:xfrm>
            <a:off x="209199" y="1619826"/>
            <a:ext cx="36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0DE12A-9A1B-B34B-AD12-897222884CAE}"/>
              </a:ext>
            </a:extLst>
          </p:cNvPr>
          <p:cNvSpPr txBox="1"/>
          <p:nvPr/>
        </p:nvSpPr>
        <p:spPr>
          <a:xfrm>
            <a:off x="1752600" y="9398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pPr rtl="0" algn="l"/>
            <a:r>
              <a:rPr kumimoji="1" lang="ja-JP" altLang="en-US" sz="1400"/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415801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ACF5D4F-FBE6-B549-B42D-077ADF47DAEA}"/>
              </a:ext>
            </a:extLst>
          </p:cNvPr>
          <p:cNvSpPr/>
          <p:nvPr/>
        </p:nvSpPr>
        <p:spPr>
          <a:xfrm>
            <a:off x="607581" y="6464301"/>
            <a:ext cx="1790569" cy="720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771365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top page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3DAFDD75-D7BA-2D4A-8E18-840E7F60E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81" y="933450"/>
            <a:ext cx="4508500" cy="21717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FE2CE5A-D8F9-B841-9FCD-83E94654D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81" y="3168365"/>
            <a:ext cx="3362400" cy="8956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107111-AE36-384F-88D0-DC9A3F28E633}"/>
              </a:ext>
            </a:extLst>
          </p:cNvPr>
          <p:cNvSpPr txBox="1"/>
          <p:nvPr/>
        </p:nvSpPr>
        <p:spPr>
          <a:xfrm>
            <a:off x="4331251" y="33994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>
                <a:solidFill>
                  <a:srgbClr val="C00000"/>
                </a:solidFill>
              </a:rPr>
              <a:t>←</a:t>
            </a:r>
            <a:r>
              <a:rPr kumimoji="1" lang="en-US" altLang="ja-JP" dirty="0">
                <a:solidFill>
                  <a:srgbClr val="C00000"/>
                </a:solidFill>
              </a:rPr>
              <a:t> </a:t>
            </a:r>
            <a:r>
              <a:rPr kumimoji="1" lang="ja-JP" altLang="en-US">
                <a:solidFill>
                  <a:srgbClr val="C00000"/>
                </a:solidFill>
              </a:rPr>
              <a:t>Notification display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C27AF1A-F2FD-4F4C-B60C-8540F22D81CA}"/>
              </a:ext>
            </a:extLst>
          </p:cNvPr>
          <p:cNvSpPr/>
          <p:nvPr/>
        </p:nvSpPr>
        <p:spPr>
          <a:xfrm>
            <a:off x="2398150" y="3768772"/>
            <a:ext cx="1132450" cy="4349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657E3D5-44DA-2940-A7E4-ED0629A31CFE}"/>
              </a:ext>
            </a:extLst>
          </p:cNvPr>
          <p:cNvSpPr txBox="1"/>
          <p:nvPr/>
        </p:nvSpPr>
        <p:spPr>
          <a:xfrm>
            <a:off x="3530600" y="4082169"/>
            <a:ext cx="2743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>
                <a:solidFill>
                  <a:srgbClr val="C00000"/>
                </a:solidFill>
              </a:rPr>
              <a:t>←</a:t>
            </a:r>
            <a:r>
              <a:rPr kumimoji="1" lang="en-US" altLang="ja-JP" sz="1100" dirty="0">
                <a:solidFill>
                  <a:srgbClr val="C00000"/>
                </a:solidFill>
              </a:rPr>
              <a:t> </a:t>
            </a:r>
            <a:r>
              <a:rPr kumimoji="1" lang="ja-JP" altLang="en-US" sz="1100">
                <a:solidFill>
                  <a:srgbClr val="C00000"/>
                </a:solidFill>
              </a:rPr>
              <a:t>Other posted notices are displayed</a:t>
            </a:r>
            <a:endParaRPr kumimoji="1" lang="en-US" altLang="ja-JP" sz="1100" dirty="0">
              <a:solidFill>
                <a:srgbClr val="C00000"/>
              </a:solidFill>
            </a:endParaRPr>
          </a:p>
          <a:p>
            <a:pPr rtl="0" algn="l"/>
            <a:r>
              <a:rPr kumimoji="1" lang="ja-JP" altLang="en-US" sz="1100">
                <a:solidFill>
                  <a:srgbClr val="C00000"/>
                </a:solidFill>
              </a:rPr>
              <a:t>　(</a:t>
            </a:r>
            <a:r>
              <a:rPr kumimoji="1" lang="en-US" altLang="ja-JP" sz="1100" dirty="0">
                <a:solidFill>
                  <a:srgbClr val="C00000"/>
                </a:solidFill>
              </a:rPr>
              <a:t>CSS</a:t>
            </a:r>
            <a:r>
              <a:rPr kumimoji="1" lang="ja-JP" altLang="en-US" sz="1100">
                <a:solidFill>
                  <a:srgbClr val="C00000"/>
                </a:solidFill>
              </a:rPr>
              <a:t>Process with)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F95C17D-7CC4-FA4B-ABA8-7AA22992EA38}"/>
              </a:ext>
            </a:extLst>
          </p:cNvPr>
          <p:cNvSpPr/>
          <p:nvPr/>
        </p:nvSpPr>
        <p:spPr>
          <a:xfrm>
            <a:off x="607581" y="4953001"/>
            <a:ext cx="2536483" cy="1342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182EC48-7D50-9C42-B218-9E524EC431FE}"/>
              </a:ext>
            </a:extLst>
          </p:cNvPr>
          <p:cNvSpPr txBox="1"/>
          <p:nvPr/>
        </p:nvSpPr>
        <p:spPr>
          <a:xfrm>
            <a:off x="4902129" y="5262140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←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Static display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D5C7613-CAEB-1E45-83D0-992ED14E03CE}"/>
              </a:ext>
            </a:extLst>
          </p:cNvPr>
          <p:cNvSpPr/>
          <p:nvPr/>
        </p:nvSpPr>
        <p:spPr>
          <a:xfrm>
            <a:off x="2423681" y="5427241"/>
            <a:ext cx="2199119" cy="8681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F477C803-9578-5747-8B40-6D5D8B08C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81" y="4584701"/>
            <a:ext cx="1264353" cy="558799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82C38A7-A625-1D4C-A1E1-620BFB6ACB6A}"/>
              </a:ext>
            </a:extLst>
          </p:cNvPr>
          <p:cNvSpPr/>
          <p:nvPr/>
        </p:nvSpPr>
        <p:spPr>
          <a:xfrm>
            <a:off x="3779076" y="5864822"/>
            <a:ext cx="1104349" cy="4308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/>
              <a:t>&gt;&gt; More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895BA0B-DE94-6244-9BF7-DA26A9A7E710}"/>
              </a:ext>
            </a:extLst>
          </p:cNvPr>
          <p:cNvCxnSpPr>
            <a:stCxn id="74" idx="3"/>
          </p:cNvCxnSpPr>
          <p:nvPr/>
        </p:nvCxnSpPr>
        <p:spPr>
          <a:xfrm flipV="1">
            <a:off x="4883425" y="6080265"/>
            <a:ext cx="282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DFB5DD-8667-E345-BC1A-D9D0CADE4188}"/>
              </a:ext>
            </a:extLst>
          </p:cNvPr>
          <p:cNvSpPr txBox="1"/>
          <p:nvPr/>
        </p:nvSpPr>
        <p:spPr>
          <a:xfrm>
            <a:off x="5152163" y="598138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The next page is also statically displayed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D0A3F6-620D-BB49-8E53-8BB9A546C67B}"/>
              </a:ext>
            </a:extLst>
          </p:cNvPr>
          <p:cNvSpPr txBox="1"/>
          <p:nvPr/>
        </p:nvSpPr>
        <p:spPr>
          <a:xfrm>
            <a:off x="727069" y="647903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>
                <a:solidFill>
                  <a:schemeClr val="bg1"/>
                </a:solidFill>
              </a:rPr>
              <a:t>-</a:t>
            </a:r>
            <a:r>
              <a:rPr kumimoji="1" lang="en-US" altLang="ja-JP" dirty="0">
                <a:solidFill>
                  <a:schemeClr val="bg1"/>
                </a:solidFill>
              </a:rPr>
              <a:t> PLAN</a:t>
            </a:r>
            <a:r>
              <a:rPr kumimoji="1" lang="ja-JP" alt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ACC64CA-5B15-6341-8916-3B02F6F1F8EF}"/>
              </a:ext>
            </a:extLst>
          </p:cNvPr>
          <p:cNvSpPr/>
          <p:nvPr/>
        </p:nvSpPr>
        <p:spPr>
          <a:xfrm>
            <a:off x="816091" y="7010401"/>
            <a:ext cx="1250551" cy="10314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3835B73-2D4E-8F45-8C45-4E5CD75A818B}"/>
              </a:ext>
            </a:extLst>
          </p:cNvPr>
          <p:cNvSpPr/>
          <p:nvPr/>
        </p:nvSpPr>
        <p:spPr>
          <a:xfrm>
            <a:off x="2272689" y="7010401"/>
            <a:ext cx="1250551" cy="10314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0CC75FA-EB9E-2A40-B9D8-0120FB5893C6}"/>
              </a:ext>
            </a:extLst>
          </p:cNvPr>
          <p:cNvSpPr/>
          <p:nvPr/>
        </p:nvSpPr>
        <p:spPr>
          <a:xfrm>
            <a:off x="3729287" y="7010401"/>
            <a:ext cx="1250551" cy="10314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EDF9DFB-7635-5D46-86ED-20955072FCC3}"/>
              </a:ext>
            </a:extLst>
          </p:cNvPr>
          <p:cNvSpPr txBox="1"/>
          <p:nvPr/>
        </p:nvSpPr>
        <p:spPr>
          <a:xfrm>
            <a:off x="5118029" y="7433840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←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Static display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1C7BF1-355A-C84A-8CD1-D9DA0007F238}"/>
              </a:ext>
            </a:extLst>
          </p:cNvPr>
          <p:cNvSpPr txBox="1"/>
          <p:nvPr/>
        </p:nvSpPr>
        <p:spPr>
          <a:xfrm>
            <a:off x="2870200" y="861060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・</a:t>
            </a:r>
            <a:endParaRPr kumimoji="1" lang="en-US" altLang="ja-JP" dirty="0"/>
          </a:p>
          <a:p>
            <a:pPr rtl="0" algn="l"/>
            <a:r>
              <a:rPr kumimoji="1" lang="ja-JP" altLang="en-US"/>
              <a:t>・</a:t>
            </a:r>
            <a:endParaRPr kumimoji="1" lang="en-US" altLang="ja-JP" dirty="0"/>
          </a:p>
          <a:p>
            <a:pPr rtl="0" algn="l"/>
            <a:r>
              <a:rPr kumimoji="1" lang="ja-JP" altLang="en-US"/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221619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439871" y="2983854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612153" y="3361424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25DC71-AF67-DA43-AC28-486316E2EB3A}"/>
              </a:ext>
            </a:extLst>
          </p:cNvPr>
          <p:cNvSpPr/>
          <p:nvPr/>
        </p:nvSpPr>
        <p:spPr>
          <a:xfrm>
            <a:off x="1294918" y="4942457"/>
            <a:ext cx="705397" cy="5182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AE98F0-894B-8541-ADFC-813BD8744CA7}"/>
              </a:ext>
            </a:extLst>
          </p:cNvPr>
          <p:cNvSpPr txBox="1"/>
          <p:nvPr/>
        </p:nvSpPr>
        <p:spPr>
          <a:xfrm>
            <a:off x="1459103" y="5035937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FCEAE4E-1381-0C4F-B4BD-E03D2165C05F}"/>
              </a:ext>
            </a:extLst>
          </p:cNvPr>
          <p:cNvSpPr txBox="1"/>
          <p:nvPr/>
        </p:nvSpPr>
        <p:spPr>
          <a:xfrm>
            <a:off x="2034473" y="4934834"/>
            <a:ext cx="128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Osaka</a:t>
            </a:r>
            <a:endParaRPr kumimoji="1" lang="en-US" altLang="ja-JP" sz="600" dirty="0"/>
          </a:p>
          <a:p>
            <a:pPr rtl="0" algn="l"/>
            <a:r>
              <a:rPr kumimoji="1" lang="ja-JP" altLang="en-US" sz="600"/>
              <a:t>Shinsaibashi Amemura store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EAC377-1A8D-4145-9BCD-D87C36FFD0FC}"/>
              </a:ext>
            </a:extLst>
          </p:cNvPr>
          <p:cNvSpPr/>
          <p:nvPr/>
        </p:nvSpPr>
        <p:spPr>
          <a:xfrm>
            <a:off x="1294918" y="5671119"/>
            <a:ext cx="705397" cy="5182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C07C71-8FA9-F245-B3DE-796A313130CC}"/>
              </a:ext>
            </a:extLst>
          </p:cNvPr>
          <p:cNvSpPr txBox="1"/>
          <p:nvPr/>
        </p:nvSpPr>
        <p:spPr>
          <a:xfrm>
            <a:off x="1490842" y="5762877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04332-FC6D-504A-8072-E9A862BCAC0E}"/>
              </a:ext>
            </a:extLst>
          </p:cNvPr>
          <p:cNvSpPr txBox="1"/>
          <p:nvPr/>
        </p:nvSpPr>
        <p:spPr>
          <a:xfrm>
            <a:off x="1490842" y="6562979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dirty="0">
                <a:solidFill>
                  <a:schemeClr val="bg1"/>
                </a:solidFill>
              </a:rPr>
              <a:t>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3432F5-6B14-5A4B-A0D0-6537E47B6D06}"/>
              </a:ext>
            </a:extLst>
          </p:cNvPr>
          <p:cNvSpPr/>
          <p:nvPr/>
        </p:nvSpPr>
        <p:spPr>
          <a:xfrm>
            <a:off x="1294918" y="6371207"/>
            <a:ext cx="705397" cy="5182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D2F225-46C0-0545-955F-A77DAF44793B}"/>
              </a:ext>
            </a:extLst>
          </p:cNvPr>
          <p:cNvSpPr txBox="1"/>
          <p:nvPr/>
        </p:nvSpPr>
        <p:spPr>
          <a:xfrm>
            <a:off x="1490842" y="6462965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dirty="0">
                <a:solidFill>
                  <a:schemeClr val="bg1"/>
                </a:solidFill>
              </a:rPr>
              <a:t>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1573DD0-7B2E-F94A-92A1-8B4F210C1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73" y="5078993"/>
            <a:ext cx="286400" cy="2733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2A461A7-BEF9-9645-A001-FA7F02920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06" y="5796724"/>
            <a:ext cx="273467" cy="26703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1325768-DA92-8B40-9D9A-4DB3CE02A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06" y="6482524"/>
            <a:ext cx="273467" cy="26703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439871" y="45585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Reservation store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2C1ADFE-315E-4C41-90C5-DAB2F677B8EF}"/>
              </a:ext>
            </a:extLst>
          </p:cNvPr>
          <p:cNvSpPr/>
          <p:nvPr/>
        </p:nvSpPr>
        <p:spPr>
          <a:xfrm>
            <a:off x="1601787" y="7333633"/>
            <a:ext cx="797055" cy="265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 b="1"/>
              <a:t>to the next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CD4B053-BD8B-8A4C-96DC-DD7278F9C9D7}"/>
              </a:ext>
            </a:extLst>
          </p:cNvPr>
          <p:cNvSpPr/>
          <p:nvPr/>
        </p:nvSpPr>
        <p:spPr>
          <a:xfrm>
            <a:off x="439871" y="8330031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15DB8F-34CA-C44A-8CF3-8C36415A2ACA}"/>
              </a:ext>
            </a:extLst>
          </p:cNvPr>
          <p:cNvSpPr/>
          <p:nvPr/>
        </p:nvSpPr>
        <p:spPr>
          <a:xfrm>
            <a:off x="554171" y="3941116"/>
            <a:ext cx="2892285" cy="33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5AAFA49-4A47-0849-B67C-5C1CF70A98F4}"/>
              </a:ext>
            </a:extLst>
          </p:cNvPr>
          <p:cNvSpPr/>
          <p:nvPr/>
        </p:nvSpPr>
        <p:spPr>
          <a:xfrm>
            <a:off x="2630485" y="4487569"/>
            <a:ext cx="797055" cy="265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 b="1"/>
              <a:t>to the next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C448DA-BF25-2D4C-939A-20B938BE98F9}"/>
              </a:ext>
            </a:extLst>
          </p:cNvPr>
          <p:cNvSpPr txBox="1"/>
          <p:nvPr/>
        </p:nvSpPr>
        <p:spPr>
          <a:xfrm>
            <a:off x="3831954" y="33813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If you are logged in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C87D40-BF83-AF49-A296-5FF9153787B6}"/>
              </a:ext>
            </a:extLst>
          </p:cNvPr>
          <p:cNvSpPr txBox="1"/>
          <p:nvPr/>
        </p:nvSpPr>
        <p:spPr>
          <a:xfrm>
            <a:off x="3947594" y="56243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>
                <a:solidFill>
                  <a:srgbClr val="FF0000"/>
                </a:solidFill>
              </a:rPr>
              <a:t>If there is only one store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>
                <a:solidFill>
                  <a:srgbClr val="FF0000"/>
                </a:solidFill>
              </a:rPr>
              <a:t>Selected state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8B28030-A362-5C42-8849-A7491A73D11D}"/>
              </a:ext>
            </a:extLst>
          </p:cNvPr>
          <p:cNvSpPr/>
          <p:nvPr/>
        </p:nvSpPr>
        <p:spPr>
          <a:xfrm>
            <a:off x="699982" y="1217064"/>
            <a:ext cx="1975469" cy="5399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400"/>
              <a:t>Choose from date and time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2FC257-266E-AA4B-BCB3-C8B5D1E130DF}"/>
              </a:ext>
            </a:extLst>
          </p:cNvPr>
          <p:cNvSpPr/>
          <p:nvPr/>
        </p:nvSpPr>
        <p:spPr>
          <a:xfrm>
            <a:off x="3560759" y="1215136"/>
            <a:ext cx="1975469" cy="5399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400"/>
              <a:t>Choose from stores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6E86E88-D6FA-9F49-8C75-EBDEB4C7212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2398842" y="1755113"/>
            <a:ext cx="2149652" cy="12306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7F0D05C-543A-6047-8C95-A1641AE27B72}"/>
              </a:ext>
            </a:extLst>
          </p:cNvPr>
          <p:cNvSpPr txBox="1"/>
          <p:nvPr/>
        </p:nvSpPr>
        <p:spPr>
          <a:xfrm>
            <a:off x="2034473" y="5234872"/>
            <a:ext cx="1281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A word feature display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F5C5420-330B-4741-95AA-1DB4AEF91FAF}"/>
              </a:ext>
            </a:extLst>
          </p:cNvPr>
          <p:cNvSpPr txBox="1"/>
          <p:nvPr/>
        </p:nvSpPr>
        <p:spPr>
          <a:xfrm>
            <a:off x="2034473" y="5720647"/>
            <a:ext cx="128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Fukuoka</a:t>
            </a:r>
            <a:endParaRPr kumimoji="1" lang="en-US" altLang="ja-JP" sz="600" dirty="0"/>
          </a:p>
          <a:p>
            <a:pPr rtl="0" algn="l"/>
            <a:r>
              <a:rPr kumimoji="1" lang="ja-JP" altLang="en-US" sz="600"/>
              <a:t>Tenjin ◯◯ store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608DD7-BE1E-2A46-9CA5-B1DE5D349957}"/>
              </a:ext>
            </a:extLst>
          </p:cNvPr>
          <p:cNvSpPr txBox="1"/>
          <p:nvPr/>
        </p:nvSpPr>
        <p:spPr>
          <a:xfrm>
            <a:off x="2034473" y="6020685"/>
            <a:ext cx="1281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A word feature display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716FAF9-9651-A042-A18E-609E4ACDFAF2}"/>
              </a:ext>
            </a:extLst>
          </p:cNvPr>
          <p:cNvSpPr txBox="1"/>
          <p:nvPr/>
        </p:nvSpPr>
        <p:spPr>
          <a:xfrm>
            <a:off x="2034473" y="6392159"/>
            <a:ext cx="128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Nagoya</a:t>
            </a:r>
            <a:endParaRPr kumimoji="1" lang="en-US" altLang="ja-JP" sz="600" dirty="0"/>
          </a:p>
          <a:p>
            <a:pPr rtl="0" algn="l"/>
            <a:r>
              <a:rPr kumimoji="1" lang="ja-JP" altLang="en-US" sz="600"/>
              <a:t>Sakae ◯◯ store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18B75BA-2F0F-204E-96F2-313A30C0D4D4}"/>
              </a:ext>
            </a:extLst>
          </p:cNvPr>
          <p:cNvSpPr txBox="1"/>
          <p:nvPr/>
        </p:nvSpPr>
        <p:spPr>
          <a:xfrm>
            <a:off x="2034473" y="6692197"/>
            <a:ext cx="1281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A word feature display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F6917BE-5B05-984C-9EFC-DF61AF7BDE55}"/>
              </a:ext>
            </a:extLst>
          </p:cNvPr>
          <p:cNvSpPr/>
          <p:nvPr/>
        </p:nvSpPr>
        <p:spPr>
          <a:xfrm>
            <a:off x="2932632" y="5275355"/>
            <a:ext cx="494908" cy="199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Details</a:t>
            </a:r>
            <a:r>
              <a:rPr kumimoji="1" lang="en-US" altLang="ja-JP" sz="700" b="1" dirty="0"/>
              <a:t> </a:t>
            </a:r>
            <a:r>
              <a:rPr kumimoji="1" lang="ja-JP" altLang="en-US" sz="700" b="1"/>
              <a:t>Fine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96A7BA4-9D65-244A-95EA-B94D331B1D8A}"/>
              </a:ext>
            </a:extLst>
          </p:cNvPr>
          <p:cNvSpPr/>
          <p:nvPr/>
        </p:nvSpPr>
        <p:spPr>
          <a:xfrm>
            <a:off x="2932632" y="6009646"/>
            <a:ext cx="494908" cy="199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Details</a:t>
            </a:r>
            <a:r>
              <a:rPr kumimoji="1" lang="en-US" altLang="ja-JP" sz="700" b="1" dirty="0"/>
              <a:t> </a:t>
            </a:r>
            <a:r>
              <a:rPr kumimoji="1" lang="ja-JP" altLang="en-US" sz="700" b="1"/>
              <a:t>Fine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90F3588-476A-D540-BDF5-3CC2B1CCC9CA}"/>
              </a:ext>
            </a:extLst>
          </p:cNvPr>
          <p:cNvSpPr/>
          <p:nvPr/>
        </p:nvSpPr>
        <p:spPr>
          <a:xfrm>
            <a:off x="2932632" y="6716228"/>
            <a:ext cx="494908" cy="199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Details</a:t>
            </a:r>
            <a:r>
              <a:rPr kumimoji="1" lang="en-US" altLang="ja-JP" sz="700" b="1" dirty="0"/>
              <a:t> </a:t>
            </a:r>
            <a:r>
              <a:rPr kumimoji="1" lang="ja-JP" altLang="en-US" sz="700" b="1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478909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439871" y="1024970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612153" y="1402540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25DC71-AF67-DA43-AC28-486316E2EB3A}"/>
              </a:ext>
            </a:extLst>
          </p:cNvPr>
          <p:cNvSpPr/>
          <p:nvPr/>
        </p:nvSpPr>
        <p:spPr>
          <a:xfrm>
            <a:off x="1042218" y="3391811"/>
            <a:ext cx="958097" cy="7177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AE98F0-894B-8541-ADFC-813BD8744CA7}"/>
              </a:ext>
            </a:extLst>
          </p:cNvPr>
          <p:cNvSpPr txBox="1"/>
          <p:nvPr/>
        </p:nvSpPr>
        <p:spPr>
          <a:xfrm>
            <a:off x="1332171" y="3556631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FCEAE4E-1381-0C4F-B4BD-E03D2165C05F}"/>
              </a:ext>
            </a:extLst>
          </p:cNvPr>
          <p:cNvSpPr txBox="1"/>
          <p:nvPr/>
        </p:nvSpPr>
        <p:spPr>
          <a:xfrm>
            <a:off x="2102721" y="3541645"/>
            <a:ext cx="128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Ideal for ◯◯◯</a:t>
            </a:r>
            <a:endParaRPr kumimoji="1" lang="en-US" altLang="ja-JP" sz="600" dirty="0"/>
          </a:p>
          <a:p>
            <a:pPr rtl="0" algn="l"/>
            <a:r>
              <a:rPr kumimoji="1" lang="ja-JP" altLang="en-US" sz="600"/>
              <a:t>Text Description Text Description Text Description Text Description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1573DD0-7B2E-F94A-92A1-8B4F210C1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73" y="3528348"/>
            <a:ext cx="286400" cy="27338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439871" y="300793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Space selection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2C1ADFE-315E-4C41-90C5-DAB2F677B8EF}"/>
              </a:ext>
            </a:extLst>
          </p:cNvPr>
          <p:cNvSpPr/>
          <p:nvPr/>
        </p:nvSpPr>
        <p:spPr>
          <a:xfrm>
            <a:off x="1601785" y="4497611"/>
            <a:ext cx="797055" cy="265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 b="1"/>
              <a:t>to the next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CD4B053-BD8B-8A4C-96DC-DD7278F9C9D7}"/>
              </a:ext>
            </a:extLst>
          </p:cNvPr>
          <p:cNvSpPr/>
          <p:nvPr/>
        </p:nvSpPr>
        <p:spPr>
          <a:xfrm>
            <a:off x="439871" y="6371147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15DB8F-34CA-C44A-8CF3-8C36415A2ACA}"/>
              </a:ext>
            </a:extLst>
          </p:cNvPr>
          <p:cNvSpPr/>
          <p:nvPr/>
        </p:nvSpPr>
        <p:spPr>
          <a:xfrm>
            <a:off x="554171" y="1982232"/>
            <a:ext cx="2892285" cy="33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5AAFA49-4A47-0849-B67C-5C1CF70A98F4}"/>
              </a:ext>
            </a:extLst>
          </p:cNvPr>
          <p:cNvSpPr/>
          <p:nvPr/>
        </p:nvSpPr>
        <p:spPr>
          <a:xfrm>
            <a:off x="2630485" y="2936924"/>
            <a:ext cx="797055" cy="265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 b="1"/>
              <a:t>to the next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C87D40-BF83-AF49-A296-5FF9153787B6}"/>
              </a:ext>
            </a:extLst>
          </p:cNvPr>
          <p:cNvSpPr txBox="1"/>
          <p:nvPr/>
        </p:nvSpPr>
        <p:spPr>
          <a:xfrm>
            <a:off x="3919291" y="336349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>
                <a:solidFill>
                  <a:srgbClr val="FF0000"/>
                </a:solidFill>
              </a:rPr>
              <a:t>If there is only one space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>
                <a:solidFill>
                  <a:srgbClr val="FF0000"/>
                </a:solidFill>
              </a:rPr>
              <a:t>Selected state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9C2A6C1-CF04-8246-B57A-7DA3CF117433}"/>
              </a:ext>
            </a:extLst>
          </p:cNvPr>
          <p:cNvSpPr/>
          <p:nvPr/>
        </p:nvSpPr>
        <p:spPr>
          <a:xfrm>
            <a:off x="2889769" y="3910054"/>
            <a:ext cx="494908" cy="199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Details</a:t>
            </a:r>
            <a:r>
              <a:rPr kumimoji="1" lang="en-US" altLang="ja-JP" sz="700" b="1" dirty="0"/>
              <a:t> </a:t>
            </a:r>
            <a:r>
              <a:rPr kumimoji="1" lang="ja-JP" altLang="en-US" sz="700" b="1"/>
              <a:t>Fine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980D5A2-CAB6-5145-BCE5-0B9EAA3C0913}"/>
              </a:ext>
            </a:extLst>
          </p:cNvPr>
          <p:cNvSpPr txBox="1"/>
          <p:nvPr/>
        </p:nvSpPr>
        <p:spPr>
          <a:xfrm>
            <a:off x="2102721" y="3398770"/>
            <a:ext cx="1281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Live space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5C5EBC-7B56-8D4E-861C-3EF7E0BEC79A}"/>
              </a:ext>
            </a:extLst>
          </p:cNvPr>
          <p:cNvSpPr txBox="1"/>
          <p:nvPr/>
        </p:nvSpPr>
        <p:spPr>
          <a:xfrm>
            <a:off x="514008" y="2442486"/>
            <a:ext cx="1486304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Osaka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Shinsaibashi Amemura store</a:t>
            </a:r>
          </a:p>
        </p:txBody>
      </p:sp>
    </p:spTree>
    <p:extLst>
      <p:ext uri="{BB962C8B-B14F-4D97-AF65-F5344CB8AC3E}">
        <p14:creationId xmlns:p14="http://schemas.microsoft.com/office/powerpoint/2010/main" val="25752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439871" y="905672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612153" y="1283242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25DC71-AF67-DA43-AC28-486316E2EB3A}"/>
              </a:ext>
            </a:extLst>
          </p:cNvPr>
          <p:cNvSpPr/>
          <p:nvPr/>
        </p:nvSpPr>
        <p:spPr>
          <a:xfrm>
            <a:off x="1203260" y="3448044"/>
            <a:ext cx="797055" cy="6985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AE98F0-894B-8541-ADFC-813BD8744CA7}"/>
              </a:ext>
            </a:extLst>
          </p:cNvPr>
          <p:cNvSpPr txBox="1"/>
          <p:nvPr/>
        </p:nvSpPr>
        <p:spPr>
          <a:xfrm>
            <a:off x="1363152" y="3689589"/>
            <a:ext cx="53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plan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1573DD0-7B2E-F94A-92A1-8B4F210C1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73" y="3584581"/>
            <a:ext cx="286400" cy="2733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2A461A7-BEF9-9645-A001-FA7F02920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06" y="4620969"/>
            <a:ext cx="273467" cy="26703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1325768-DA92-8B40-9D9A-4DB3CE02A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06" y="5494195"/>
            <a:ext cx="273467" cy="26703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439871" y="306417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Use plan selection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2C1ADFE-315E-4C41-90C5-DAB2F677B8EF}"/>
              </a:ext>
            </a:extLst>
          </p:cNvPr>
          <p:cNvSpPr/>
          <p:nvPr/>
        </p:nvSpPr>
        <p:spPr>
          <a:xfrm>
            <a:off x="1601787" y="8528942"/>
            <a:ext cx="797055" cy="265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 b="1"/>
              <a:t>to the next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CD4B053-BD8B-8A4C-96DC-DD7278F9C9D7}"/>
              </a:ext>
            </a:extLst>
          </p:cNvPr>
          <p:cNvSpPr/>
          <p:nvPr/>
        </p:nvSpPr>
        <p:spPr>
          <a:xfrm>
            <a:off x="397073" y="8816679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15DB8F-34CA-C44A-8CF3-8C36415A2ACA}"/>
              </a:ext>
            </a:extLst>
          </p:cNvPr>
          <p:cNvSpPr/>
          <p:nvPr/>
        </p:nvSpPr>
        <p:spPr>
          <a:xfrm>
            <a:off x="554171" y="1862934"/>
            <a:ext cx="2892285" cy="33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5AAFA49-4A47-0849-B67C-5C1CF70A98F4}"/>
              </a:ext>
            </a:extLst>
          </p:cNvPr>
          <p:cNvSpPr/>
          <p:nvPr/>
        </p:nvSpPr>
        <p:spPr>
          <a:xfrm>
            <a:off x="2630485" y="2993157"/>
            <a:ext cx="797055" cy="265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 b="1"/>
              <a:t>to the next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C87D40-BF83-AF49-A296-5FF9153787B6}"/>
              </a:ext>
            </a:extLst>
          </p:cNvPr>
          <p:cNvSpPr txBox="1"/>
          <p:nvPr/>
        </p:nvSpPr>
        <p:spPr>
          <a:xfrm>
            <a:off x="3902249" y="96007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>
                <a:solidFill>
                  <a:srgbClr val="FF0000"/>
                </a:solidFill>
              </a:rPr>
              <a:t>If there is only one store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>
                <a:solidFill>
                  <a:srgbClr val="FF0000"/>
                </a:solidFill>
              </a:rPr>
              <a:t>Selected state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A06B4FB-EB8F-034B-B0F7-A74BE77BC995}"/>
              </a:ext>
            </a:extLst>
          </p:cNvPr>
          <p:cNvSpPr txBox="1"/>
          <p:nvPr/>
        </p:nvSpPr>
        <p:spPr>
          <a:xfrm>
            <a:off x="2102721" y="3578626"/>
            <a:ext cx="128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Text Description Text Description Text Description Text Description</a:t>
            </a:r>
            <a:endParaRPr kumimoji="1" lang="en-US" altLang="ja-JP" sz="6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943BAF0-615C-0643-B62A-F8D6245F99FB}"/>
              </a:ext>
            </a:extLst>
          </p:cNvPr>
          <p:cNvSpPr/>
          <p:nvPr/>
        </p:nvSpPr>
        <p:spPr>
          <a:xfrm>
            <a:off x="2889769" y="3947035"/>
            <a:ext cx="494908" cy="199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Details</a:t>
            </a:r>
            <a:r>
              <a:rPr kumimoji="1" lang="en-US" altLang="ja-JP" sz="700" b="1" dirty="0"/>
              <a:t> </a:t>
            </a:r>
            <a:r>
              <a:rPr kumimoji="1" lang="ja-JP" altLang="en-US" sz="700" b="1"/>
              <a:t>Fine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B33F6A5-226B-3A47-AC4F-05C06834FFF7}"/>
              </a:ext>
            </a:extLst>
          </p:cNvPr>
          <p:cNvSpPr txBox="1"/>
          <p:nvPr/>
        </p:nvSpPr>
        <p:spPr>
          <a:xfrm>
            <a:off x="2102721" y="3435751"/>
            <a:ext cx="1281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Live shooting plan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073E6A-CB49-094A-B944-58CCA012A9E3}"/>
              </a:ext>
            </a:extLst>
          </p:cNvPr>
          <p:cNvSpPr/>
          <p:nvPr/>
        </p:nvSpPr>
        <p:spPr>
          <a:xfrm>
            <a:off x="1203260" y="4362444"/>
            <a:ext cx="797055" cy="6985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1CC5E2E-2684-AF43-8D36-60936E60E257}"/>
              </a:ext>
            </a:extLst>
          </p:cNvPr>
          <p:cNvSpPr txBox="1"/>
          <p:nvPr/>
        </p:nvSpPr>
        <p:spPr>
          <a:xfrm>
            <a:off x="2102721" y="4493026"/>
            <a:ext cx="128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Text Description Text Description Text Description Text Description</a:t>
            </a:r>
            <a:endParaRPr kumimoji="1" lang="en-US" altLang="ja-JP" sz="6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FD9AA10-C23F-4A4C-BF47-CD89A2C8C40C}"/>
              </a:ext>
            </a:extLst>
          </p:cNvPr>
          <p:cNvSpPr/>
          <p:nvPr/>
        </p:nvSpPr>
        <p:spPr>
          <a:xfrm>
            <a:off x="2889769" y="4861435"/>
            <a:ext cx="494908" cy="199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Details</a:t>
            </a:r>
            <a:r>
              <a:rPr kumimoji="1" lang="en-US" altLang="ja-JP" sz="700" b="1" dirty="0"/>
              <a:t> </a:t>
            </a:r>
            <a:r>
              <a:rPr kumimoji="1" lang="ja-JP" altLang="en-US" sz="700" b="1"/>
              <a:t>Fine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0415531-9B9E-9C46-A50A-1D9BF5469794}"/>
              </a:ext>
            </a:extLst>
          </p:cNvPr>
          <p:cNvSpPr txBox="1"/>
          <p:nvPr/>
        </p:nvSpPr>
        <p:spPr>
          <a:xfrm>
            <a:off x="2102721" y="4350151"/>
            <a:ext cx="1281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Chroma key shooting plan</a:t>
            </a:r>
            <a:endParaRPr kumimoji="1" lang="en-US" altLang="ja-JP" sz="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2302BD4-85AE-7A48-AC7C-6F5B6C16396B}"/>
              </a:ext>
            </a:extLst>
          </p:cNvPr>
          <p:cNvSpPr txBox="1"/>
          <p:nvPr/>
        </p:nvSpPr>
        <p:spPr>
          <a:xfrm>
            <a:off x="1356171" y="4590029"/>
            <a:ext cx="53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C2AA179-0771-7A4E-9777-3BC57D251684}"/>
              </a:ext>
            </a:extLst>
          </p:cNvPr>
          <p:cNvSpPr/>
          <p:nvPr/>
        </p:nvSpPr>
        <p:spPr>
          <a:xfrm>
            <a:off x="1203260" y="5318725"/>
            <a:ext cx="797055" cy="6985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87466BA-4AAA-FC40-A6A4-BD15EAEB68D3}"/>
              </a:ext>
            </a:extLst>
          </p:cNvPr>
          <p:cNvSpPr txBox="1"/>
          <p:nvPr/>
        </p:nvSpPr>
        <p:spPr>
          <a:xfrm>
            <a:off x="2102721" y="5449307"/>
            <a:ext cx="128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Text Description Text Description Text Description Text Description</a:t>
            </a:r>
            <a:endParaRPr kumimoji="1" lang="en-US" altLang="ja-JP" sz="6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D1B6F82-6BC8-1649-A365-CCBF9D1F704F}"/>
              </a:ext>
            </a:extLst>
          </p:cNvPr>
          <p:cNvSpPr/>
          <p:nvPr/>
        </p:nvSpPr>
        <p:spPr>
          <a:xfrm>
            <a:off x="2889769" y="5817716"/>
            <a:ext cx="494908" cy="199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Details</a:t>
            </a:r>
            <a:r>
              <a:rPr kumimoji="1" lang="en-US" altLang="ja-JP" sz="700" b="1" dirty="0"/>
              <a:t> </a:t>
            </a:r>
            <a:r>
              <a:rPr kumimoji="1" lang="ja-JP" altLang="en-US" sz="700" b="1"/>
              <a:t>Fine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C7619E6-04E7-524F-AB73-E5098C84620D}"/>
              </a:ext>
            </a:extLst>
          </p:cNvPr>
          <p:cNvSpPr txBox="1"/>
          <p:nvPr/>
        </p:nvSpPr>
        <p:spPr>
          <a:xfrm>
            <a:off x="2102721" y="5306432"/>
            <a:ext cx="1281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Live distribution (recording) program plan</a:t>
            </a:r>
            <a:endParaRPr kumimoji="1" lang="en-US" altLang="ja-JP" sz="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51C34EA-0B8C-874B-9ED6-9CECE401A024}"/>
              </a:ext>
            </a:extLst>
          </p:cNvPr>
          <p:cNvSpPr txBox="1"/>
          <p:nvPr/>
        </p:nvSpPr>
        <p:spPr>
          <a:xfrm>
            <a:off x="1356171" y="5546310"/>
            <a:ext cx="53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plan</a:t>
            </a: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BA7E79B5-3BDA-D44F-96B7-8341F78C9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06" y="6459395"/>
            <a:ext cx="273467" cy="267032"/>
          </a:xfrm>
          <a:prstGeom prst="rect">
            <a:avLst/>
          </a:prstGeom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C9BBC50-CB23-F54B-A4F0-33639B73CAB9}"/>
              </a:ext>
            </a:extLst>
          </p:cNvPr>
          <p:cNvSpPr/>
          <p:nvPr/>
        </p:nvSpPr>
        <p:spPr>
          <a:xfrm>
            <a:off x="1203260" y="6283925"/>
            <a:ext cx="797055" cy="6985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83C6880-C393-3341-AD85-B67789157ADD}"/>
              </a:ext>
            </a:extLst>
          </p:cNvPr>
          <p:cNvSpPr txBox="1"/>
          <p:nvPr/>
        </p:nvSpPr>
        <p:spPr>
          <a:xfrm>
            <a:off x="2102721" y="6414507"/>
            <a:ext cx="128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Text Description Text Description Text Description Text Description</a:t>
            </a:r>
            <a:endParaRPr kumimoji="1" lang="en-US" altLang="ja-JP" sz="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B5F2E8F-8D53-BF4B-B8DD-E8693FCC5155}"/>
              </a:ext>
            </a:extLst>
          </p:cNvPr>
          <p:cNvSpPr/>
          <p:nvPr/>
        </p:nvSpPr>
        <p:spPr>
          <a:xfrm>
            <a:off x="2889769" y="6782916"/>
            <a:ext cx="494908" cy="199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Details</a:t>
            </a:r>
            <a:r>
              <a:rPr kumimoji="1" lang="en-US" altLang="ja-JP" sz="700" b="1" dirty="0"/>
              <a:t> </a:t>
            </a:r>
            <a:r>
              <a:rPr kumimoji="1" lang="ja-JP" altLang="en-US" sz="700" b="1"/>
              <a:t>Fine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982BB14-3827-E948-8657-B6223C4972B4}"/>
              </a:ext>
            </a:extLst>
          </p:cNvPr>
          <p:cNvSpPr txBox="1"/>
          <p:nvPr/>
        </p:nvSpPr>
        <p:spPr>
          <a:xfrm>
            <a:off x="2102721" y="6271632"/>
            <a:ext cx="1281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Audience mobilization</a:t>
            </a:r>
            <a:r>
              <a:rPr kumimoji="1" lang="en-US" altLang="ja-JP" sz="600" dirty="0"/>
              <a:t>HP</a:t>
            </a:r>
            <a:r>
              <a:rPr kumimoji="1" lang="ja-JP" altLang="en-US" sz="600"/>
              <a:t>Live plan</a:t>
            </a:r>
            <a:endParaRPr kumimoji="1" lang="en-US" altLang="ja-JP" sz="6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C110878-58B0-3A46-9327-88286CFF94D4}"/>
              </a:ext>
            </a:extLst>
          </p:cNvPr>
          <p:cNvSpPr txBox="1"/>
          <p:nvPr/>
        </p:nvSpPr>
        <p:spPr>
          <a:xfrm>
            <a:off x="1356171" y="6511510"/>
            <a:ext cx="53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plan</a:t>
            </a: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A0F3478-5BF1-AE49-82A4-E4C0762D5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06" y="7429027"/>
            <a:ext cx="273467" cy="267032"/>
          </a:xfrm>
          <a:prstGeom prst="rect">
            <a:avLst/>
          </a:prstGeom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C4DED1A-E709-A443-BFFA-2EE5200B020C}"/>
              </a:ext>
            </a:extLst>
          </p:cNvPr>
          <p:cNvSpPr/>
          <p:nvPr/>
        </p:nvSpPr>
        <p:spPr>
          <a:xfrm>
            <a:off x="1203260" y="7253557"/>
            <a:ext cx="797055" cy="6985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48FC9E3-A01F-BF47-B4B0-9A4C33281BCA}"/>
              </a:ext>
            </a:extLst>
          </p:cNvPr>
          <p:cNvSpPr txBox="1"/>
          <p:nvPr/>
        </p:nvSpPr>
        <p:spPr>
          <a:xfrm>
            <a:off x="2102721" y="7384139"/>
            <a:ext cx="128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Text Description Text Description Text Description Text Description</a:t>
            </a:r>
            <a:endParaRPr kumimoji="1" lang="en-US" altLang="ja-JP" sz="6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D854AD7-52D7-6B41-A6CE-DBE9CEDF45D6}"/>
              </a:ext>
            </a:extLst>
          </p:cNvPr>
          <p:cNvSpPr/>
          <p:nvPr/>
        </p:nvSpPr>
        <p:spPr>
          <a:xfrm>
            <a:off x="2889769" y="7752548"/>
            <a:ext cx="494908" cy="199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700" b="1"/>
              <a:t>Details</a:t>
            </a:r>
            <a:r>
              <a:rPr kumimoji="1" lang="en-US" altLang="ja-JP" sz="700" b="1" dirty="0"/>
              <a:t> </a:t>
            </a:r>
            <a:r>
              <a:rPr kumimoji="1" lang="ja-JP" altLang="en-US" sz="700" b="1"/>
              <a:t>Fine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6CB7A5E-FD45-9848-9B47-4C4CD8C21F42}"/>
              </a:ext>
            </a:extLst>
          </p:cNvPr>
          <p:cNvSpPr txBox="1"/>
          <p:nvPr/>
        </p:nvSpPr>
        <p:spPr>
          <a:xfrm>
            <a:off x="2102721" y="7241264"/>
            <a:ext cx="1281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600"/>
              <a:t>Seminar mobilization plan</a:t>
            </a:r>
            <a:endParaRPr kumimoji="1" lang="en-US" altLang="ja-JP" sz="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907F31F-B497-7642-B09E-46844A8EF257}"/>
              </a:ext>
            </a:extLst>
          </p:cNvPr>
          <p:cNvSpPr txBox="1"/>
          <p:nvPr/>
        </p:nvSpPr>
        <p:spPr>
          <a:xfrm>
            <a:off x="1356171" y="7481142"/>
            <a:ext cx="53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800" b="1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0D9C9E4-5C54-0945-ABA3-8242770BD0DF}"/>
              </a:ext>
            </a:extLst>
          </p:cNvPr>
          <p:cNvSpPr txBox="1"/>
          <p:nvPr/>
        </p:nvSpPr>
        <p:spPr>
          <a:xfrm>
            <a:off x="514011" y="2313883"/>
            <a:ext cx="1486304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Osaka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Shinsaibashi Amemura store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4511CEE-AF0D-2E45-95CA-BF8246BC3193}"/>
              </a:ext>
            </a:extLst>
          </p:cNvPr>
          <p:cNvSpPr txBox="1"/>
          <p:nvPr/>
        </p:nvSpPr>
        <p:spPr>
          <a:xfrm>
            <a:off x="514011" y="2628208"/>
            <a:ext cx="1031051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Live hall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834DE06-9504-0843-9A28-348D6E175334}"/>
              </a:ext>
            </a:extLst>
          </p:cNvPr>
          <p:cNvSpPr txBox="1"/>
          <p:nvPr/>
        </p:nvSpPr>
        <p:spPr>
          <a:xfrm>
            <a:off x="2102721" y="3760182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 b="1"/>
              <a:t>1 hour:</a:t>
            </a:r>
            <a:r>
              <a:rPr kumimoji="1" lang="en-US" altLang="ja-JP" sz="900" b="1" dirty="0"/>
              <a:t>1,000</a:t>
            </a:r>
            <a:r>
              <a:rPr kumimoji="1" lang="ja-JP" altLang="en-US" sz="900" b="1"/>
              <a:t>circle</a:t>
            </a:r>
            <a:endParaRPr kumimoji="1" lang="en-US" altLang="ja-JP" sz="700" b="1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ABBA4F1-3548-C049-AD84-4BFA310924D7}"/>
              </a:ext>
            </a:extLst>
          </p:cNvPr>
          <p:cNvSpPr txBox="1"/>
          <p:nvPr/>
        </p:nvSpPr>
        <p:spPr>
          <a:xfrm>
            <a:off x="2102721" y="4674582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 b="1"/>
              <a:t>1 hour:</a:t>
            </a:r>
            <a:r>
              <a:rPr kumimoji="1" lang="en-US" altLang="ja-JP" sz="900" b="1" dirty="0"/>
              <a:t>1,000</a:t>
            </a:r>
            <a:r>
              <a:rPr kumimoji="1" lang="ja-JP" altLang="en-US" sz="900" b="1"/>
              <a:t>circle</a:t>
            </a:r>
            <a:endParaRPr kumimoji="1" lang="en-US" altLang="ja-JP" sz="7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DF774C6-CB61-9440-BD4A-6E0AD9319F5A}"/>
              </a:ext>
            </a:extLst>
          </p:cNvPr>
          <p:cNvSpPr txBox="1"/>
          <p:nvPr/>
        </p:nvSpPr>
        <p:spPr>
          <a:xfrm>
            <a:off x="2102721" y="5631844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 b="1"/>
              <a:t>1 hour:</a:t>
            </a:r>
            <a:r>
              <a:rPr kumimoji="1" lang="en-US" altLang="ja-JP" sz="900" b="1" dirty="0"/>
              <a:t>1,000</a:t>
            </a:r>
            <a:r>
              <a:rPr kumimoji="1" lang="ja-JP" altLang="en-US" sz="900" b="1"/>
              <a:t>circle</a:t>
            </a:r>
            <a:endParaRPr kumimoji="1" lang="en-US" altLang="ja-JP" sz="7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419CA18-12E0-0042-963B-62499CEEC525}"/>
              </a:ext>
            </a:extLst>
          </p:cNvPr>
          <p:cNvSpPr txBox="1"/>
          <p:nvPr/>
        </p:nvSpPr>
        <p:spPr>
          <a:xfrm>
            <a:off x="2085120" y="6603549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 b="1"/>
              <a:t>1 hour:</a:t>
            </a:r>
            <a:r>
              <a:rPr kumimoji="1" lang="en-US" altLang="ja-JP" sz="900" b="1" dirty="0"/>
              <a:t>1,000</a:t>
            </a:r>
            <a:r>
              <a:rPr kumimoji="1" lang="ja-JP" altLang="en-US" sz="900" b="1"/>
              <a:t>circle</a:t>
            </a:r>
            <a:endParaRPr kumimoji="1" lang="en-US" altLang="ja-JP" sz="700" b="1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84BE522-3A29-1C44-9D20-F17388CDA7A5}"/>
              </a:ext>
            </a:extLst>
          </p:cNvPr>
          <p:cNvSpPr txBox="1"/>
          <p:nvPr/>
        </p:nvSpPr>
        <p:spPr>
          <a:xfrm>
            <a:off x="2085120" y="7575099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 b="1"/>
              <a:t>1 hour:</a:t>
            </a:r>
            <a:r>
              <a:rPr kumimoji="1" lang="en-US" altLang="ja-JP" sz="900" b="1" dirty="0"/>
              <a:t>1,000</a:t>
            </a:r>
            <a:r>
              <a:rPr kumimoji="1" lang="ja-JP" altLang="en-US" sz="900" b="1"/>
              <a:t>circle</a:t>
            </a:r>
            <a:endParaRPr kumimoji="1" lang="en-US" altLang="ja-JP" sz="700" b="1" dirty="0"/>
          </a:p>
        </p:txBody>
      </p:sp>
    </p:spTree>
    <p:extLst>
      <p:ext uri="{BB962C8B-B14F-4D97-AF65-F5344CB8AC3E}">
        <p14:creationId xmlns:p14="http://schemas.microsoft.com/office/powerpoint/2010/main" val="400370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70" y="805756"/>
            <a:ext cx="3120888" cy="5291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12015" y="1020608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D7A1EAE-80BC-2A4A-AB7E-979E69D4F909}"/>
              </a:ext>
            </a:extLst>
          </p:cNvPr>
          <p:cNvSpPr/>
          <p:nvPr/>
        </p:nvSpPr>
        <p:spPr>
          <a:xfrm>
            <a:off x="271670" y="8911708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7BBD7345-9E62-9840-9A79-A58374492A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01"/>
          <a:stretch/>
        </p:blipFill>
        <p:spPr>
          <a:xfrm>
            <a:off x="271670" y="2869162"/>
            <a:ext cx="3120888" cy="556305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432563-9226-4F43-B6A9-4187E3337A42}"/>
              </a:ext>
            </a:extLst>
          </p:cNvPr>
          <p:cNvSpPr/>
          <p:nvPr/>
        </p:nvSpPr>
        <p:spPr>
          <a:xfrm>
            <a:off x="412015" y="1473781"/>
            <a:ext cx="2892285" cy="33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554767-240E-3A49-BED2-6E8225345112}"/>
              </a:ext>
            </a:extLst>
          </p:cNvPr>
          <p:cNvSpPr txBox="1"/>
          <p:nvPr/>
        </p:nvSpPr>
        <p:spPr>
          <a:xfrm>
            <a:off x="412015" y="1890643"/>
            <a:ext cx="1486304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Osaka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Shinsaibashi Amemura store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46D3BB-248B-2444-A88A-7C44E4D1E485}"/>
              </a:ext>
            </a:extLst>
          </p:cNvPr>
          <p:cNvSpPr txBox="1"/>
          <p:nvPr/>
        </p:nvSpPr>
        <p:spPr>
          <a:xfrm>
            <a:off x="412015" y="2204968"/>
            <a:ext cx="1031051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Live hall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C9903C-BD21-A043-89E0-6848DD3CD86C}"/>
              </a:ext>
            </a:extLst>
          </p:cNvPr>
          <p:cNvSpPr txBox="1"/>
          <p:nvPr/>
        </p:nvSpPr>
        <p:spPr>
          <a:xfrm>
            <a:off x="412015" y="2505005"/>
            <a:ext cx="1595309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Chroma key shooting plan</a:t>
            </a:r>
          </a:p>
        </p:txBody>
      </p:sp>
    </p:spTree>
    <p:extLst>
      <p:ext uri="{BB962C8B-B14F-4D97-AF65-F5344CB8AC3E}">
        <p14:creationId xmlns:p14="http://schemas.microsoft.com/office/powerpoint/2010/main" val="314633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70" y="634301"/>
            <a:ext cx="3120888" cy="277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39820" y="684832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271670" y="223871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Reservation time selection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15DB8F-34CA-C44A-8CF3-8C36415A2ACA}"/>
              </a:ext>
            </a:extLst>
          </p:cNvPr>
          <p:cNvSpPr/>
          <p:nvPr/>
        </p:nvSpPr>
        <p:spPr>
          <a:xfrm>
            <a:off x="346724" y="961832"/>
            <a:ext cx="2892285" cy="33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30ADF48-39C0-A243-950E-F14EA0923F7C}"/>
              </a:ext>
            </a:extLst>
          </p:cNvPr>
          <p:cNvSpPr/>
          <p:nvPr/>
        </p:nvSpPr>
        <p:spPr>
          <a:xfrm>
            <a:off x="517437" y="3342140"/>
            <a:ext cx="2629350" cy="3352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000" dirty="0"/>
              <a:t>9:00 ~ 10:00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970A7B4-78EA-314A-BF39-E3CB305A13A1}"/>
              </a:ext>
            </a:extLst>
          </p:cNvPr>
          <p:cNvSpPr/>
          <p:nvPr/>
        </p:nvSpPr>
        <p:spPr>
          <a:xfrm>
            <a:off x="517437" y="3756478"/>
            <a:ext cx="2629350" cy="3352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000" dirty="0"/>
              <a:t>10:00 ~ 11:00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1C8B6D4-99D1-C441-B07C-A6C8F37A88F0}"/>
              </a:ext>
            </a:extLst>
          </p:cNvPr>
          <p:cNvSpPr/>
          <p:nvPr/>
        </p:nvSpPr>
        <p:spPr>
          <a:xfrm>
            <a:off x="517437" y="4170815"/>
            <a:ext cx="2629350" cy="3352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000" dirty="0"/>
              <a:t>11: 00-12: 00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3E5C243-5444-A24F-B9E4-45F6D989B109}"/>
              </a:ext>
            </a:extLst>
          </p:cNvPr>
          <p:cNvSpPr/>
          <p:nvPr/>
        </p:nvSpPr>
        <p:spPr>
          <a:xfrm>
            <a:off x="517437" y="4585152"/>
            <a:ext cx="2629350" cy="3352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000" dirty="0"/>
              <a:t>12: 00-13: 00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68D3F7-F9FA-4648-A642-9F95FEA3D347}"/>
              </a:ext>
            </a:extLst>
          </p:cNvPr>
          <p:cNvSpPr/>
          <p:nvPr/>
        </p:nvSpPr>
        <p:spPr>
          <a:xfrm>
            <a:off x="517437" y="5013778"/>
            <a:ext cx="2629350" cy="3352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000" dirty="0"/>
              <a:t>13: 00-14: 00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8541985-BE31-4D41-A356-E2694543285C}"/>
              </a:ext>
            </a:extLst>
          </p:cNvPr>
          <p:cNvSpPr/>
          <p:nvPr/>
        </p:nvSpPr>
        <p:spPr>
          <a:xfrm>
            <a:off x="517437" y="5428116"/>
            <a:ext cx="2629350" cy="3352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000" dirty="0"/>
              <a:t>14: 00-15: 00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874D6A8-E58B-DF46-8084-38BFB6B27083}"/>
              </a:ext>
            </a:extLst>
          </p:cNvPr>
          <p:cNvSpPr/>
          <p:nvPr/>
        </p:nvSpPr>
        <p:spPr>
          <a:xfrm>
            <a:off x="517437" y="5842453"/>
            <a:ext cx="2629350" cy="3352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000" dirty="0"/>
              <a:t>15:00 ~ 16:00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877D770-18C5-624E-AE75-8BEEFD048809}"/>
              </a:ext>
            </a:extLst>
          </p:cNvPr>
          <p:cNvSpPr/>
          <p:nvPr/>
        </p:nvSpPr>
        <p:spPr>
          <a:xfrm>
            <a:off x="517437" y="6256790"/>
            <a:ext cx="2629350" cy="3352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000" dirty="0"/>
              <a:t>16: 00-17: 00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A0B6B36-FBC1-5245-86D0-83A434F20F39}"/>
              </a:ext>
            </a:extLst>
          </p:cNvPr>
          <p:cNvSpPr/>
          <p:nvPr/>
        </p:nvSpPr>
        <p:spPr>
          <a:xfrm>
            <a:off x="1178219" y="9288977"/>
            <a:ext cx="1307786" cy="311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50" b="1"/>
              <a:t>To reservation confirmation screen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48BCAE0-3CAF-B343-A74B-DBA39BBB6861}"/>
              </a:ext>
            </a:extLst>
          </p:cNvPr>
          <p:cNvSpPr/>
          <p:nvPr/>
        </p:nvSpPr>
        <p:spPr>
          <a:xfrm>
            <a:off x="2462284" y="2252323"/>
            <a:ext cx="797055" cy="265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 b="1"/>
              <a:t>to the next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4E31C0-14CD-C540-9CE4-671C6FCFEECB}"/>
              </a:ext>
            </a:extLst>
          </p:cNvPr>
          <p:cNvSpPr txBox="1"/>
          <p:nvPr/>
        </p:nvSpPr>
        <p:spPr>
          <a:xfrm>
            <a:off x="1533206" y="6946725"/>
            <a:ext cx="31931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 b="1"/>
              <a:t>・</a:t>
            </a:r>
            <a:endParaRPr kumimoji="1" lang="en-US" altLang="ja-JP" sz="1050" b="1" dirty="0"/>
          </a:p>
          <a:p>
            <a:pPr rtl="0" algn="l"/>
            <a:r>
              <a:rPr kumimoji="1" lang="ja-JP" altLang="en-US" sz="1050" b="1"/>
              <a:t>・</a:t>
            </a:r>
            <a:endParaRPr kumimoji="1" lang="en-US" altLang="ja-JP" sz="1050" b="1" dirty="0"/>
          </a:p>
          <a:p>
            <a:pPr rtl="0" algn="l"/>
            <a:r>
              <a:rPr kumimoji="1" lang="ja-JP" altLang="en-US" sz="1050" b="1"/>
              <a:t>・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FE64899-DE57-6142-B26E-CFBD401B0CF5}"/>
              </a:ext>
            </a:extLst>
          </p:cNvPr>
          <p:cNvSpPr/>
          <p:nvPr/>
        </p:nvSpPr>
        <p:spPr>
          <a:xfrm>
            <a:off x="531724" y="2604421"/>
            <a:ext cx="22551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C97689-6C68-8341-BDD8-366E0DCAB933}"/>
              </a:ext>
            </a:extLst>
          </p:cNvPr>
          <p:cNvSpPr txBox="1"/>
          <p:nvPr/>
        </p:nvSpPr>
        <p:spPr>
          <a:xfrm>
            <a:off x="694863" y="25841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×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713A75A-E867-E841-81A0-59C21E3E3471}"/>
              </a:ext>
            </a:extLst>
          </p:cNvPr>
          <p:cNvSpPr/>
          <p:nvPr/>
        </p:nvSpPr>
        <p:spPr>
          <a:xfrm>
            <a:off x="1231812" y="2604421"/>
            <a:ext cx="22551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en-US" altLang="ja-JP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B84AED4-8741-874A-BFF0-E63531420931}"/>
              </a:ext>
            </a:extLst>
          </p:cNvPr>
          <p:cNvSpPr txBox="1"/>
          <p:nvPr/>
        </p:nvSpPr>
        <p:spPr>
          <a:xfrm>
            <a:off x="1394951" y="25841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◯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BCA326E-E606-CF44-8E27-AF0CBBF7F534}"/>
              </a:ext>
            </a:extLst>
          </p:cNvPr>
          <p:cNvSpPr/>
          <p:nvPr/>
        </p:nvSpPr>
        <p:spPr>
          <a:xfrm>
            <a:off x="1931899" y="2604421"/>
            <a:ext cx="225514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en-US" altLang="ja-JP" sz="2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4E269CA-82DA-9349-BA6F-D66E01B77AF6}"/>
              </a:ext>
            </a:extLst>
          </p:cNvPr>
          <p:cNvSpPr txBox="1"/>
          <p:nvPr/>
        </p:nvSpPr>
        <p:spPr>
          <a:xfrm>
            <a:off x="2095039" y="26283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choosing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029BD9-11EC-6540-BCCC-90820ED5B659}"/>
              </a:ext>
            </a:extLst>
          </p:cNvPr>
          <p:cNvSpPr txBox="1"/>
          <p:nvPr/>
        </p:nvSpPr>
        <p:spPr>
          <a:xfrm>
            <a:off x="312544" y="296418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2021</a:t>
            </a:r>
            <a:r>
              <a:rPr kumimoji="1" lang="ja-JP" altLang="en-US"/>
              <a:t>Year</a:t>
            </a:r>
            <a:r>
              <a:rPr kumimoji="1" lang="en-US" altLang="ja-JP" dirty="0"/>
              <a:t>Ten</a:t>
            </a:r>
            <a:r>
              <a:rPr kumimoji="1" lang="ja-JP" altLang="en-US"/>
              <a:t>Month</a:t>
            </a:r>
            <a:r>
              <a:rPr kumimoji="1" lang="en-US" altLang="ja-JP" dirty="0"/>
              <a:t>12</a:t>
            </a:r>
            <a:r>
              <a:rPr kumimoji="1" lang="ja-JP" altLang="en-US"/>
              <a:t>Day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703607-6C28-2C45-8C60-9F9ECF1E213B}"/>
              </a:ext>
            </a:extLst>
          </p:cNvPr>
          <p:cNvSpPr/>
          <p:nvPr/>
        </p:nvSpPr>
        <p:spPr>
          <a:xfrm>
            <a:off x="644481" y="9639689"/>
            <a:ext cx="713949" cy="1951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 b="1"/>
              <a:t>&lt;&lt; Back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8E26-52AD-964A-A606-4AD12BC58CF0}"/>
              </a:ext>
            </a:extLst>
          </p:cNvPr>
          <p:cNvSpPr txBox="1"/>
          <p:nvPr/>
        </p:nvSpPr>
        <p:spPr>
          <a:xfrm>
            <a:off x="3465000" y="34781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>
                <a:highlight>
                  <a:srgbClr val="FFFF00"/>
                </a:highlight>
              </a:rPr>
              <a:t>Book hourly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6068A71-FBD7-F045-AE5A-6AC12558A267}"/>
              </a:ext>
            </a:extLst>
          </p:cNvPr>
          <p:cNvSpPr txBox="1"/>
          <p:nvPr/>
        </p:nvSpPr>
        <p:spPr>
          <a:xfrm>
            <a:off x="3465000" y="4021037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>
                <a:highlight>
                  <a:srgbClr val="FFFF00"/>
                </a:highlight>
              </a:rPr>
              <a:t>Extension is</a:t>
            </a:r>
            <a:r>
              <a:rPr kumimoji="1" lang="en-US" altLang="ja-JP" dirty="0">
                <a:highlight>
                  <a:srgbClr val="FFFF00"/>
                </a:highlight>
              </a:rPr>
              <a:t>30</a:t>
            </a:r>
            <a:r>
              <a:rPr kumimoji="1" lang="ja-JP" altLang="en-US">
                <a:highlight>
                  <a:srgbClr val="FFFF00"/>
                </a:highlight>
              </a:rPr>
              <a:t>Accept on-site in minutes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E80F328-A1A4-0F4D-ACC2-D5ABCFF198B6}"/>
              </a:ext>
            </a:extLst>
          </p:cNvPr>
          <p:cNvSpPr txBox="1"/>
          <p:nvPr/>
        </p:nvSpPr>
        <p:spPr>
          <a:xfrm>
            <a:off x="3465000" y="4535387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>
                <a:highlight>
                  <a:srgbClr val="FFFF00"/>
                </a:highlight>
              </a:rPr>
              <a:t>Cleaning time is continuous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rtl="0" algn="l"/>
            <a:r>
              <a:rPr kumimoji="1" lang="ja-JP" altLang="en-US">
                <a:highlight>
                  <a:srgbClr val="FFFF00"/>
                </a:highlight>
              </a:rPr>
              <a:t>Only when a reservation application is made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rtl="0" algn="l"/>
            <a:r>
              <a:rPr kumimoji="1" lang="ja-JP" altLang="en-US">
                <a:highlight>
                  <a:srgbClr val="FFFF00"/>
                </a:highlight>
              </a:rPr>
              <a:t>Adjust by telephone etc.</a:t>
            </a:r>
            <a:endParaRPr kumimoji="1" lang="en-US" altLang="ja-JP" dirty="0"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15EB14-F7C3-D14D-A887-2EA9CFCF44CD}"/>
              </a:ext>
            </a:extLst>
          </p:cNvPr>
          <p:cNvSpPr txBox="1"/>
          <p:nvPr/>
        </p:nvSpPr>
        <p:spPr>
          <a:xfrm>
            <a:off x="357906" y="1334279"/>
            <a:ext cx="1486304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Osaka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Shinsaibashi Amemura store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74BF92E-8E36-3C4C-BFF7-8E54E98AED79}"/>
              </a:ext>
            </a:extLst>
          </p:cNvPr>
          <p:cNvSpPr txBox="1"/>
          <p:nvPr/>
        </p:nvSpPr>
        <p:spPr>
          <a:xfrm>
            <a:off x="357906" y="1648604"/>
            <a:ext cx="1031051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Live hall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EE51FF6-2F8F-774C-B2FE-C9BC6DE0C872}"/>
              </a:ext>
            </a:extLst>
          </p:cNvPr>
          <p:cNvSpPr txBox="1"/>
          <p:nvPr/>
        </p:nvSpPr>
        <p:spPr>
          <a:xfrm>
            <a:off x="357906" y="1948641"/>
            <a:ext cx="1595309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Chroma key shooting plan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CA25DF0-F0AA-2A49-933C-B237A169597B}"/>
              </a:ext>
            </a:extLst>
          </p:cNvPr>
          <p:cNvSpPr/>
          <p:nvPr/>
        </p:nvSpPr>
        <p:spPr>
          <a:xfrm>
            <a:off x="357906" y="6812018"/>
            <a:ext cx="3015810" cy="2373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4BD2ED7-1781-2B44-8684-68EA37F5AEE8}"/>
              </a:ext>
            </a:extLst>
          </p:cNvPr>
          <p:cNvSpPr txBox="1"/>
          <p:nvPr/>
        </p:nvSpPr>
        <p:spPr>
          <a:xfrm>
            <a:off x="567313" y="69687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◆ Expert options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A3D5E2E-B383-0545-B9DC-C9F6039D4C1E}"/>
              </a:ext>
            </a:extLst>
          </p:cNvPr>
          <p:cNvSpPr txBox="1"/>
          <p:nvPr/>
        </p:nvSpPr>
        <p:spPr>
          <a:xfrm>
            <a:off x="567313" y="827194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◆ Editing set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F59B2A2-02FD-AC47-8DE7-96251F2B6463}"/>
              </a:ext>
            </a:extLst>
          </p:cNvPr>
          <p:cNvSpPr txBox="1"/>
          <p:nvPr/>
        </p:nvSpPr>
        <p:spPr>
          <a:xfrm>
            <a:off x="788527" y="720826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Cameraman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41F1568-555B-1A4E-B007-1BF61C07D76F}"/>
              </a:ext>
            </a:extLst>
          </p:cNvPr>
          <p:cNvSpPr txBox="1"/>
          <p:nvPr/>
        </p:nvSpPr>
        <p:spPr>
          <a:xfrm>
            <a:off x="1688639" y="7208263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Recording engineer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AA7A72C-C3AC-2C4A-B73C-64117D0D167A}"/>
              </a:ext>
            </a:extLst>
          </p:cNvPr>
          <p:cNvSpPr txBox="1"/>
          <p:nvPr/>
        </p:nvSpPr>
        <p:spPr>
          <a:xfrm>
            <a:off x="788527" y="7430513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Director / Director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640DFEB-DD9A-8346-B3B8-5A64D050681D}"/>
              </a:ext>
            </a:extLst>
          </p:cNvPr>
          <p:cNvSpPr txBox="1"/>
          <p:nvPr/>
        </p:nvSpPr>
        <p:spPr>
          <a:xfrm>
            <a:off x="788527" y="8519851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Editing for music videos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37C239A-62BF-414E-BD3F-257B71387B7D}"/>
              </a:ext>
            </a:extLst>
          </p:cNvPr>
          <p:cNvSpPr txBox="1"/>
          <p:nvPr/>
        </p:nvSpPr>
        <p:spPr>
          <a:xfrm>
            <a:off x="788527" y="8737338"/>
            <a:ext cx="12731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</a:t>
            </a:r>
            <a:r>
              <a:rPr kumimoji="1" lang="en-US" altLang="ja-JP" sz="900" dirty="0" err="1"/>
              <a:t>Youtube</a:t>
            </a:r>
            <a:r>
              <a:rPr kumimoji="1" lang="ja-JP" altLang="en-US" sz="900"/>
              <a:t>Program editing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4D84679-151F-7B49-83E2-4BAA1D94E9D9}"/>
              </a:ext>
            </a:extLst>
          </p:cNvPr>
          <p:cNvSpPr txBox="1"/>
          <p:nvPr/>
        </p:nvSpPr>
        <p:spPr>
          <a:xfrm>
            <a:off x="567313" y="7727432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◆ Equipment equipment set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5DB4104-52A7-9D45-B192-EF8B1F85A8C4}"/>
              </a:ext>
            </a:extLst>
          </p:cNvPr>
          <p:cNvSpPr txBox="1"/>
          <p:nvPr/>
        </p:nvSpPr>
        <p:spPr>
          <a:xfrm>
            <a:off x="788527" y="797057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</a:t>
            </a:r>
            <a:r>
              <a:rPr kumimoji="1" lang="en-US" altLang="ja-JP" sz="900" dirty="0" err="1"/>
              <a:t>Yogibo</a:t>
            </a:r>
            <a:endParaRPr kumimoji="1" lang="ja-JP" altLang="en-US" sz="9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A34084A-A59A-7641-8548-A92E42FEE993}"/>
              </a:ext>
            </a:extLst>
          </p:cNvPr>
          <p:cNvSpPr txBox="1"/>
          <p:nvPr/>
        </p:nvSpPr>
        <p:spPr>
          <a:xfrm>
            <a:off x="1517190" y="7970576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Headset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4E8897-0C36-4043-AB93-CEA399E35BC5}"/>
              </a:ext>
            </a:extLst>
          </p:cNvPr>
          <p:cNvSpPr txBox="1"/>
          <p:nvPr/>
        </p:nvSpPr>
        <p:spPr>
          <a:xfrm>
            <a:off x="4149945" y="7865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Option selection</a:t>
            </a: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AE9EACC2-83F3-A648-9730-445D27C68479}"/>
              </a:ext>
            </a:extLst>
          </p:cNvPr>
          <p:cNvSpPr/>
          <p:nvPr/>
        </p:nvSpPr>
        <p:spPr>
          <a:xfrm>
            <a:off x="3568700" y="6812018"/>
            <a:ext cx="482600" cy="2476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9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301346" y="1573655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73628" y="1951225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301346" y="306376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Fill in the required information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15DB8F-34CA-C44A-8CF3-8C36415A2ACA}"/>
              </a:ext>
            </a:extLst>
          </p:cNvPr>
          <p:cNvSpPr/>
          <p:nvPr/>
        </p:nvSpPr>
        <p:spPr>
          <a:xfrm>
            <a:off x="415646" y="2530917"/>
            <a:ext cx="2892285" cy="33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301346" y="8006264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9389AF-3AFB-AA4F-B5DF-CAEC1B1F62B4}"/>
              </a:ext>
            </a:extLst>
          </p:cNvPr>
          <p:cNvSpPr txBox="1"/>
          <p:nvPr/>
        </p:nvSpPr>
        <p:spPr>
          <a:xfrm>
            <a:off x="3599808" y="1573655"/>
            <a:ext cx="278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/>
              <a:t>If you are not logged in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EA13217-61F8-154C-B220-B430C82D0A3D}"/>
              </a:ext>
            </a:extLst>
          </p:cNvPr>
          <p:cNvSpPr/>
          <p:nvPr/>
        </p:nvSpPr>
        <p:spPr>
          <a:xfrm>
            <a:off x="631807" y="3481591"/>
            <a:ext cx="2469682" cy="1288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6327739-0149-6B40-AE45-C24964FECBBB}"/>
              </a:ext>
            </a:extLst>
          </p:cNvPr>
          <p:cNvSpPr/>
          <p:nvPr/>
        </p:nvSpPr>
        <p:spPr>
          <a:xfrm>
            <a:off x="631807" y="5057507"/>
            <a:ext cx="2469682" cy="2582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122D2A1-42BA-4942-8AC0-25B4371B0CCE}"/>
              </a:ext>
            </a:extLst>
          </p:cNvPr>
          <p:cNvSpPr/>
          <p:nvPr/>
        </p:nvSpPr>
        <p:spPr>
          <a:xfrm>
            <a:off x="1333149" y="3966170"/>
            <a:ext cx="1057275" cy="316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New member registration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0FCBAB9-9739-6541-B8F1-AA9F69B1ED7B}"/>
              </a:ext>
            </a:extLst>
          </p:cNvPr>
          <p:cNvSpPr/>
          <p:nvPr/>
        </p:nvSpPr>
        <p:spPr>
          <a:xfrm>
            <a:off x="834875" y="5587005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4A2D7A2-E5F8-B745-9D82-192A4AA47130}"/>
              </a:ext>
            </a:extLst>
          </p:cNvPr>
          <p:cNvSpPr/>
          <p:nvPr/>
        </p:nvSpPr>
        <p:spPr>
          <a:xfrm>
            <a:off x="834875" y="6233061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19285B-86C7-554F-BBE2-45D364E685F1}"/>
              </a:ext>
            </a:extLst>
          </p:cNvPr>
          <p:cNvSpPr txBox="1"/>
          <p:nvPr/>
        </p:nvSpPr>
        <p:spPr>
          <a:xfrm>
            <a:off x="729971" y="527604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200" dirty="0"/>
              <a:t>ID</a:t>
            </a:r>
            <a:r>
              <a:rPr kumimoji="1" lang="ja-JP" altLang="en-US" sz="1200"/>
              <a:t>: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5D4BE2-1DD0-AF4D-8693-9E9DA1EEFBD6}"/>
              </a:ext>
            </a:extLst>
          </p:cNvPr>
          <p:cNvSpPr txBox="1"/>
          <p:nvPr/>
        </p:nvSpPr>
        <p:spPr>
          <a:xfrm>
            <a:off x="729971" y="586230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password: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21A651-00F0-B54F-BC70-315BF865305E}"/>
              </a:ext>
            </a:extLst>
          </p:cNvPr>
          <p:cNvSpPr txBox="1"/>
          <p:nvPr/>
        </p:nvSpPr>
        <p:spPr>
          <a:xfrm>
            <a:off x="782218" y="6577028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*</a:t>
            </a:r>
            <a:r>
              <a:rPr kumimoji="1" lang="ja-JP" altLang="en-US" sz="1000"/>
              <a:t>If you have forgotten your password</a:t>
            </a:r>
            <a:r>
              <a:rPr kumimoji="1" lang="ja-JP" altLang="en-US" sz="1000" u="sng"/>
              <a:t>Here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984C42C-FF3B-334C-BE0E-9281168C7BAE}"/>
              </a:ext>
            </a:extLst>
          </p:cNvPr>
          <p:cNvSpPr/>
          <p:nvPr/>
        </p:nvSpPr>
        <p:spPr>
          <a:xfrm>
            <a:off x="1333149" y="7079041"/>
            <a:ext cx="1057275" cy="3168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4887CD3-D542-EF49-9E60-FF0A75FC3E67}"/>
              </a:ext>
            </a:extLst>
          </p:cNvPr>
          <p:cNvSpPr txBox="1"/>
          <p:nvPr/>
        </p:nvSpPr>
        <p:spPr>
          <a:xfrm>
            <a:off x="1009232" y="359326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Click here for first-time users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B3388FC-2C2D-894A-A482-B0F1FB340BF1}"/>
              </a:ext>
            </a:extLst>
          </p:cNvPr>
          <p:cNvSpPr txBox="1"/>
          <p:nvPr/>
        </p:nvSpPr>
        <p:spPr>
          <a:xfrm>
            <a:off x="908621" y="437888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No need for troublesome input from the next time!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D8932C-32CA-4F4D-B313-B06B1731D6E7}"/>
              </a:ext>
            </a:extLst>
          </p:cNvPr>
          <p:cNvSpPr txBox="1"/>
          <p:nvPr/>
        </p:nvSpPr>
        <p:spPr>
          <a:xfrm>
            <a:off x="113905" y="74302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After clicking the reservation button, be sure to move to this screen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953D63-9DB3-FB4C-A952-54689E204359}"/>
              </a:ext>
            </a:extLst>
          </p:cNvPr>
          <p:cNvSpPr txBox="1"/>
          <p:nvPr/>
        </p:nvSpPr>
        <p:spPr>
          <a:xfrm>
            <a:off x="3599808" y="334076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>
                <a:highlight>
                  <a:srgbClr val="FFFF00"/>
                </a:highlight>
              </a:rPr>
              <a:t>For online reservations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rtl="0" algn="l"/>
            <a:r>
              <a:rPr kumimoji="1" lang="ja-JP" altLang="en-US">
                <a:highlight>
                  <a:srgbClr val="FFFF00"/>
                </a:highlight>
              </a:rPr>
              <a:t>Membership registration required</a:t>
            </a:r>
          </a:p>
        </p:txBody>
      </p:sp>
    </p:spTree>
    <p:extLst>
      <p:ext uri="{BB962C8B-B14F-4D97-AF65-F5344CB8AC3E}">
        <p14:creationId xmlns:p14="http://schemas.microsoft.com/office/powerpoint/2010/main" val="263278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496444" y="3277494"/>
            <a:ext cx="3600243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668727" y="3655064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517977" y="7792211"/>
            <a:ext cx="3600242" cy="6065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9389AF-3AFB-AA4F-B5DF-CAEC1B1F62B4}"/>
              </a:ext>
            </a:extLst>
          </p:cNvPr>
          <p:cNvSpPr txBox="1"/>
          <p:nvPr/>
        </p:nvSpPr>
        <p:spPr>
          <a:xfrm>
            <a:off x="3739944" y="738393"/>
            <a:ext cx="278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/>
              <a:t>If you are not logged in</a:t>
            </a:r>
            <a:endParaRPr kumimoji="1" lang="en-US" altLang="ja-JP" dirty="0"/>
          </a:p>
          <a:p>
            <a:pPr rtl="0" algn="l"/>
            <a:r>
              <a:rPr kumimoji="1" lang="ja-JP" altLang="en-US"/>
              <a:t>&lt;New registration&gt;</a:t>
            </a:r>
          </a:p>
        </p:txBody>
      </p:sp>
      <p:sp>
        <p:nvSpPr>
          <p:cNvPr id="48" name="下矢印 47">
            <a:extLst>
              <a:ext uri="{FF2B5EF4-FFF2-40B4-BE49-F238E27FC236}">
                <a16:creationId xmlns:a16="http://schemas.microsoft.com/office/drawing/2014/main" id="{CDCECEE5-2616-494D-82C8-E8DC06806873}"/>
              </a:ext>
            </a:extLst>
          </p:cNvPr>
          <p:cNvSpPr/>
          <p:nvPr/>
        </p:nvSpPr>
        <p:spPr>
          <a:xfrm>
            <a:off x="1705451" y="8866579"/>
            <a:ext cx="961843" cy="606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AA03F29-6C84-5E4F-A93E-EE0E5CA01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18" y="1021195"/>
            <a:ext cx="2184400" cy="1130300"/>
          </a:xfrm>
          <a:prstGeom prst="rect">
            <a:avLst/>
          </a:prstGeom>
        </p:spPr>
      </p:pic>
      <p:sp>
        <p:nvSpPr>
          <p:cNvPr id="22" name="下矢印 21">
            <a:extLst>
              <a:ext uri="{FF2B5EF4-FFF2-40B4-BE49-F238E27FC236}">
                <a16:creationId xmlns:a16="http://schemas.microsoft.com/office/drawing/2014/main" id="{91C730BE-BA89-0B49-9119-2C8F7D6FFEBA}"/>
              </a:ext>
            </a:extLst>
          </p:cNvPr>
          <p:cNvSpPr/>
          <p:nvPr/>
        </p:nvSpPr>
        <p:spPr>
          <a:xfrm>
            <a:off x="1768049" y="2403895"/>
            <a:ext cx="902361" cy="506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07CD89B-0503-D14B-8742-E5C23E37F8AF}"/>
              </a:ext>
            </a:extLst>
          </p:cNvPr>
          <p:cNvSpPr/>
          <p:nvPr/>
        </p:nvSpPr>
        <p:spPr>
          <a:xfrm>
            <a:off x="668727" y="4556684"/>
            <a:ext cx="3213647" cy="17716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0BCCCF-DB59-1B4F-960B-7C1B8FD6D5AA}"/>
              </a:ext>
            </a:extLst>
          </p:cNvPr>
          <p:cNvSpPr txBox="1"/>
          <p:nvPr/>
        </p:nvSpPr>
        <p:spPr>
          <a:xfrm>
            <a:off x="612980" y="4197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Membership agreement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363C876-20CC-D446-9D99-3C76E1383E5D}"/>
              </a:ext>
            </a:extLst>
          </p:cNvPr>
          <p:cNvSpPr/>
          <p:nvPr/>
        </p:nvSpPr>
        <p:spPr>
          <a:xfrm rot="5400000">
            <a:off x="3436680" y="4907937"/>
            <a:ext cx="606529" cy="1723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27F110B-2115-B049-9467-162B67D068B6}"/>
              </a:ext>
            </a:extLst>
          </p:cNvPr>
          <p:cNvSpPr txBox="1"/>
          <p:nvPr/>
        </p:nvSpPr>
        <p:spPr>
          <a:xfrm>
            <a:off x="799062" y="4695184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Contains the membership agreement text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F13D8F2-4B43-F34F-9A08-6334198B2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950" y="6451988"/>
            <a:ext cx="2235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805756"/>
            <a:ext cx="3600243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43952" y="1183326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271670" y="229586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Enter your email address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15DB8F-34CA-C44A-8CF3-8C36415A2ACA}"/>
              </a:ext>
            </a:extLst>
          </p:cNvPr>
          <p:cNvSpPr/>
          <p:nvPr/>
        </p:nvSpPr>
        <p:spPr>
          <a:xfrm>
            <a:off x="385970" y="1763018"/>
            <a:ext cx="3347984" cy="3012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271669" y="3972323"/>
            <a:ext cx="3600242" cy="268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984C42C-FF3B-334C-BE0E-9281168C7BAE}"/>
              </a:ext>
            </a:extLst>
          </p:cNvPr>
          <p:cNvSpPr/>
          <p:nvPr/>
        </p:nvSpPr>
        <p:spPr>
          <a:xfrm>
            <a:off x="1363512" y="3241043"/>
            <a:ext cx="126188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chemeClr val="bg1"/>
                </a:solidFill>
              </a:rPr>
              <a:t>Send registration email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20038E4-7308-FE4D-A926-B214119EC1DD}"/>
              </a:ext>
            </a:extLst>
          </p:cNvPr>
          <p:cNvSpPr/>
          <p:nvPr/>
        </p:nvSpPr>
        <p:spPr>
          <a:xfrm>
            <a:off x="1705451" y="2728863"/>
            <a:ext cx="1723549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5D79446-0D4A-324F-82CE-E15B55E096DE}"/>
              </a:ext>
            </a:extLst>
          </p:cNvPr>
          <p:cNvSpPr txBox="1"/>
          <p:nvPr/>
        </p:nvSpPr>
        <p:spPr>
          <a:xfrm>
            <a:off x="360283" y="27448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email address</a:t>
            </a:r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71789A8B-F589-3546-8E47-2DCBB5BFD7C3}"/>
              </a:ext>
            </a:extLst>
          </p:cNvPr>
          <p:cNvSpPr/>
          <p:nvPr/>
        </p:nvSpPr>
        <p:spPr>
          <a:xfrm>
            <a:off x="1634611" y="4346472"/>
            <a:ext cx="961843" cy="606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9E21A3-AC23-3545-ACDA-38A44F506F08}"/>
              </a:ext>
            </a:extLst>
          </p:cNvPr>
          <p:cNvSpPr/>
          <p:nvPr/>
        </p:nvSpPr>
        <p:spPr>
          <a:xfrm>
            <a:off x="4731036" y="4379543"/>
            <a:ext cx="942313" cy="4520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" name="三角形 3">
            <a:extLst>
              <a:ext uri="{FF2B5EF4-FFF2-40B4-BE49-F238E27FC236}">
                <a16:creationId xmlns:a16="http://schemas.microsoft.com/office/drawing/2014/main" id="{5F50B7D4-D43A-4E42-B49A-55A86FEE9EA3}"/>
              </a:ext>
            </a:extLst>
          </p:cNvPr>
          <p:cNvSpPr/>
          <p:nvPr/>
        </p:nvSpPr>
        <p:spPr>
          <a:xfrm rot="10800000">
            <a:off x="4752232" y="4379543"/>
            <a:ext cx="942313" cy="4520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8" name="下矢印 47">
            <a:extLst>
              <a:ext uri="{FF2B5EF4-FFF2-40B4-BE49-F238E27FC236}">
                <a16:creationId xmlns:a16="http://schemas.microsoft.com/office/drawing/2014/main" id="{CDCECEE5-2616-494D-82C8-E8DC06806873}"/>
              </a:ext>
            </a:extLst>
          </p:cNvPr>
          <p:cNvSpPr/>
          <p:nvPr/>
        </p:nvSpPr>
        <p:spPr>
          <a:xfrm>
            <a:off x="1605382" y="9111768"/>
            <a:ext cx="961843" cy="606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2E1D6F-736F-FC4C-A6AE-4C6F645CAB5E}"/>
              </a:ext>
            </a:extLst>
          </p:cNvPr>
          <p:cNvSpPr txBox="1"/>
          <p:nvPr/>
        </p:nvSpPr>
        <p:spPr>
          <a:xfrm>
            <a:off x="4576966" y="495300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Registration Form</a:t>
            </a:r>
            <a:r>
              <a:rPr kumimoji="1" lang="en-US" altLang="ja-JP" sz="1100" dirty="0"/>
              <a:t> https: // URL</a:t>
            </a:r>
            <a:endParaRPr kumimoji="1" lang="ja-JP" altLang="en-US" sz="11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591D4BC-26BB-C949-9C2C-9DDAB7CB8308}"/>
              </a:ext>
            </a:extLst>
          </p:cNvPr>
          <p:cNvSpPr txBox="1"/>
          <p:nvPr/>
        </p:nvSpPr>
        <p:spPr>
          <a:xfrm>
            <a:off x="346980" y="56511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Registration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2072C58-B8F0-BE46-BD00-3038FB8E3C4C}"/>
              </a:ext>
            </a:extLst>
          </p:cNvPr>
          <p:cNvSpPr/>
          <p:nvPr/>
        </p:nvSpPr>
        <p:spPr>
          <a:xfrm>
            <a:off x="1238874" y="8171542"/>
            <a:ext cx="1428420" cy="3410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000" dirty="0">
                <a:solidFill>
                  <a:schemeClr val="bg1"/>
                </a:solidFill>
              </a:rPr>
              <a:t>TOP</a:t>
            </a:r>
            <a:r>
              <a:rPr kumimoji="1" lang="ja-JP" altLang="en-US" sz="1000">
                <a:solidFill>
                  <a:schemeClr val="bg1"/>
                </a:solidFill>
              </a:rPr>
              <a:t>Back to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0EE7E27-AB2B-A340-901F-94A197D8B22B}"/>
              </a:ext>
            </a:extLst>
          </p:cNvPr>
          <p:cNvSpPr txBox="1"/>
          <p:nvPr/>
        </p:nvSpPr>
        <p:spPr>
          <a:xfrm>
            <a:off x="271668" y="6132492"/>
            <a:ext cx="34622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rtl="0" algn="l"/>
            <a:r>
              <a:rPr lang="ja-JP" altLang="en-US" sz="1000" b="1"/>
              <a:t>For registration to the email address you entered</a:t>
            </a:r>
            <a:r>
              <a:rPr lang="en-US" altLang="ja-JP" sz="1000" b="1" dirty="0"/>
              <a:t>URL</a:t>
            </a:r>
            <a:r>
              <a:rPr lang="ja-JP" altLang="en-US" sz="1000" b="1"/>
              <a:t>An email was sent with the information.</a:t>
            </a:r>
            <a:endParaRPr lang="en-US" altLang="ja-JP" sz="1000" b="1" dirty="0"/>
          </a:p>
          <a:p>
            <a:pPr fontAlgn="base" rtl="0" algn="l"/>
            <a:endParaRPr lang="en-US" altLang="ja-JP" sz="1000" b="1" dirty="0"/>
          </a:p>
          <a:p>
            <a:pPr fontAlgn="base" rtl="0" algn="l"/>
            <a:r>
              <a:rPr lang="ja-JP" altLang="en-US" sz="1000" b="1"/>
              <a:t>Described in the email</a:t>
            </a:r>
            <a:r>
              <a:rPr lang="en-US" altLang="ja-JP" sz="1000" b="1" dirty="0"/>
              <a:t>URL</a:t>
            </a:r>
            <a:r>
              <a:rPr lang="ja-JP" altLang="en-US" sz="1000" b="1"/>
              <a:t>Please move to the registration page, fill in the necessary information, and press the registration button.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C0A720F-E4EB-A040-80F5-1EA4D8FD301E}"/>
              </a:ext>
            </a:extLst>
          </p:cNvPr>
          <p:cNvSpPr/>
          <p:nvPr/>
        </p:nvSpPr>
        <p:spPr>
          <a:xfrm>
            <a:off x="271669" y="5129611"/>
            <a:ext cx="3600242" cy="268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CBBE504-CABC-114F-AE4F-5E89905748B8}"/>
              </a:ext>
            </a:extLst>
          </p:cNvPr>
          <p:cNvSpPr txBox="1"/>
          <p:nvPr/>
        </p:nvSpPr>
        <p:spPr>
          <a:xfrm>
            <a:off x="616049" y="7177322"/>
            <a:ext cx="2911482" cy="461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 rtl="0" algn="l"/>
            <a:r>
              <a:rPr lang="ja-JP" altLang="en-US" sz="800" b="1"/>
              <a:t>If you do not see the auto-reply email in your normal inbox, please check your email folder as it may be received in your email folder.</a:t>
            </a:r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811B52AB-DB7D-9245-8706-A374E3004447}"/>
              </a:ext>
            </a:extLst>
          </p:cNvPr>
          <p:cNvSpPr/>
          <p:nvPr/>
        </p:nvSpPr>
        <p:spPr>
          <a:xfrm rot="16200000">
            <a:off x="3968309" y="4358836"/>
            <a:ext cx="631256" cy="606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62F5AC9-ABE8-9942-BA55-4E9D193D6C4D}"/>
              </a:ext>
            </a:extLst>
          </p:cNvPr>
          <p:cNvSpPr/>
          <p:nvPr/>
        </p:nvSpPr>
        <p:spPr>
          <a:xfrm>
            <a:off x="271669" y="8601473"/>
            <a:ext cx="3600242" cy="268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2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805756"/>
            <a:ext cx="3600243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43952" y="1183326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271670" y="229586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Please fill in the required information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15DB8F-34CA-C44A-8CF3-8C36415A2ACA}"/>
              </a:ext>
            </a:extLst>
          </p:cNvPr>
          <p:cNvSpPr/>
          <p:nvPr/>
        </p:nvSpPr>
        <p:spPr>
          <a:xfrm>
            <a:off x="385970" y="1763018"/>
            <a:ext cx="3347984" cy="3012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271670" y="8843793"/>
            <a:ext cx="3600242" cy="2834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9389AF-3AFB-AA4F-B5DF-CAEC1B1F62B4}"/>
              </a:ext>
            </a:extLst>
          </p:cNvPr>
          <p:cNvSpPr txBox="1"/>
          <p:nvPr/>
        </p:nvSpPr>
        <p:spPr>
          <a:xfrm>
            <a:off x="3972513" y="805756"/>
            <a:ext cx="278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/>
              <a:t>If you are not logged in</a:t>
            </a:r>
            <a:endParaRPr kumimoji="1" lang="en-US" altLang="ja-JP" dirty="0"/>
          </a:p>
          <a:p>
            <a:pPr rtl="0" algn="l"/>
            <a:r>
              <a:rPr kumimoji="1" lang="ja-JP" altLang="en-US"/>
              <a:t>&lt;New registration&gt;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0FCBAB9-9739-6541-B8F1-AA9F69B1ED7B}"/>
              </a:ext>
            </a:extLst>
          </p:cNvPr>
          <p:cNvSpPr/>
          <p:nvPr/>
        </p:nvSpPr>
        <p:spPr>
          <a:xfrm>
            <a:off x="1678342" y="2917304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19285B-86C7-554F-BBE2-45D364E685F1}"/>
              </a:ext>
            </a:extLst>
          </p:cNvPr>
          <p:cNvSpPr txBox="1"/>
          <p:nvPr/>
        </p:nvSpPr>
        <p:spPr>
          <a:xfrm>
            <a:off x="282653" y="290443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Name (corporate name)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984C42C-FF3B-334C-BE0E-9281168C7BAE}"/>
              </a:ext>
            </a:extLst>
          </p:cNvPr>
          <p:cNvSpPr/>
          <p:nvPr/>
        </p:nvSpPr>
        <p:spPr>
          <a:xfrm>
            <a:off x="1678342" y="8329447"/>
            <a:ext cx="1057275" cy="3168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chemeClr val="bg1"/>
                </a:solidFill>
              </a:rPr>
              <a:t>Registration application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D846D8A-D7C9-C348-8381-392D73AA9567}"/>
              </a:ext>
            </a:extLst>
          </p:cNvPr>
          <p:cNvSpPr/>
          <p:nvPr/>
        </p:nvSpPr>
        <p:spPr>
          <a:xfrm>
            <a:off x="1678342" y="3288779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031F56-2A02-C64E-9225-495294CFF78C}"/>
              </a:ext>
            </a:extLst>
          </p:cNvPr>
          <p:cNvSpPr txBox="1"/>
          <p:nvPr/>
        </p:nvSpPr>
        <p:spPr>
          <a:xfrm>
            <a:off x="282653" y="32759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Furigana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CAD8067-3D01-F643-B781-183A4B691AAE}"/>
              </a:ext>
            </a:extLst>
          </p:cNvPr>
          <p:cNvSpPr/>
          <p:nvPr/>
        </p:nvSpPr>
        <p:spPr>
          <a:xfrm>
            <a:off x="1454356" y="4171917"/>
            <a:ext cx="1149284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6859B1-140E-5C44-ABC4-873D6DB242D8}"/>
              </a:ext>
            </a:extLst>
          </p:cNvPr>
          <p:cNvSpPr txBox="1"/>
          <p:nvPr/>
        </p:nvSpPr>
        <p:spPr>
          <a:xfrm>
            <a:off x="282653" y="41590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Postal code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BB55F77-43CB-5846-9690-E1B4BC608E74}"/>
              </a:ext>
            </a:extLst>
          </p:cNvPr>
          <p:cNvSpPr/>
          <p:nvPr/>
        </p:nvSpPr>
        <p:spPr>
          <a:xfrm>
            <a:off x="1454356" y="4529104"/>
            <a:ext cx="1149284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48CFF0-474B-FB45-8A29-5AADFBB441B9}"/>
              </a:ext>
            </a:extLst>
          </p:cNvPr>
          <p:cNvSpPr txBox="1"/>
          <p:nvPr/>
        </p:nvSpPr>
        <p:spPr>
          <a:xfrm>
            <a:off x="282653" y="45019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prefectures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077710D-0B35-124F-8F2E-74C6D9725180}"/>
              </a:ext>
            </a:extLst>
          </p:cNvPr>
          <p:cNvSpPr/>
          <p:nvPr/>
        </p:nvSpPr>
        <p:spPr>
          <a:xfrm>
            <a:off x="1454356" y="4843429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D281823-FDAE-C740-B428-F19A89A41139}"/>
              </a:ext>
            </a:extLst>
          </p:cNvPr>
          <p:cNvSpPr txBox="1"/>
          <p:nvPr/>
        </p:nvSpPr>
        <p:spPr>
          <a:xfrm>
            <a:off x="282653" y="48162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address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12FBEA4-8809-584E-9F1A-564BB3B4999A}"/>
              </a:ext>
            </a:extLst>
          </p:cNvPr>
          <p:cNvSpPr/>
          <p:nvPr/>
        </p:nvSpPr>
        <p:spPr>
          <a:xfrm>
            <a:off x="1454356" y="5143466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D93B48-F201-D647-AA8C-12F563EA388C}"/>
              </a:ext>
            </a:extLst>
          </p:cNvPr>
          <p:cNvSpPr txBox="1"/>
          <p:nvPr/>
        </p:nvSpPr>
        <p:spPr>
          <a:xfrm>
            <a:off x="282653" y="51163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Building name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634E4DE-E22D-6F43-B088-7B55D41AEB4D}"/>
              </a:ext>
            </a:extLst>
          </p:cNvPr>
          <p:cNvSpPr/>
          <p:nvPr/>
        </p:nvSpPr>
        <p:spPr>
          <a:xfrm>
            <a:off x="1454356" y="5513768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BAA146B-5189-6F4C-BF95-B6ED457B7CAB}"/>
              </a:ext>
            </a:extLst>
          </p:cNvPr>
          <p:cNvSpPr txBox="1"/>
          <p:nvPr/>
        </p:nvSpPr>
        <p:spPr>
          <a:xfrm>
            <a:off x="282653" y="54866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telephone number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B4FD944-1C7C-6242-9435-3865CB5930D9}"/>
              </a:ext>
            </a:extLst>
          </p:cNvPr>
          <p:cNvSpPr/>
          <p:nvPr/>
        </p:nvSpPr>
        <p:spPr>
          <a:xfrm>
            <a:off x="1678342" y="3686737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8A17CCD-6F5A-F040-BE9F-4C76F700DBD0}"/>
              </a:ext>
            </a:extLst>
          </p:cNvPr>
          <p:cNvSpPr txBox="1"/>
          <p:nvPr/>
        </p:nvSpPr>
        <p:spPr>
          <a:xfrm>
            <a:off x="282653" y="367386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Name of person in charge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B583B4F-FD9F-944A-9FEA-2B5980C71D01}"/>
              </a:ext>
            </a:extLst>
          </p:cNvPr>
          <p:cNvSpPr/>
          <p:nvPr/>
        </p:nvSpPr>
        <p:spPr>
          <a:xfrm>
            <a:off x="1454356" y="5869820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1B6F969-1AD2-C244-BA74-328180DDB513}"/>
              </a:ext>
            </a:extLst>
          </p:cNvPr>
          <p:cNvSpPr txBox="1"/>
          <p:nvPr/>
        </p:nvSpPr>
        <p:spPr>
          <a:xfrm>
            <a:off x="282653" y="584266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Other contact information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5D79446-0D4A-324F-82CE-E15B55E096DE}"/>
              </a:ext>
            </a:extLst>
          </p:cNvPr>
          <p:cNvSpPr txBox="1"/>
          <p:nvPr/>
        </p:nvSpPr>
        <p:spPr>
          <a:xfrm>
            <a:off x="269675" y="63141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email address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3BC58B-B90E-074F-A176-FEBC73A3D936}"/>
              </a:ext>
            </a:extLst>
          </p:cNvPr>
          <p:cNvSpPr txBox="1"/>
          <p:nvPr/>
        </p:nvSpPr>
        <p:spPr>
          <a:xfrm>
            <a:off x="1104754" y="7995262"/>
            <a:ext cx="2204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□</a:t>
            </a:r>
            <a:r>
              <a:rPr kumimoji="1" lang="ja-JP" altLang="en-US" sz="1050" u="sng">
                <a:solidFill>
                  <a:srgbClr val="0070C0"/>
                </a:solidFill>
              </a:rPr>
              <a:t>privacy policy</a:t>
            </a:r>
            <a:r>
              <a:rPr kumimoji="1" lang="ja-JP" altLang="en-US" sz="1050"/>
              <a:t>I agree with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44731AF-4EC7-6D4F-9E39-EA5037B1AC82}"/>
              </a:ext>
            </a:extLst>
          </p:cNvPr>
          <p:cNvSpPr txBox="1"/>
          <p:nvPr/>
        </p:nvSpPr>
        <p:spPr>
          <a:xfrm>
            <a:off x="1698425" y="631415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200" dirty="0" err="1"/>
              <a:t>aaaa@xxx.cc</a:t>
            </a:r>
            <a:endParaRPr kumimoji="1" lang="ja-JP" altLang="en-US" sz="120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57E31A6-0388-6849-8507-63EE0451E454}"/>
              </a:ext>
            </a:extLst>
          </p:cNvPr>
          <p:cNvSpPr/>
          <p:nvPr/>
        </p:nvSpPr>
        <p:spPr>
          <a:xfrm>
            <a:off x="1698424" y="6812795"/>
            <a:ext cx="1811543" cy="2463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25BED0A-6867-4E48-945B-956601D83A8D}"/>
              </a:ext>
            </a:extLst>
          </p:cNvPr>
          <p:cNvSpPr txBox="1"/>
          <p:nvPr/>
        </p:nvSpPr>
        <p:spPr>
          <a:xfrm>
            <a:off x="282653" y="678564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password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417B173-A406-5243-A8F5-0059E2B51360}"/>
              </a:ext>
            </a:extLst>
          </p:cNvPr>
          <p:cNvSpPr txBox="1"/>
          <p:nvPr/>
        </p:nvSpPr>
        <p:spPr>
          <a:xfrm>
            <a:off x="282653" y="737259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Password confirmation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D2D2EDF-C7E9-7349-85F5-A913B8EF5478}"/>
              </a:ext>
            </a:extLst>
          </p:cNvPr>
          <p:cNvSpPr txBox="1"/>
          <p:nvPr/>
        </p:nvSpPr>
        <p:spPr>
          <a:xfrm>
            <a:off x="1655561" y="7117533"/>
            <a:ext cx="42819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lang="ja-JP" altLang="en-US" sz="900">
                <a:solidFill>
                  <a:srgbClr val="FF0000"/>
                </a:solidFill>
              </a:rPr>
              <a:t>I used all half-width numbers and letters</a:t>
            </a:r>
            <a:r>
              <a:rPr lang="en-US" altLang="ja-JP" sz="900" dirty="0">
                <a:solidFill>
                  <a:srgbClr val="FF0000"/>
                </a:solidFill>
              </a:rPr>
              <a:t>8</a:t>
            </a:r>
            <a:r>
              <a:rPr lang="ja-JP" altLang="en-US" sz="900">
                <a:solidFill>
                  <a:srgbClr val="FF0000"/>
                </a:solidFill>
              </a:rPr>
              <a:t>Please enter a password with more than one digit.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96D283B-3BE4-C54D-84F0-B98D3EC38773}"/>
              </a:ext>
            </a:extLst>
          </p:cNvPr>
          <p:cNvSpPr/>
          <p:nvPr/>
        </p:nvSpPr>
        <p:spPr>
          <a:xfrm>
            <a:off x="1698424" y="7399748"/>
            <a:ext cx="1811543" cy="2463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E32EEBE9-C367-9F4D-8900-95D8118EF943}"/>
              </a:ext>
            </a:extLst>
          </p:cNvPr>
          <p:cNvSpPr/>
          <p:nvPr/>
        </p:nvSpPr>
        <p:spPr>
          <a:xfrm>
            <a:off x="1531559" y="9232870"/>
            <a:ext cx="961843" cy="606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EB89BE-C64B-754A-B9C4-E33CDD9FB35E}"/>
              </a:ext>
            </a:extLst>
          </p:cNvPr>
          <p:cNvSpPr txBox="1"/>
          <p:nvPr/>
        </p:nvSpPr>
        <p:spPr>
          <a:xfrm>
            <a:off x="308301" y="2617268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◯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Individual ●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Corporation</a:t>
            </a:r>
          </a:p>
        </p:txBody>
      </p:sp>
    </p:spTree>
    <p:extLst>
      <p:ext uri="{BB962C8B-B14F-4D97-AF65-F5344CB8AC3E}">
        <p14:creationId xmlns:p14="http://schemas.microsoft.com/office/powerpoint/2010/main" val="359416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805756"/>
            <a:ext cx="3600243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43952" y="1183326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271670" y="229586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Please fill in the required information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15DB8F-34CA-C44A-8CF3-8C36415A2ACA}"/>
              </a:ext>
            </a:extLst>
          </p:cNvPr>
          <p:cNvSpPr/>
          <p:nvPr/>
        </p:nvSpPr>
        <p:spPr>
          <a:xfrm>
            <a:off x="385970" y="1763018"/>
            <a:ext cx="3347984" cy="3012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271670" y="7984163"/>
            <a:ext cx="3600242" cy="2839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9389AF-3AFB-AA4F-B5DF-CAEC1B1F62B4}"/>
              </a:ext>
            </a:extLst>
          </p:cNvPr>
          <p:cNvSpPr txBox="1"/>
          <p:nvPr/>
        </p:nvSpPr>
        <p:spPr>
          <a:xfrm>
            <a:off x="3972513" y="805756"/>
            <a:ext cx="278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/>
              <a:t>If you are not logged in</a:t>
            </a:r>
            <a:endParaRPr kumimoji="1" lang="en-US" altLang="ja-JP" dirty="0"/>
          </a:p>
          <a:p>
            <a:pPr rtl="0" algn="l"/>
            <a:r>
              <a:rPr kumimoji="1" lang="ja-JP" altLang="en-US"/>
              <a:t>&lt;New registration&gt;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19285B-86C7-554F-BBE2-45D364E685F1}"/>
              </a:ext>
            </a:extLst>
          </p:cNvPr>
          <p:cNvSpPr txBox="1"/>
          <p:nvPr/>
        </p:nvSpPr>
        <p:spPr>
          <a:xfrm>
            <a:off x="282653" y="2731672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Name (corporate name)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984C42C-FF3B-334C-BE0E-9281168C7BAE}"/>
              </a:ext>
            </a:extLst>
          </p:cNvPr>
          <p:cNvSpPr/>
          <p:nvPr/>
        </p:nvSpPr>
        <p:spPr>
          <a:xfrm>
            <a:off x="1678342" y="6889059"/>
            <a:ext cx="1057275" cy="3168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031F56-2A02-C64E-9225-495294CFF78C}"/>
              </a:ext>
            </a:extLst>
          </p:cNvPr>
          <p:cNvSpPr txBox="1"/>
          <p:nvPr/>
        </p:nvSpPr>
        <p:spPr>
          <a:xfrm>
            <a:off x="282653" y="31031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Furigana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6859B1-140E-5C44-ABC4-873D6DB242D8}"/>
              </a:ext>
            </a:extLst>
          </p:cNvPr>
          <p:cNvSpPr txBox="1"/>
          <p:nvPr/>
        </p:nvSpPr>
        <p:spPr>
          <a:xfrm>
            <a:off x="306819" y="381976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Postal code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48CFF0-474B-FB45-8A29-5AADFBB441B9}"/>
              </a:ext>
            </a:extLst>
          </p:cNvPr>
          <p:cNvSpPr txBox="1"/>
          <p:nvPr/>
        </p:nvSpPr>
        <p:spPr>
          <a:xfrm>
            <a:off x="306819" y="416266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prefectures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D281823-FDAE-C740-B428-F19A89A41139}"/>
              </a:ext>
            </a:extLst>
          </p:cNvPr>
          <p:cNvSpPr txBox="1"/>
          <p:nvPr/>
        </p:nvSpPr>
        <p:spPr>
          <a:xfrm>
            <a:off x="306819" y="447699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address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D93B48-F201-D647-AA8C-12F563EA388C}"/>
              </a:ext>
            </a:extLst>
          </p:cNvPr>
          <p:cNvSpPr txBox="1"/>
          <p:nvPr/>
        </p:nvSpPr>
        <p:spPr>
          <a:xfrm>
            <a:off x="306819" y="477703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Building name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BAA146B-5189-6F4C-BF95-B6ED457B7CAB}"/>
              </a:ext>
            </a:extLst>
          </p:cNvPr>
          <p:cNvSpPr txBox="1"/>
          <p:nvPr/>
        </p:nvSpPr>
        <p:spPr>
          <a:xfrm>
            <a:off x="306819" y="509017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contact address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8A17CCD-6F5A-F040-BE9F-4C76F700DBD0}"/>
              </a:ext>
            </a:extLst>
          </p:cNvPr>
          <p:cNvSpPr txBox="1"/>
          <p:nvPr/>
        </p:nvSpPr>
        <p:spPr>
          <a:xfrm>
            <a:off x="282653" y="341671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Name of person in charge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1B6F969-1AD2-C244-BA74-328180DDB513}"/>
              </a:ext>
            </a:extLst>
          </p:cNvPr>
          <p:cNvSpPr txBox="1"/>
          <p:nvPr/>
        </p:nvSpPr>
        <p:spPr>
          <a:xfrm>
            <a:off x="306819" y="541878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Other contact information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5D79446-0D4A-324F-82CE-E15B55E096DE}"/>
              </a:ext>
            </a:extLst>
          </p:cNvPr>
          <p:cNvSpPr txBox="1"/>
          <p:nvPr/>
        </p:nvSpPr>
        <p:spPr>
          <a:xfrm>
            <a:off x="306819" y="574739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email address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3BC58B-B90E-074F-A176-FEBC73A3D936}"/>
              </a:ext>
            </a:extLst>
          </p:cNvPr>
          <p:cNvSpPr txBox="1"/>
          <p:nvPr/>
        </p:nvSpPr>
        <p:spPr>
          <a:xfrm>
            <a:off x="1133444" y="6412552"/>
            <a:ext cx="2339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□ There is no mistake in the above contents.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BE4F2CB-9DE2-5E41-AB8D-CD2C283E1D2D}"/>
              </a:ext>
            </a:extLst>
          </p:cNvPr>
          <p:cNvSpPr txBox="1"/>
          <p:nvPr/>
        </p:nvSpPr>
        <p:spPr>
          <a:xfrm>
            <a:off x="1653366" y="2731672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IMG Flow Co., Ltd.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DB1D082-0351-5049-BFA3-6C3E109963BC}"/>
              </a:ext>
            </a:extLst>
          </p:cNvPr>
          <p:cNvSpPr txBox="1"/>
          <p:nvPr/>
        </p:nvSpPr>
        <p:spPr>
          <a:xfrm>
            <a:off x="1653366" y="3088859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Yugen Gaisha Aimuji Furo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D83E1AA-C472-CA42-A749-0BE6292614BB}"/>
              </a:ext>
            </a:extLst>
          </p:cNvPr>
          <p:cNvSpPr txBox="1"/>
          <p:nvPr/>
        </p:nvSpPr>
        <p:spPr>
          <a:xfrm>
            <a:off x="1653366" y="340452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Kentaro Doi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6ED1138-038A-DA4A-8528-FE58F3AE19ED}"/>
              </a:ext>
            </a:extLst>
          </p:cNvPr>
          <p:cNvSpPr txBox="1"/>
          <p:nvPr/>
        </p:nvSpPr>
        <p:spPr>
          <a:xfrm>
            <a:off x="1653366" y="3790285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550-0004</a:t>
            </a:r>
            <a:endParaRPr kumimoji="1" lang="ja-JP" altLang="en-US" sz="1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07A0ED8-2CAB-7A47-A1FD-144BE5EA0A2D}"/>
              </a:ext>
            </a:extLst>
          </p:cNvPr>
          <p:cNvSpPr txBox="1"/>
          <p:nvPr/>
        </p:nvSpPr>
        <p:spPr>
          <a:xfrm>
            <a:off x="1653366" y="41188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Osaka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33B03CE-DB3D-684F-8715-67F4ED83941D}"/>
              </a:ext>
            </a:extLst>
          </p:cNvPr>
          <p:cNvSpPr txBox="1"/>
          <p:nvPr/>
        </p:nvSpPr>
        <p:spPr>
          <a:xfrm>
            <a:off x="1653366" y="4447511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Utsubohonmachi, Nishi-ku, Osaka</a:t>
            </a:r>
            <a:r>
              <a:rPr kumimoji="1" lang="en-US" altLang="ja-JP" sz="1000" dirty="0"/>
              <a:t>2-6-13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A26A90E-1784-4746-844A-1C5F412832CE}"/>
              </a:ext>
            </a:extLst>
          </p:cNvPr>
          <p:cNvSpPr txBox="1"/>
          <p:nvPr/>
        </p:nvSpPr>
        <p:spPr>
          <a:xfrm>
            <a:off x="1653366" y="4776123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00"/>
              <a:t>Hommachi</a:t>
            </a:r>
            <a:r>
              <a:rPr kumimoji="1" lang="en-US" altLang="ja-JP" sz="1000" dirty="0"/>
              <a:t>SE</a:t>
            </a:r>
            <a:r>
              <a:rPr kumimoji="1" lang="ja-JP" altLang="en-US" sz="1000"/>
              <a:t>2nd floor of the building</a:t>
            </a:r>
            <a:endParaRPr kumimoji="1" lang="en-US" altLang="ja-JP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D4DE903-2A61-BA46-8504-3C0F0DC8489E}"/>
              </a:ext>
            </a:extLst>
          </p:cNvPr>
          <p:cNvSpPr txBox="1"/>
          <p:nvPr/>
        </p:nvSpPr>
        <p:spPr>
          <a:xfrm>
            <a:off x="1653366" y="5090441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06-4400-8329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AE246D3-E578-8942-8A9A-AF4F23AB4D7A}"/>
              </a:ext>
            </a:extLst>
          </p:cNvPr>
          <p:cNvSpPr txBox="1"/>
          <p:nvPr/>
        </p:nvSpPr>
        <p:spPr>
          <a:xfrm>
            <a:off x="1653366" y="5433341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090-9217-0288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48588D3-DAE3-B54C-9534-52626B8946A2}"/>
              </a:ext>
            </a:extLst>
          </p:cNvPr>
          <p:cNvSpPr txBox="1"/>
          <p:nvPr/>
        </p:nvSpPr>
        <p:spPr>
          <a:xfrm>
            <a:off x="1653366" y="5690509"/>
            <a:ext cx="1366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 err="1"/>
              <a:t>doiken@img-flow.com</a:t>
            </a:r>
            <a:endParaRPr kumimoji="1" lang="en-US" altLang="ja-JP" sz="1000" dirty="0"/>
          </a:p>
        </p:txBody>
      </p:sp>
      <p:sp>
        <p:nvSpPr>
          <p:cNvPr id="35" name="下矢印 34">
            <a:extLst>
              <a:ext uri="{FF2B5EF4-FFF2-40B4-BE49-F238E27FC236}">
                <a16:creationId xmlns:a16="http://schemas.microsoft.com/office/drawing/2014/main" id="{8C60AA08-1798-3C4A-AFB0-1D938C73152D}"/>
              </a:ext>
            </a:extLst>
          </p:cNvPr>
          <p:cNvSpPr/>
          <p:nvPr/>
        </p:nvSpPr>
        <p:spPr>
          <a:xfrm>
            <a:off x="1513533" y="8658688"/>
            <a:ext cx="961843" cy="606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15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69" y="805756"/>
            <a:ext cx="3600243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43952" y="1183326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9094A-9B78-214D-8C33-96CDFA1B15B1}"/>
              </a:ext>
            </a:extLst>
          </p:cNvPr>
          <p:cNvSpPr txBox="1"/>
          <p:nvPr/>
        </p:nvSpPr>
        <p:spPr>
          <a:xfrm>
            <a:off x="514327" y="1976110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Thank you for registering.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303F29-78FA-FB40-A4E3-92CE0C64F19C}"/>
              </a:ext>
            </a:extLst>
          </p:cNvPr>
          <p:cNvSpPr/>
          <p:nvPr/>
        </p:nvSpPr>
        <p:spPr>
          <a:xfrm>
            <a:off x="271670" y="5126261"/>
            <a:ext cx="3600242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9389AF-3AFB-AA4F-B5DF-CAEC1B1F62B4}"/>
              </a:ext>
            </a:extLst>
          </p:cNvPr>
          <p:cNvSpPr txBox="1"/>
          <p:nvPr/>
        </p:nvSpPr>
        <p:spPr>
          <a:xfrm>
            <a:off x="3972513" y="805756"/>
            <a:ext cx="278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/>
              <a:t>If you are not logged in</a:t>
            </a:r>
            <a:endParaRPr kumimoji="1" lang="en-US" altLang="ja-JP" dirty="0"/>
          </a:p>
          <a:p>
            <a:pPr rtl="0" algn="l"/>
            <a:r>
              <a:rPr kumimoji="1" lang="ja-JP" altLang="en-US"/>
              <a:t>&lt;New registration&gt;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984C42C-FF3B-334C-BE0E-9281168C7BAE}"/>
              </a:ext>
            </a:extLst>
          </p:cNvPr>
          <p:cNvSpPr/>
          <p:nvPr/>
        </p:nvSpPr>
        <p:spPr>
          <a:xfrm>
            <a:off x="1435455" y="4069228"/>
            <a:ext cx="1428420" cy="3410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chemeClr val="bg1"/>
                </a:solidFill>
              </a:rPr>
              <a:t>Return to login screen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28E648-A179-F14E-9ED4-F8F04CCF6D55}"/>
              </a:ext>
            </a:extLst>
          </p:cNvPr>
          <p:cNvSpPr txBox="1"/>
          <p:nvPr/>
        </p:nvSpPr>
        <p:spPr>
          <a:xfrm>
            <a:off x="602131" y="2476836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We have sent you a registration confirmation email</a:t>
            </a:r>
            <a:endParaRPr kumimoji="1" lang="en-US" altLang="ja-JP" sz="1200" dirty="0"/>
          </a:p>
          <a:p>
            <a:pPr rtl="0" algn="l"/>
            <a:r>
              <a:rPr kumimoji="1" lang="ja-JP" altLang="en-US" sz="1200"/>
              <a:t>please confirm.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51FD278-D746-E94C-A359-088431268A1F}"/>
              </a:ext>
            </a:extLst>
          </p:cNvPr>
          <p:cNvSpPr txBox="1"/>
          <p:nvPr/>
        </p:nvSpPr>
        <p:spPr>
          <a:xfrm>
            <a:off x="767660" y="3300693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Text dummy Text dummy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D78958DF-8048-644C-906B-C27D8904D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059" y="5126261"/>
            <a:ext cx="752936" cy="537811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C6DAAD7-1C77-FF4F-9F71-233DD0664679}"/>
              </a:ext>
            </a:extLst>
          </p:cNvPr>
          <p:cNvCxnSpPr/>
          <p:nvPr/>
        </p:nvCxnSpPr>
        <p:spPr>
          <a:xfrm>
            <a:off x="4169524" y="5392612"/>
            <a:ext cx="84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4856E8-0AD5-F241-9BB8-13AF4D899EDB}"/>
              </a:ext>
            </a:extLst>
          </p:cNvPr>
          <p:cNvSpPr txBox="1"/>
          <p:nvPr/>
        </p:nvSpPr>
        <p:spPr>
          <a:xfrm>
            <a:off x="4186215" y="5919460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Thank you for registering.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A65EE75-3C88-1545-95B9-5E2931DCB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202" y="7160766"/>
            <a:ext cx="2184400" cy="2286000"/>
          </a:xfrm>
          <a:prstGeom prst="rect">
            <a:avLst/>
          </a:prstGeom>
        </p:spPr>
      </p:pic>
      <p:sp>
        <p:nvSpPr>
          <p:cNvPr id="18" name="下矢印 17">
            <a:extLst>
              <a:ext uri="{FF2B5EF4-FFF2-40B4-BE49-F238E27FC236}">
                <a16:creationId xmlns:a16="http://schemas.microsoft.com/office/drawing/2014/main" id="{BF1C5262-D705-AD4F-B9C3-34BDED9435B9}"/>
              </a:ext>
            </a:extLst>
          </p:cNvPr>
          <p:cNvSpPr/>
          <p:nvPr/>
        </p:nvSpPr>
        <p:spPr>
          <a:xfrm>
            <a:off x="1590868" y="6426965"/>
            <a:ext cx="961843" cy="606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79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38F899D-1E88-0048-9598-8B2870A8767E}"/>
              </a:ext>
            </a:extLst>
          </p:cNvPr>
          <p:cNvSpPr/>
          <p:nvPr/>
        </p:nvSpPr>
        <p:spPr>
          <a:xfrm>
            <a:off x="3725900" y="6421752"/>
            <a:ext cx="3015810" cy="25680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5F74B-9769-5642-A02F-83D2266D1BB3}"/>
              </a:ext>
            </a:extLst>
          </p:cNvPr>
          <p:cNvSpPr txBox="1"/>
          <p:nvPr/>
        </p:nvSpPr>
        <p:spPr>
          <a:xfrm>
            <a:off x="221899" y="176929"/>
            <a:ext cx="380232" cy="20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Reserve</a:t>
            </a: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E4B4E125-59DF-394F-A833-47150A71E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367532"/>
              </p:ext>
            </p:extLst>
          </p:nvPr>
        </p:nvGraphicFramePr>
        <p:xfrm>
          <a:off x="6013938" y="9708497"/>
          <a:ext cx="745410" cy="13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3" imgW="2856960" imgH="520560" progId="">
                  <p:embed/>
                </p:oleObj>
              </mc:Choice>
              <mc:Fallback>
                <p:oleObj r:id="rId3" imgW="2856960" imgH="520560" progId="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E4B4E125-59DF-394F-A833-47150A71E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938" y="9708497"/>
                        <a:ext cx="745410" cy="13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AC3E7-5C94-0142-9481-2EDD1487AA20}"/>
              </a:ext>
            </a:extLst>
          </p:cNvPr>
          <p:cNvSpPr txBox="1"/>
          <p:nvPr/>
        </p:nvSpPr>
        <p:spPr>
          <a:xfrm>
            <a:off x="173069" y="386538"/>
            <a:ext cx="869149" cy="209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62"/>
              <a:t>smartphone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0149DF-679C-4B4A-B5E0-65E0E265B7D4}"/>
              </a:ext>
            </a:extLst>
          </p:cNvPr>
          <p:cNvSpPr txBox="1"/>
          <p:nvPr/>
        </p:nvSpPr>
        <p:spPr>
          <a:xfrm>
            <a:off x="5165786" y="61673"/>
            <a:ext cx="1718740" cy="220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This image is a wire (framework).</a:t>
            </a:r>
            <a:endParaRPr kumimoji="1" lang="en-US" altLang="ja-JP" sz="415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415">
                <a:solidFill>
                  <a:srgbClr val="FF0000"/>
                </a:solidFill>
              </a:rPr>
              <a:t>As soon as the content is decided, the designer will recreate the design.</a:t>
            </a:r>
            <a:endParaRPr kumimoji="1" lang="en-US" altLang="ja-JP" sz="415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AAB720-1A69-624E-9581-679EB79EFE8C}"/>
              </a:ext>
            </a:extLst>
          </p:cNvPr>
          <p:cNvSpPr/>
          <p:nvPr/>
        </p:nvSpPr>
        <p:spPr>
          <a:xfrm>
            <a:off x="271670" y="2489391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AB7D0E-2FA6-0349-91CA-8AB0AA3F7C22}"/>
              </a:ext>
            </a:extLst>
          </p:cNvPr>
          <p:cNvSpPr/>
          <p:nvPr/>
        </p:nvSpPr>
        <p:spPr>
          <a:xfrm>
            <a:off x="443952" y="2866961"/>
            <a:ext cx="1550503" cy="1832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100">
                <a:solidFill>
                  <a:schemeClr val="bg1"/>
                </a:solidFill>
              </a:rPr>
              <a:t>Studio reservation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CD4B053-BD8B-8A4C-96DC-DD7278F9C9D7}"/>
              </a:ext>
            </a:extLst>
          </p:cNvPr>
          <p:cNvSpPr/>
          <p:nvPr/>
        </p:nvSpPr>
        <p:spPr>
          <a:xfrm>
            <a:off x="271670" y="7835568"/>
            <a:ext cx="3120888" cy="864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15DB8F-34CA-C44A-8CF3-8C36415A2ACA}"/>
              </a:ext>
            </a:extLst>
          </p:cNvPr>
          <p:cNvSpPr/>
          <p:nvPr/>
        </p:nvSpPr>
        <p:spPr>
          <a:xfrm>
            <a:off x="385970" y="3446653"/>
            <a:ext cx="2892285" cy="33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/>
              <a:t>STEP </a:t>
            </a:r>
            <a:r>
              <a:rPr kumimoji="1" lang="ja-JP" altLang="en-US" sz="1400"/>
              <a:t>display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8FBB60B-47CB-6045-AB15-6C1F0ECB8EC6}"/>
              </a:ext>
            </a:extLst>
          </p:cNvPr>
          <p:cNvSpPr/>
          <p:nvPr/>
        </p:nvSpPr>
        <p:spPr>
          <a:xfrm>
            <a:off x="699982" y="1217064"/>
            <a:ext cx="1975469" cy="5399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400"/>
              <a:t>Choose from date and time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78FAB4-7877-6349-9633-E7E7D444C088}"/>
              </a:ext>
            </a:extLst>
          </p:cNvPr>
          <p:cNvSpPr/>
          <p:nvPr/>
        </p:nvSpPr>
        <p:spPr>
          <a:xfrm>
            <a:off x="3560759" y="1215136"/>
            <a:ext cx="1975469" cy="5399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400"/>
              <a:t>Choose from stores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33A8FB29-879A-E344-B4C2-25643C6C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70" y="4133810"/>
            <a:ext cx="2961772" cy="9533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DC6A926-C120-DC45-B604-9AF936E1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65" y="6530335"/>
            <a:ext cx="2073320" cy="54520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059FC613-617D-9A4B-9E81-70D8DCE4F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127" y="5857470"/>
            <a:ext cx="2413000" cy="3429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3506F12-5B9F-5F4B-BB09-9B630D0C98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970" y="5219993"/>
            <a:ext cx="1904762" cy="42181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98C598-FA0C-1F4E-819C-C190210430C2}"/>
              </a:ext>
            </a:extLst>
          </p:cNvPr>
          <p:cNvSpPr txBox="1"/>
          <p:nvPr/>
        </p:nvSpPr>
        <p:spPr>
          <a:xfrm>
            <a:off x="588261" y="529112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Shinsaibashi Amemura store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FB51FD-2B64-0142-B7C6-E983776637A6}"/>
              </a:ext>
            </a:extLst>
          </p:cNvPr>
          <p:cNvSpPr txBox="1"/>
          <p:nvPr/>
        </p:nvSpPr>
        <p:spPr>
          <a:xfrm>
            <a:off x="3734412" y="9102304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800" dirty="0"/>
              <a:t>*</a:t>
            </a:r>
            <a:r>
              <a:rPr kumimoji="1" lang="ja-JP" altLang="en-US" sz="800"/>
              <a:t>Show options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2DFC05-6EB9-CF49-885A-4347CB43267A}"/>
              </a:ext>
            </a:extLst>
          </p:cNvPr>
          <p:cNvSpPr txBox="1"/>
          <p:nvPr/>
        </p:nvSpPr>
        <p:spPr>
          <a:xfrm>
            <a:off x="3518980" y="1844736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200" dirty="0"/>
              <a:t>*</a:t>
            </a:r>
            <a:r>
              <a:rPr kumimoji="1" lang="ja-JP" altLang="en-US" sz="1200"/>
              <a:t>Since there is only one store, comment out once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824DDCB-0C8C-134D-9DB5-8985A4138D5C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>
            <a:off x="2290732" y="5072253"/>
            <a:ext cx="1474270" cy="3586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629FC-314E-B146-AD32-246E54DED272}"/>
              </a:ext>
            </a:extLst>
          </p:cNvPr>
          <p:cNvSpPr txBox="1"/>
          <p:nvPr/>
        </p:nvSpPr>
        <p:spPr>
          <a:xfrm>
            <a:off x="3765002" y="491836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Selected for only one store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ACFC0FC-6C4C-274E-AD91-38FCEAD5CD2A}"/>
              </a:ext>
            </a:extLst>
          </p:cNvPr>
          <p:cNvCxnSpPr>
            <a:cxnSpLocks/>
          </p:cNvCxnSpPr>
          <p:nvPr/>
        </p:nvCxnSpPr>
        <p:spPr>
          <a:xfrm flipH="1">
            <a:off x="3429000" y="1114425"/>
            <a:ext cx="2271713" cy="73031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B7C6FA1-69AB-7541-80A1-5C49B0BBD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343" y="5985409"/>
            <a:ext cx="3025367" cy="42992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0783F7-07F5-D940-A160-8E474E063719}"/>
              </a:ext>
            </a:extLst>
          </p:cNvPr>
          <p:cNvSpPr txBox="1"/>
          <p:nvPr/>
        </p:nvSpPr>
        <p:spPr>
          <a:xfrm>
            <a:off x="3849829" y="6578467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◆ Expert options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BF978BC-9FF6-B44F-A16F-4F8867F07CFD}"/>
              </a:ext>
            </a:extLst>
          </p:cNvPr>
          <p:cNvSpPr txBox="1"/>
          <p:nvPr/>
        </p:nvSpPr>
        <p:spPr>
          <a:xfrm>
            <a:off x="3849829" y="802137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◆ Editing set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9421BF-58A9-CB49-AAA5-187ADABFBF58}"/>
              </a:ext>
            </a:extLst>
          </p:cNvPr>
          <p:cNvSpPr txBox="1"/>
          <p:nvPr/>
        </p:nvSpPr>
        <p:spPr>
          <a:xfrm>
            <a:off x="4071043" y="688149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Cameraman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D4FA081-55AE-3840-B410-420460CC6DF4}"/>
              </a:ext>
            </a:extLst>
          </p:cNvPr>
          <p:cNvSpPr txBox="1"/>
          <p:nvPr/>
        </p:nvSpPr>
        <p:spPr>
          <a:xfrm>
            <a:off x="4971155" y="6881497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Recording engineer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CCCB12-C198-784F-B595-C235A5B6A5EC}"/>
              </a:ext>
            </a:extLst>
          </p:cNvPr>
          <p:cNvSpPr txBox="1"/>
          <p:nvPr/>
        </p:nvSpPr>
        <p:spPr>
          <a:xfrm>
            <a:off x="4071043" y="7167247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Director / Director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355297-014F-DC42-A65A-7DFE54010173}"/>
              </a:ext>
            </a:extLst>
          </p:cNvPr>
          <p:cNvSpPr txBox="1"/>
          <p:nvPr/>
        </p:nvSpPr>
        <p:spPr>
          <a:xfrm>
            <a:off x="4071043" y="8307385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Editing for music videos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D30C96B-92E7-9943-BCF3-0F0699411A10}"/>
              </a:ext>
            </a:extLst>
          </p:cNvPr>
          <p:cNvSpPr txBox="1"/>
          <p:nvPr/>
        </p:nvSpPr>
        <p:spPr>
          <a:xfrm>
            <a:off x="4071043" y="8550272"/>
            <a:ext cx="12731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</a:t>
            </a:r>
            <a:r>
              <a:rPr kumimoji="1" lang="en-US" altLang="ja-JP" sz="900" dirty="0" err="1"/>
              <a:t>Youtube</a:t>
            </a:r>
            <a:r>
              <a:rPr kumimoji="1" lang="ja-JP" altLang="en-US" sz="900"/>
              <a:t>Program editing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8CE902D-A420-C34D-904E-DBA4FD82E37D}"/>
              </a:ext>
            </a:extLst>
          </p:cNvPr>
          <p:cNvSpPr txBox="1"/>
          <p:nvPr/>
        </p:nvSpPr>
        <p:spPr>
          <a:xfrm>
            <a:off x="3849829" y="7464166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◆ Equipment equipment set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20BE468-EB25-9844-8D04-DB956E5820B1}"/>
              </a:ext>
            </a:extLst>
          </p:cNvPr>
          <p:cNvSpPr txBox="1"/>
          <p:nvPr/>
        </p:nvSpPr>
        <p:spPr>
          <a:xfrm>
            <a:off x="4071043" y="770731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</a:t>
            </a:r>
            <a:r>
              <a:rPr kumimoji="1" lang="en-US" altLang="ja-JP" sz="900" dirty="0" err="1"/>
              <a:t>Yogibo</a:t>
            </a:r>
            <a:endParaRPr kumimoji="1" lang="ja-JP" altLang="en-US" sz="9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4967B4A-1F62-A843-9427-33E4211FB12D}"/>
              </a:ext>
            </a:extLst>
          </p:cNvPr>
          <p:cNvSpPr txBox="1"/>
          <p:nvPr/>
        </p:nvSpPr>
        <p:spPr>
          <a:xfrm>
            <a:off x="4799706" y="770731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900"/>
              <a:t>□ Headset</a:t>
            </a:r>
          </a:p>
        </p:txBody>
      </p:sp>
      <p:sp>
        <p:nvSpPr>
          <p:cNvPr id="45" name="下矢印 44">
            <a:extLst>
              <a:ext uri="{FF2B5EF4-FFF2-40B4-BE49-F238E27FC236}">
                <a16:creationId xmlns:a16="http://schemas.microsoft.com/office/drawing/2014/main" id="{BDAF9DE8-1801-4E41-9938-95FD1FA1AD75}"/>
              </a:ext>
            </a:extLst>
          </p:cNvPr>
          <p:cNvSpPr/>
          <p:nvPr/>
        </p:nvSpPr>
        <p:spPr>
          <a:xfrm>
            <a:off x="1362079" y="1880434"/>
            <a:ext cx="775252" cy="488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D61156B-373D-604E-BBA9-45F373D4451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977418" y="5985410"/>
            <a:ext cx="738925" cy="214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図 46">
            <a:extLst>
              <a:ext uri="{FF2B5EF4-FFF2-40B4-BE49-F238E27FC236}">
                <a16:creationId xmlns:a16="http://schemas.microsoft.com/office/drawing/2014/main" id="{7C853ED8-F5D8-5B43-90CB-10550DAEDF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8438" y="5910281"/>
            <a:ext cx="241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6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20935</TotalTime>
  <Words>2262</Words>
  <Application>Microsoft Macintosh PowerPoint</Application>
  <PresentationFormat>A4 210 x 297 mm</PresentationFormat>
  <Paragraphs>653</Paragraphs>
  <Slides>24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0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MS PGothic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Doi Kentaro</dc:creator>
  <cp:lastModifiedBy>Doi Kentaro</cp:lastModifiedBy>
  <cp:revision>52</cp:revision>
  <cp:lastPrinted>2021-08-25T00:37:32Z</cp:lastPrinted>
  <dcterms:created xsi:type="dcterms:W3CDTF">2021-05-26T11:19:32Z</dcterms:created>
  <dcterms:modified xsi:type="dcterms:W3CDTF">2021-08-27T12:38:05Z</dcterms:modified>
</cp:coreProperties>
</file>