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2"/>
    </p:embeddedFont>
    <p:embeddedFont>
      <p:font typeface="Chivo" pitchFamily="2" charset="77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Medium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A2601F-803E-43E1-9EAD-4176F3A435D4}">
  <a:tblStyle styleId="{DAA2601F-803E-43E1-9EAD-4176F3A43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5"/>
  </p:normalViewPr>
  <p:slideViewPr>
    <p:cSldViewPr snapToGrid="0">
      <p:cViewPr varScale="1">
        <p:scale>
          <a:sx n="151" d="100"/>
          <a:sy n="151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4b0775e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4b0775e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01f07d4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01f07d4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38ae298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38ae298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01f07d49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01f07d49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04b0775e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04b0775e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01f07d495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01f07d495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3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3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5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2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3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4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5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6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5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6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2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3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4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5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7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8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1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2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3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4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5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6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7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8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9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3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5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6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7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8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9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3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14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5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5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8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1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6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/>
              <a:t>Car Insurance Claims</a:t>
            </a:r>
            <a:endParaRPr sz="47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Numann</a:t>
            </a:r>
            <a:r>
              <a:rPr lang="en" dirty="0"/>
              <a:t> Malik</a:t>
            </a:r>
            <a:endParaRPr dirty="0"/>
          </a:p>
        </p:txBody>
      </p:sp>
      <p:sp>
        <p:nvSpPr>
          <p:cNvPr id="272" name="Google Shape;272;p30"/>
          <p:cNvSpPr/>
          <p:nvPr/>
        </p:nvSpPr>
        <p:spPr>
          <a:xfrm>
            <a:off x="813100" y="310346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59375-D4E0-787A-F921-45FAFABE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96" y="2071233"/>
            <a:ext cx="3870208" cy="2176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720000" y="1227575"/>
            <a:ext cx="40680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analyzed behavioral data for the customers of a car insurance company. The goal was to identify key factors 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</a:rPr>
              <a:t>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hat are more likely to lead a customer to filing an insurance claim (e.g. for an accident). Our stakeholder would want to determine in particular, which customers are more accident prone and hence likely to file a claim, and hence either raise their premiums or consider denying them coverage (so as to maximize their profits or minimize their losses).</a:t>
            </a:r>
            <a:endParaRPr sz="1200" b="1" dirty="0">
              <a:solidFill>
                <a:schemeClr val="tx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07160-BBA0-4058-CEE6-D61CC43D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74" y="1429808"/>
            <a:ext cx="3425825" cy="2283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720000" y="439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Insurance Dataset</a:t>
            </a:r>
            <a:endParaRPr dirty="0"/>
          </a:p>
        </p:txBody>
      </p:sp>
      <p:sp>
        <p:nvSpPr>
          <p:cNvPr id="287" name="Google Shape;287;p32"/>
          <p:cNvSpPr txBox="1"/>
          <p:nvPr/>
        </p:nvSpPr>
        <p:spPr>
          <a:xfrm>
            <a:off x="715100" y="102755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dataset was sourced from the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Kaggle – </a:t>
            </a:r>
            <a:r>
              <a:rPr lang="en" sz="1200" b="1" u="sng" dirty="0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</a:rPr>
              <a:t>Car Insurance 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Dataset from the user ‘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Sagnik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Roy’.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This dataset utilizes 18 features for predicting auto 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insur</a:t>
            </a:r>
            <a:r>
              <a:rPr lang="en-US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</a:t>
            </a:r>
            <a:r>
              <a:rPr lang="en" sz="1200" b="1" dirty="0" err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</a:t>
            </a:r>
            <a:r>
              <a:rPr lang="en" sz="1200" b="1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claims. The ‘Outcome’ target feature below indicates whether a customer filed a claim (1) or not (2).</a:t>
            </a: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288" name="Google Shape;288;p32"/>
          <p:cNvGraphicFramePr/>
          <p:nvPr>
            <p:extLst>
              <p:ext uri="{D42A27DB-BD31-4B8C-83A1-F6EECF244321}">
                <p14:modId xmlns:p14="http://schemas.microsoft.com/office/powerpoint/2010/main" val="3018917153"/>
              </p:ext>
            </p:extLst>
          </p:nvPr>
        </p:nvGraphicFramePr>
        <p:xfrm>
          <a:off x="947600" y="2040467"/>
          <a:ext cx="7239000" cy="2387077"/>
        </p:xfrm>
        <a:graphic>
          <a:graphicData uri="http://schemas.openxmlformats.org/drawingml/2006/table">
            <a:tbl>
              <a:tblPr>
                <a:noFill/>
                <a:tableStyleId>{DAA2601F-803E-43E1-9EAD-4176F3A435D4}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/>
                        <a:t>Description</a:t>
                      </a:r>
                      <a:endParaRPr sz="9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Description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Feature Name</a:t>
                      </a:r>
                      <a:endParaRPr sz="900" b="1" u="sng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/>
                        <a:t>Description</a:t>
                      </a:r>
                      <a:endParaRPr sz="900" b="1" u="sng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ID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Unique Identifier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Heart_disease</a:t>
                      </a:r>
                      <a:endParaRPr sz="7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0 (no) or 1 (yes)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Avg_glucose_level</a:t>
                      </a:r>
                      <a:endParaRPr sz="7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Glucose level (mg/dL)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Gender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Male, Female, or Other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err="1"/>
                        <a:t>Ever_married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Yes or No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BMI</a:t>
                      </a: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Body Mass Index (kg/m2)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Age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Age of the patient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Work_type</a:t>
                      </a:r>
                      <a:endParaRPr sz="7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Child, Govt, Private, Self-employed, or Never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Smoking_status</a:t>
                      </a:r>
                      <a:endParaRPr sz="7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Smoker, Former, Never, or Unknown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Race</a:t>
                      </a: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0 (no) or 1 (yes)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Residence_type</a:t>
                      </a:r>
                      <a:endParaRPr sz="7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Rural or Urban</a:t>
                      </a:r>
                      <a:endParaRPr sz="7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628"/>
                  </a:ext>
                </a:extLst>
              </a:tr>
              <a:tr h="3043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/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083615"/>
                  </a:ext>
                </a:extLst>
              </a:tr>
            </a:tbl>
          </a:graphicData>
        </a:graphic>
      </p:graphicFrame>
      <p:sp>
        <p:nvSpPr>
          <p:cNvPr id="289" name="Google Shape;289;p32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ubTitle" idx="1"/>
          </p:nvPr>
        </p:nvSpPr>
        <p:spPr>
          <a:xfrm>
            <a:off x="3642775" y="1556275"/>
            <a:ext cx="4786200" cy="28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analysis will be utilized by a car insurance company in order to assist with deciding which potential customers to provide coverage to, and how much to charge for their premiums. 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Covering the cost of road accidents can be very expensive. Therefore, it is very important to investigate the history of current/former customers to predict who who to grant cover</a:t>
            </a:r>
            <a:r>
              <a:rPr lang="en-US" b="1" dirty="0"/>
              <a:t>ag</a:t>
            </a:r>
            <a:r>
              <a:rPr lang="en" b="1" dirty="0"/>
              <a:t>e to.</a:t>
            </a:r>
            <a:endParaRPr b="1"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3796223" y="581900"/>
            <a:ext cx="447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4334275" y="1293375"/>
            <a:ext cx="3403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94B33-B115-0867-D041-8E6B7198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7" y="1850683"/>
            <a:ext cx="3027953" cy="1730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25B5A-7744-4DF4-7432-DFA0D99C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1110975"/>
            <a:ext cx="3930650" cy="2559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A25C1-90F3-AE80-0C65-7D8CF2058F80}"/>
              </a:ext>
            </a:extLst>
          </p:cNvPr>
          <p:cNvSpPr txBox="1"/>
          <p:nvPr/>
        </p:nvSpPr>
        <p:spPr>
          <a:xfrm>
            <a:off x="795867" y="3877733"/>
            <a:ext cx="779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Above we see that over 80% of customers who have never made an insurance claim owned their vehicle, while less than half have made a claim - supporting evidence that those who lease their vehicles are more likely to file claims with their insurance company.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 idx="2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2023</a:t>
            </a:r>
            <a:endParaRPr dirty="0"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Another Relevant Observation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1691-93E0-B27E-0197-6B28B44F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1187450"/>
            <a:ext cx="3488676" cy="244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41E9A-A030-A1F7-FEF8-8AAF89F7DDC1}"/>
              </a:ext>
            </a:extLst>
          </p:cNvPr>
          <p:cNvSpPr txBox="1"/>
          <p:nvPr/>
        </p:nvSpPr>
        <p:spPr>
          <a:xfrm>
            <a:off x="931333" y="3750733"/>
            <a:ext cx="756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we can see there is a positive correlation between the number of past accidents and speeding violations. This would indicate that we should determine both for each potential customer before deciding to grant any coverage.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title" idx="4294967295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February 2023</a:t>
            </a:r>
            <a:endParaRPr sz="800" dirty="0"/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3"/>
          </p:nvPr>
        </p:nvSpPr>
        <p:spPr>
          <a:xfrm>
            <a:off x="3715200" y="1472100"/>
            <a:ext cx="4708800" cy="21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Metrics to be added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59" name="Google Shape;359;p39"/>
          <p:cNvSpPr txBox="1">
            <a:spLocks noGrp="1"/>
          </p:cNvSpPr>
          <p:nvPr>
            <p:ph type="title" idx="4294967295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February 2023</a:t>
            </a:r>
            <a:endParaRPr sz="800" dirty="0"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3"/>
          </p:nvPr>
        </p:nvSpPr>
        <p:spPr>
          <a:xfrm>
            <a:off x="3969000" y="1365000"/>
            <a:ext cx="4708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Classification report and Confusion Matrix for best model will be added.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title" idx="4"/>
          </p:nvPr>
        </p:nvSpPr>
        <p:spPr>
          <a:xfrm flipH="1">
            <a:off x="715100" y="0"/>
            <a:ext cx="771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</a:rPr>
              <a:t>February 2023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3282875" y="1296900"/>
            <a:ext cx="52851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Recommendation 1 to be added.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Recommendation 2 to be added.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b="1" dirty="0"/>
              <a:t>Recommendation 3 to be added.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475</Words>
  <Application>Microsoft Macintosh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Roboto</vt:lpstr>
      <vt:lpstr>Bebas Neue</vt:lpstr>
      <vt:lpstr>Fira Sans Medium</vt:lpstr>
      <vt:lpstr>Chivo</vt:lpstr>
      <vt:lpstr>Fira Sans</vt:lpstr>
      <vt:lpstr>Linear Style Healthcare Center by Slidesgo</vt:lpstr>
      <vt:lpstr>Car Insurance Claims</vt:lpstr>
      <vt:lpstr>Project Description</vt:lpstr>
      <vt:lpstr>Car Insurance Dataset</vt:lpstr>
      <vt:lpstr>Stakeholders</vt:lpstr>
      <vt:lpstr>February 2023</vt:lpstr>
      <vt:lpstr>February 2023</vt:lpstr>
      <vt:lpstr>Model Evaluation</vt:lpstr>
      <vt:lpstr>Model Evaluation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Claims</dc:title>
  <cp:lastModifiedBy>Microsoft Office User</cp:lastModifiedBy>
  <cp:revision>7</cp:revision>
  <dcterms:modified xsi:type="dcterms:W3CDTF">2023-02-10T14:59:43Z</dcterms:modified>
</cp:coreProperties>
</file>