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09" d="100"/>
          <a:sy n="109" d="100"/>
        </p:scale>
        <p:origin x="528"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6/12/2023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6/12/2023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sz="4400"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93877" y="1042786"/>
            <a:ext cx="6352558" cy="475714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US" sz="1600" dirty="0" err="1"/>
              <a:t>Powerco</a:t>
            </a:r>
            <a:r>
              <a:rPr lang="en-US" sz="1600" dirty="0"/>
              <a:t> is facing customer churn, potentially due to price sensitivities. To address this issue, a Random Forest Classifier model was developed to predict customers' churn probability. The model achieved an accuracy of 0.90 and a Precision score of 0.91 on the test set.</a:t>
            </a:r>
          </a:p>
          <a:p>
            <a:r>
              <a:rPr lang="en-US" sz="1600" b="1" dirty="0"/>
              <a:t>Key insights from the analysis are as follows:</a:t>
            </a:r>
          </a:p>
          <a:p>
            <a:pPr>
              <a:buFont typeface="Arial" panose="020B0604020202020204" pitchFamily="34" charset="0"/>
              <a:buChar char="•"/>
            </a:pPr>
            <a:r>
              <a:rPr lang="en-US" sz="1600" b="1" dirty="0"/>
              <a:t>Approximately 9.7</a:t>
            </a:r>
            <a:r>
              <a:rPr lang="en-US" sz="1600" dirty="0"/>
              <a:t>% of the customers have churned, while the remaining 90% have not churned.</a:t>
            </a:r>
          </a:p>
          <a:p>
            <a:pPr>
              <a:buFont typeface="Arial" panose="020B0604020202020204" pitchFamily="34" charset="0"/>
              <a:buChar char="•"/>
            </a:pPr>
            <a:r>
              <a:rPr lang="en-US" sz="1600" dirty="0"/>
              <a:t>The net margin on power subscription and consumption over a 12-month period is a significant driver of churn.</a:t>
            </a:r>
          </a:p>
          <a:p>
            <a:pPr>
              <a:buFont typeface="Arial" panose="020B0604020202020204" pitchFamily="34" charset="0"/>
              <a:buChar char="•"/>
            </a:pPr>
            <a:r>
              <a:rPr lang="en-US" sz="1600" dirty="0"/>
              <a:t>The forecasted bill of meter rental for the next two months also plays a role in customer churn.</a:t>
            </a:r>
          </a:p>
          <a:p>
            <a:pPr>
              <a:buFont typeface="Arial" panose="020B0604020202020204" pitchFamily="34" charset="0"/>
              <a:buChar char="•"/>
            </a:pPr>
            <a:r>
              <a:rPr lang="en-US" sz="1600" dirty="0"/>
              <a:t>Time-related factors, such as the customer's tenure, the number of months they have been active, and the recency of their contract update, are influential in predicting churn.</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152</Words>
  <Application>Microsoft Office PowerPoint</Application>
  <PresentationFormat>Widescreen</PresentationFormat>
  <Paragraphs>8</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Shivam Chauhan</cp:lastModifiedBy>
  <cp:revision>448</cp:revision>
  <cp:lastPrinted>2016-04-06T18:59:25Z</cp:lastPrinted>
  <dcterms:created xsi:type="dcterms:W3CDTF">2016-11-04T11:46:04Z</dcterms:created>
  <dcterms:modified xsi:type="dcterms:W3CDTF">2023-06-12T16:20:36Z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