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1157-CBD1-BB98-5DF5-B66BD6A7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AE70-9329-0AA1-8701-F78DE0A9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BC10-EB3B-62AB-D895-7EDEE87B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0F75-F6F5-4B20-8211-C4DE2747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26CD-4B8E-EFFE-468E-0E29E8B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9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2727-64C8-B483-FA1B-4161EA49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4543-AFCB-8EE3-3439-7112DF1D1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46C4-A4E7-0717-C72C-7A4FB17D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093-94AA-E191-3AC9-3AEF90A2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8FCE2-88C6-D998-E05D-847E7C3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E56E8-4655-DB37-35DF-CFCCD5C16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EF64-DC77-C230-CD22-E0A4B0B8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F226-24CB-2744-56DA-E4A292E5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19C5-1D4C-367A-A039-60F2DF6B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B8A2-852E-D5C0-7E58-64C7F2C5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38BF-3A08-318B-7FE3-3C0A2B84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D290-7FA1-0775-1D7B-DC679704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7B45-6A08-46BD-4EE9-EFB97EDC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25F6-2668-47CE-F5E7-B86E4EBC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F02C-ED98-4A1F-38F4-D123151D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1D90-DCCE-AF17-CC8F-F5F89D71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DDA08-D42C-3578-F415-8AAE95B3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FC8C-6D99-FDB9-8A6F-50D83903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F418-A4E3-E7C6-C5C4-6347999F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128C-60E6-AC34-6C9B-A40C5D3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971B-94FE-99BD-A6DE-2BC3D094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DBBA-503F-242F-C804-CB7C5E47D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E3D0B-A6A8-33F4-61EB-2DF2F05F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D6B6-A73F-BD84-91BA-30BCBE6A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F7C9-4796-CDA6-A04B-093C1AF4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D4F1-25F0-396B-BFB4-786F8B5A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F946-F32B-A4AA-C47B-C8E8FFB3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D5D3-466D-2E7D-146D-25B031F24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540DB-FA5C-0738-6380-69D83FF5F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EE32C-BF63-82EE-BAC1-4D67D7A1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2080C-1F7F-3221-77A1-72E7E7048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6DDB0-B422-BFD7-FB16-68191B55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FF1DD-5919-0BE4-DB80-0479C25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D924B-490E-22EE-8B06-CF46F222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EB3D-2156-406D-3A20-37D36BFB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96CF7-28DF-AB5C-399C-E547101D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A33AB-09A6-89E9-00CC-71DCD1D3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4F235-BE98-F6D1-300A-339977F1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6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A7E40-1B2C-560A-2BF0-712BFD33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2EE38-9E9D-B21B-FA43-350E78B8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68C2-8A27-6272-BE0B-21C91B4E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1077-0BB0-4637-EC6E-BB9C08CB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86D5-6DB0-65B2-6441-BACE3C05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0A305-3F2F-68E8-5898-B3C4FC5C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D013-51ED-08E4-65BF-B327DA1E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C216F-FFAD-5B05-1438-3039F90F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7CBF2-E72C-9990-9B22-F0814344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3417-7DA6-4CAF-DD22-59D9F9C0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E7069-B485-F012-DC45-47ACE3618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77AD3-A1D3-6B03-E74E-B2C8BCE1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6F97-E194-2365-9CD0-7E35A256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7C275-BC44-70C3-55AD-5C493DB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6842-84C8-8452-BD8E-92F5FC9B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76F44-A78D-8A88-9B56-4B243BA9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23EF-6064-DC03-BCB4-E24CA36E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427E-E589-E59C-219B-7187859CA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12E3-54A3-4A3B-B3F8-60A62DCC631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F37A-4CE3-295A-5E2D-DF9B47790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17A0-6A6B-099F-423C-B36B0BFBB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DC401-9F9A-46D9-B24F-9345AD0B5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FC0B-EB7A-B56B-8C69-5F1DB765B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create a Slack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55696-3A0B-3957-2F8B-6220FF553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App has been added to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01AE2B-57E8-4BC7-C447-BC437040B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7" y="2201294"/>
            <a:ext cx="8714286" cy="3600000"/>
          </a:xfrm>
        </p:spPr>
      </p:pic>
    </p:spTree>
    <p:extLst>
      <p:ext uri="{BB962C8B-B14F-4D97-AF65-F5344CB8AC3E}">
        <p14:creationId xmlns:p14="http://schemas.microsoft.com/office/powerpoint/2010/main" val="10000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AEB5F-8911-CACB-E593-F70047ACC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68" y="1825625"/>
            <a:ext cx="6019863" cy="4351338"/>
          </a:xfrm>
        </p:spPr>
      </p:pic>
    </p:spTree>
    <p:extLst>
      <p:ext uri="{BB962C8B-B14F-4D97-AF65-F5344CB8AC3E}">
        <p14:creationId xmlns:p14="http://schemas.microsoft.com/office/powerpoint/2010/main" val="298425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A2DB-4295-4A73-4C40-C347F1DA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DE200-870B-B01B-817F-DAF1AAC12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62" y="2766218"/>
            <a:ext cx="7385276" cy="1325563"/>
          </a:xfrm>
        </p:spPr>
      </p:pic>
    </p:spTree>
    <p:extLst>
      <p:ext uri="{BB962C8B-B14F-4D97-AF65-F5344CB8AC3E}">
        <p14:creationId xmlns:p14="http://schemas.microsoft.com/office/powerpoint/2010/main" val="90427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98D9-227F-D965-A2B9-C99EFECF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7ABE-405B-4A8D-B2CC-85E58254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Unanet Credentials</a:t>
            </a:r>
          </a:p>
          <a:p>
            <a:r>
              <a:rPr lang="en-US" dirty="0"/>
              <a:t>Add a </a:t>
            </a:r>
            <a:r>
              <a:rPr lang="en-US" dirty="0" err="1"/>
              <a:t>cron</a:t>
            </a:r>
            <a:r>
              <a:rPr lang="en-US" dirty="0"/>
              <a:t> job to run script every morning to add to the msl chat who is on PTO on </a:t>
            </a:r>
            <a:r>
              <a:rPr lang="en-US"/>
              <a:t>the current day.</a:t>
            </a:r>
          </a:p>
        </p:txBody>
      </p:sp>
    </p:spTree>
    <p:extLst>
      <p:ext uri="{BB962C8B-B14F-4D97-AF65-F5344CB8AC3E}">
        <p14:creationId xmlns:p14="http://schemas.microsoft.com/office/powerpoint/2010/main" val="24136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ECBC-BF67-2181-025F-C9A8010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requests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C4AA3-6259-7662-2242-CD43B5A55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0" y="1825625"/>
            <a:ext cx="7790299" cy="4351338"/>
          </a:xfrm>
        </p:spPr>
      </p:pic>
    </p:spTree>
    <p:extLst>
      <p:ext uri="{BB962C8B-B14F-4D97-AF65-F5344CB8AC3E}">
        <p14:creationId xmlns:p14="http://schemas.microsoft.com/office/powerpoint/2010/main" val="10837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91488-CDFA-161A-C6B0-ECF1DA64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03" y="1825625"/>
            <a:ext cx="7233393" cy="4351338"/>
          </a:xfrm>
        </p:spPr>
      </p:pic>
    </p:spTree>
    <p:extLst>
      <p:ext uri="{BB962C8B-B14F-4D97-AF65-F5344CB8AC3E}">
        <p14:creationId xmlns:p14="http://schemas.microsoft.com/office/powerpoint/2010/main" val="382532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App a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55A6B-D5CF-4EB3-587C-3F6CBFE01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534" y="1825625"/>
            <a:ext cx="4508931" cy="4351338"/>
          </a:xfrm>
        </p:spPr>
      </p:pic>
    </p:spTree>
    <p:extLst>
      <p:ext uri="{BB962C8B-B14F-4D97-AF65-F5344CB8AC3E}">
        <p14:creationId xmlns:p14="http://schemas.microsoft.com/office/powerpoint/2010/main" val="9958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Oauth</a:t>
            </a:r>
            <a:r>
              <a:rPr lang="en-US" dirty="0"/>
              <a:t> &amp; Permissions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17E9B-7ED6-B641-9448-92A0C43C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04" y="1825625"/>
            <a:ext cx="8736992" cy="4351338"/>
          </a:xfrm>
        </p:spPr>
      </p:pic>
    </p:spTree>
    <p:extLst>
      <p:ext uri="{BB962C8B-B14F-4D97-AF65-F5344CB8AC3E}">
        <p14:creationId xmlns:p14="http://schemas.microsoft.com/office/powerpoint/2010/main" val="5253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App Privileges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5B93F6-29BE-CF80-6549-B25B6B21A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62" y="1463364"/>
            <a:ext cx="7557676" cy="4473357"/>
          </a:xfrm>
        </p:spPr>
      </p:pic>
    </p:spTree>
    <p:extLst>
      <p:ext uri="{BB962C8B-B14F-4D97-AF65-F5344CB8AC3E}">
        <p14:creationId xmlns:p14="http://schemas.microsoft.com/office/powerpoint/2010/main" val="74793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Webhook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69EDA1-1DED-300E-9D41-B35E9D80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00" y="1825625"/>
            <a:ext cx="5504800" cy="4351338"/>
          </a:xfrm>
        </p:spPr>
      </p:pic>
    </p:spTree>
    <p:extLst>
      <p:ext uri="{BB962C8B-B14F-4D97-AF65-F5344CB8AC3E}">
        <p14:creationId xmlns:p14="http://schemas.microsoft.com/office/powerpoint/2010/main" val="89968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App to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35B7D-06BB-2B3A-9316-3C644A24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52" y="2172722"/>
            <a:ext cx="9238095" cy="3657143"/>
          </a:xfrm>
        </p:spPr>
      </p:pic>
    </p:spTree>
    <p:extLst>
      <p:ext uri="{BB962C8B-B14F-4D97-AF65-F5344CB8AC3E}">
        <p14:creationId xmlns:p14="http://schemas.microsoft.com/office/powerpoint/2010/main" val="3642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31C-DD39-B66A-C49B-875CAA65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App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CC2900-11F0-6A52-BCCC-0BD23330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01" y="0"/>
            <a:ext cx="7592699" cy="6816846"/>
          </a:xfrm>
        </p:spPr>
      </p:pic>
    </p:spTree>
    <p:extLst>
      <p:ext uri="{BB962C8B-B14F-4D97-AF65-F5344CB8AC3E}">
        <p14:creationId xmlns:p14="http://schemas.microsoft.com/office/powerpoint/2010/main" val="315509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to create a Slack Bot</vt:lpstr>
      <vt:lpstr>Install requests in python</vt:lpstr>
      <vt:lpstr>Create App</vt:lpstr>
      <vt:lpstr>Give App a Name</vt:lpstr>
      <vt:lpstr>Go to Oauth &amp; Permissions</vt:lpstr>
      <vt:lpstr>Give App Privileges</vt:lpstr>
      <vt:lpstr>Generate Webhook</vt:lpstr>
      <vt:lpstr>Install App to Workspace</vt:lpstr>
      <vt:lpstr>Search for App</vt:lpstr>
      <vt:lpstr>Verify App has been added to Channel</vt:lpstr>
      <vt:lpstr>Write Python Script</vt:lpstr>
      <vt:lpstr>Run Script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Slack Bot</dc:title>
  <dc:creator>Jacob Hall</dc:creator>
  <cp:lastModifiedBy>Jacob Hall</cp:lastModifiedBy>
  <cp:revision>2</cp:revision>
  <dcterms:created xsi:type="dcterms:W3CDTF">2023-08-22T13:55:06Z</dcterms:created>
  <dcterms:modified xsi:type="dcterms:W3CDTF">2023-08-22T14:00:14Z</dcterms:modified>
</cp:coreProperties>
</file>