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1"/>
  </p:sldMasterIdLst>
  <p:notesMasterIdLst>
    <p:notesMasterId r:id="rId9"/>
  </p:notesMasterIdLst>
  <p:sldIdLst>
    <p:sldId id="256" r:id="rId2"/>
    <p:sldId id="301" r:id="rId3"/>
    <p:sldId id="334" r:id="rId4"/>
    <p:sldId id="335" r:id="rId5"/>
    <p:sldId id="336" r:id="rId6"/>
    <p:sldId id="337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 Tinghui" initials="W 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CC4F"/>
    <a:srgbClr val="168433"/>
    <a:srgbClr val="00FF00"/>
    <a:srgbClr val="DBE484"/>
    <a:srgbClr val="FF9900"/>
    <a:srgbClr val="47D872"/>
    <a:srgbClr val="FF69A2"/>
    <a:srgbClr val="F79646"/>
    <a:srgbClr val="ACE946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944" autoAdjust="0"/>
    <p:restoredTop sz="94671" autoAdjust="0"/>
  </p:normalViewPr>
  <p:slideViewPr>
    <p:cSldViewPr>
      <p:cViewPr>
        <p:scale>
          <a:sx n="66" d="100"/>
          <a:sy n="66" d="100"/>
        </p:scale>
        <p:origin x="-12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3DE5F-AD96-4EE7-938A-4AD4AC5CB87B}">
      <dsp:nvSpPr>
        <dsp:cNvPr id="0" name=""/>
        <dsp:cNvSpPr/>
      </dsp:nvSpPr>
      <dsp:spPr>
        <a:xfrm>
          <a:off x="100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2007 Oct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817" y="123231"/>
        <a:ext cx="602151" cy="401434"/>
      </dsp:txXfrm>
    </dsp:sp>
    <dsp:sp modelId="{B3A23CAD-AFC9-435B-8F88-38AE7DCF5674}">
      <dsp:nvSpPr>
        <dsp:cNvPr id="0" name=""/>
        <dsp:cNvSpPr/>
      </dsp:nvSpPr>
      <dsp:spPr>
        <a:xfrm>
          <a:off x="903327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2008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1104044" y="123231"/>
        <a:ext cx="602151" cy="401434"/>
      </dsp:txXfrm>
    </dsp:sp>
    <dsp:sp modelId="{B81C4581-671D-494B-B79A-71E4A8E6A368}">
      <dsp:nvSpPr>
        <dsp:cNvPr id="0" name=""/>
        <dsp:cNvSpPr/>
      </dsp:nvSpPr>
      <dsp:spPr>
        <a:xfrm>
          <a:off x="1806553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2009 Jun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7270" y="123231"/>
        <a:ext cx="602151" cy="401434"/>
      </dsp:txXfrm>
    </dsp:sp>
    <dsp:sp modelId="{82A0E60E-8B12-4D19-93C7-1513DB213487}">
      <dsp:nvSpPr>
        <dsp:cNvPr id="0" name=""/>
        <dsp:cNvSpPr/>
      </dsp:nvSpPr>
      <dsp:spPr>
        <a:xfrm>
          <a:off x="2709780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Feb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910497" y="123231"/>
        <a:ext cx="602151" cy="401434"/>
      </dsp:txXfrm>
    </dsp:sp>
    <dsp:sp modelId="{AEE82DE7-0213-41C3-BF86-E58DE0602394}">
      <dsp:nvSpPr>
        <dsp:cNvPr id="0" name=""/>
        <dsp:cNvSpPr/>
      </dsp:nvSpPr>
      <dsp:spPr>
        <a:xfrm>
          <a:off x="3613007" y="123231"/>
          <a:ext cx="1003585" cy="40143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3813724" y="123231"/>
        <a:ext cx="602151" cy="401434"/>
      </dsp:txXfrm>
    </dsp:sp>
    <dsp:sp modelId="{DF9E7965-3D3A-42C6-82E3-A04E5763EF40}">
      <dsp:nvSpPr>
        <dsp:cNvPr id="0" name=""/>
        <dsp:cNvSpPr/>
      </dsp:nvSpPr>
      <dsp:spPr>
        <a:xfrm>
          <a:off x="4516234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Jan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4716951" y="123231"/>
        <a:ext cx="602151" cy="401434"/>
      </dsp:txXfrm>
    </dsp:sp>
    <dsp:sp modelId="{B7C19BDC-9FB6-4515-8E63-210C63CA6EE3}">
      <dsp:nvSpPr>
        <dsp:cNvPr id="0" name=""/>
        <dsp:cNvSpPr/>
      </dsp:nvSpPr>
      <dsp:spPr>
        <a:xfrm>
          <a:off x="5419460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Apr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5620177" y="123231"/>
        <a:ext cx="602151" cy="401434"/>
      </dsp:txXfrm>
    </dsp:sp>
    <dsp:sp modelId="{A5A9E6B8-8E2F-42FB-AA95-C64A9935C33F}">
      <dsp:nvSpPr>
        <dsp:cNvPr id="0" name=""/>
        <dsp:cNvSpPr/>
      </dsp:nvSpPr>
      <dsp:spPr>
        <a:xfrm>
          <a:off x="6322687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Sep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6523404" y="123231"/>
        <a:ext cx="602151" cy="401434"/>
      </dsp:txXfrm>
    </dsp:sp>
    <dsp:sp modelId="{B624CB6C-897E-4639-A43D-EA211375B43C}">
      <dsp:nvSpPr>
        <dsp:cNvPr id="0" name=""/>
        <dsp:cNvSpPr/>
      </dsp:nvSpPr>
      <dsp:spPr>
        <a:xfrm>
          <a:off x="7225914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Nov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7426631" y="123231"/>
        <a:ext cx="602151" cy="40143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89AF-E0EC-4003-A47B-5FE86DF9C884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EFCD-3B93-4C82-90B7-BF23068456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86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0512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527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2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56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24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757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53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1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9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63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2618"/>
            <a:ext cx="4040188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2618"/>
            <a:ext cx="4041775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00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00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50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79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10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67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8367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4864"/>
            <a:ext cx="8229600" cy="39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7E2BA3E-6A16-4BFE-BD89-42AC8D7BD29A}" type="datetimeFigureOut">
              <a:rPr lang="zh-CN" altLang="en-US" smtClean="0"/>
              <a:pPr/>
              <a:t>2012/4/22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 smtClean="0"/>
              <a:t>ARM7TDMI</a:t>
            </a:r>
            <a:r>
              <a:rPr lang="zh-CN" altLang="en-US" dirty="0" smtClean="0"/>
              <a:t>介绍</a:t>
            </a:r>
            <a:endParaRPr lang="zh-CN" altLang="en-US" b="0" dirty="0"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李新兵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(risclite@gmail.com)</a:t>
            </a:r>
            <a:endParaRPr lang="en-US" altLang="zh-CN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2012.04.22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3"/>
    </mc:Choice>
    <mc:Fallback>
      <p:transition spd="slow" advTm="157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ARM7</a:t>
            </a:r>
            <a:r>
              <a:rPr lang="zh-CN" altLang="en-US" dirty="0" smtClean="0"/>
              <a:t>系列微处理器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ARM7TDMI</a:t>
            </a:r>
            <a:endParaRPr lang="zh-CN" altLang="en-US" dirty="0" smtClean="0"/>
          </a:p>
          <a:p>
            <a:r>
              <a:rPr lang="en-US" dirty="0" smtClean="0"/>
              <a:t>ARM7TDMI-S</a:t>
            </a:r>
            <a:endParaRPr lang="zh-CN" altLang="en-US" dirty="0" smtClean="0"/>
          </a:p>
          <a:p>
            <a:r>
              <a:rPr lang="en-US" dirty="0" smtClean="0"/>
              <a:t>ARM720T</a:t>
            </a:r>
            <a:endParaRPr lang="zh-CN" altLang="en-US" dirty="0" smtClean="0"/>
          </a:p>
          <a:p>
            <a:r>
              <a:rPr lang="en-US" dirty="0" smtClean="0"/>
              <a:t>ARM7EJ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ARM7TDMI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T: </a:t>
            </a:r>
            <a:r>
              <a:rPr lang="zh-CN" altLang="en-US" dirty="0" smtClean="0"/>
              <a:t>代表</a:t>
            </a:r>
            <a:r>
              <a:rPr lang="en-US" dirty="0" smtClean="0"/>
              <a:t>thumb</a:t>
            </a:r>
            <a:r>
              <a:rPr lang="zh-CN" altLang="en-US" dirty="0" smtClean="0"/>
              <a:t>指令集</a:t>
            </a:r>
            <a:r>
              <a:rPr lang="zh-CN" altLang="en-US" dirty="0" smtClean="0"/>
              <a:t>；</a:t>
            </a:r>
            <a:r>
              <a:rPr lang="en-US" dirty="0" smtClean="0"/>
              <a:t>thumb</a:t>
            </a:r>
            <a:r>
              <a:rPr lang="zh-CN" altLang="en-US" dirty="0" smtClean="0"/>
              <a:t>指令集可以减少指令池的大小，减少</a:t>
            </a:r>
            <a:r>
              <a:rPr lang="en-US" dirty="0" smtClean="0"/>
              <a:t>ROM</a:t>
            </a:r>
            <a:r>
              <a:rPr lang="zh-CN" altLang="en-US" dirty="0" smtClean="0"/>
              <a:t>存放的空间。</a:t>
            </a:r>
          </a:p>
          <a:p>
            <a:r>
              <a:rPr lang="en-US" dirty="0" smtClean="0"/>
              <a:t>D: </a:t>
            </a:r>
            <a:r>
              <a:rPr lang="zh-CN" altLang="en-US" dirty="0" smtClean="0"/>
              <a:t>支持片上</a:t>
            </a:r>
            <a:r>
              <a:rPr lang="en-US" dirty="0" smtClean="0"/>
              <a:t>Debug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en-US" dirty="0" smtClean="0"/>
              <a:t>M: </a:t>
            </a:r>
            <a:r>
              <a:rPr lang="zh-CN" altLang="en-US" dirty="0" smtClean="0"/>
              <a:t>内嵌硬件乘法器（</a:t>
            </a:r>
            <a:r>
              <a:rPr lang="en-US" dirty="0" smtClean="0"/>
              <a:t>Multiplier</a:t>
            </a:r>
            <a:r>
              <a:rPr lang="zh-CN" altLang="en-US" dirty="0" smtClean="0"/>
              <a:t>）</a:t>
            </a:r>
            <a:r>
              <a:rPr lang="zh-CN" altLang="en-US" dirty="0" smtClean="0"/>
              <a:t>。</a:t>
            </a:r>
            <a:r>
              <a:rPr lang="en-US" dirty="0" smtClean="0"/>
              <a:t>32×8</a:t>
            </a:r>
            <a:r>
              <a:rPr lang="zh-CN" altLang="en-US" dirty="0" smtClean="0"/>
              <a:t>的乘法器，因此，完成一次</a:t>
            </a:r>
            <a:r>
              <a:rPr lang="en-US" dirty="0" smtClean="0"/>
              <a:t>32 bit</a:t>
            </a:r>
            <a:r>
              <a:rPr lang="zh-CN" altLang="en-US" dirty="0" smtClean="0"/>
              <a:t>的乘法，需要四个时钟周期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en-US" dirty="0" smtClean="0"/>
              <a:t>I: </a:t>
            </a:r>
            <a:r>
              <a:rPr lang="zh-CN" altLang="en-US" dirty="0" smtClean="0"/>
              <a:t>它代表嵌入式</a:t>
            </a:r>
            <a:r>
              <a:rPr lang="en-US" dirty="0" smtClean="0"/>
              <a:t>ICE-RT</a:t>
            </a:r>
            <a:r>
              <a:rPr lang="zh-CN" altLang="en-US" dirty="0" smtClean="0"/>
              <a:t>逻辑</a:t>
            </a:r>
            <a:r>
              <a:rPr lang="zh-CN" altLang="en-US" dirty="0" smtClean="0"/>
              <a:t>。支持</a:t>
            </a:r>
            <a:r>
              <a:rPr lang="zh-CN" altLang="en-US" dirty="0" smtClean="0"/>
              <a:t>片上断点和调试点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ARM7TDMI</a:t>
            </a:r>
            <a:r>
              <a:rPr lang="zh-CN" altLang="en-US" dirty="0" smtClean="0"/>
              <a:t>输入输出端口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85926"/>
            <a:ext cx="52673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ARM7TDMI</a:t>
            </a:r>
            <a:r>
              <a:rPr lang="zh-CN" altLang="en-US" dirty="0" smtClean="0"/>
              <a:t>内部框图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71438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8229600" cy="1143000"/>
          </a:xfrm>
        </p:spPr>
        <p:txBody>
          <a:bodyPr/>
          <a:lstStyle/>
          <a:p>
            <a:r>
              <a:rPr lang="en-US" altLang="zh-CN" sz="4000" dirty="0" smtClean="0"/>
              <a:t>ARM7TDMI</a:t>
            </a:r>
            <a:r>
              <a:rPr lang="zh-CN" altLang="en-US" sz="4000" dirty="0" smtClean="0"/>
              <a:t>的</a:t>
            </a:r>
            <a:r>
              <a:rPr lang="en-US" altLang="zh-CN" sz="4000" dirty="0" smtClean="0"/>
              <a:t>CPU</a:t>
            </a:r>
            <a:r>
              <a:rPr lang="zh-CN" altLang="en-US" sz="4000" dirty="0" smtClean="0"/>
              <a:t>内核</a:t>
            </a:r>
            <a:endParaRPr lang="zh-CN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000108"/>
            <a:ext cx="4572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P- XUP-DIGILENT上海德致伦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gilentCN_Tech">
      <a:majorFont>
        <a:latin typeface="Times New Roman"/>
        <a:ea typeface="隶书"/>
        <a:cs typeface=""/>
      </a:majorFont>
      <a:minorFont>
        <a:latin typeface="Comic Sans M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TTP- XUP-DIGILENT上海德致伦</Template>
  <TotalTime>23</TotalTime>
  <Words>104</Words>
  <Application>Microsoft Office PowerPoint</Application>
  <PresentationFormat>全屏显示(4:3)</PresentationFormat>
  <Paragraphs>21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TTP- XUP-DIGILENT上海德致伦</vt:lpstr>
      <vt:lpstr>ARM7TDMI介绍</vt:lpstr>
      <vt:lpstr>ARM7系列微处理器</vt:lpstr>
      <vt:lpstr>ARM7TDMI</vt:lpstr>
      <vt:lpstr>ARM7TDMI输入输出端口</vt:lpstr>
      <vt:lpstr>ARM7TDMI内部框图</vt:lpstr>
      <vt:lpstr>ARM7TDMI的CPU内核</vt:lpstr>
      <vt:lpstr>谢谢 问答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ARM7TDMI介绍</dc:title>
  <dc:creator>Lixinbing</dc:creator>
  <cp:lastModifiedBy>Lixinbing</cp:lastModifiedBy>
  <cp:revision>8</cp:revision>
  <dcterms:created xsi:type="dcterms:W3CDTF">2012-04-22T11:50:32Z</dcterms:created>
  <dcterms:modified xsi:type="dcterms:W3CDTF">2012-04-22T12:14:23Z</dcterms:modified>
</cp:coreProperties>
</file>