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6"/>
  </p:notesMasterIdLst>
  <p:sldIdLst>
    <p:sldId id="256" r:id="rId2"/>
    <p:sldId id="301" r:id="rId3"/>
    <p:sldId id="302" r:id="rId4"/>
    <p:sldId id="26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ARM7TDMI</a:t>
            </a:r>
            <a:r>
              <a:rPr lang="zh-CN" altLang="en-US" dirty="0" smtClean="0"/>
              <a:t>单片机运行</a:t>
            </a:r>
            <a:r>
              <a:rPr lang="en-US" altLang="zh-CN" dirty="0" err="1" smtClean="0"/>
              <a:t>uClinux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2012.04.22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ATMEL</a:t>
            </a:r>
            <a:r>
              <a:rPr lang="zh-CN" altLang="en-US" dirty="0" smtClean="0"/>
              <a:t>的</a:t>
            </a:r>
            <a:r>
              <a:rPr lang="en-US" dirty="0" smtClean="0"/>
              <a:t>AT91</a:t>
            </a:r>
            <a:r>
              <a:rPr lang="zh-CN" altLang="en-US" dirty="0" smtClean="0"/>
              <a:t>系列单片机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EBI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External </a:t>
            </a:r>
            <a:r>
              <a:rPr lang="en-US" sz="2000" dirty="0" smtClean="0"/>
              <a:t>Bus </a:t>
            </a:r>
            <a:r>
              <a:rPr lang="en-US" sz="2000" dirty="0" smtClean="0"/>
              <a:t>Interface)</a:t>
            </a:r>
            <a:r>
              <a:rPr lang="zh-CN" altLang="en-US" sz="2000" dirty="0" smtClean="0"/>
              <a:t>连接</a:t>
            </a:r>
            <a:r>
              <a:rPr lang="en-US" sz="2000" dirty="0" smtClean="0"/>
              <a:t>Flash</a:t>
            </a:r>
            <a:r>
              <a:rPr lang="zh-CN" altLang="en-US" sz="2000" dirty="0" smtClean="0"/>
              <a:t>、片外</a:t>
            </a:r>
            <a:r>
              <a:rPr lang="en-US" sz="2000" dirty="0" smtClean="0"/>
              <a:t>RAM</a:t>
            </a:r>
            <a:r>
              <a:rPr lang="zh-CN" altLang="en-US" sz="2000" dirty="0" smtClean="0"/>
              <a:t>等。</a:t>
            </a:r>
            <a:endParaRPr lang="zh-CN" altLang="en-US" sz="2000" dirty="0" smtClean="0"/>
          </a:p>
          <a:p>
            <a:r>
              <a:rPr lang="en-US" sz="2000" dirty="0" smtClean="0"/>
              <a:t>AIC</a:t>
            </a:r>
            <a:r>
              <a:rPr lang="zh-CN" altLang="en-US" sz="2000" dirty="0" smtClean="0"/>
              <a:t>：它连接外部中断</a:t>
            </a:r>
            <a:r>
              <a:rPr lang="zh-CN" altLang="en-US" sz="2000" dirty="0" smtClean="0"/>
              <a:t>。一</a:t>
            </a:r>
            <a:r>
              <a:rPr lang="zh-CN" altLang="en-US" sz="2000" dirty="0" smtClean="0"/>
              <a:t>个管</a:t>
            </a:r>
            <a:r>
              <a:rPr lang="zh-CN" altLang="en-US" sz="2000" dirty="0" smtClean="0"/>
              <a:t>脚</a:t>
            </a:r>
            <a:r>
              <a:rPr lang="zh-CN" altLang="en-US" sz="2000" dirty="0" smtClean="0"/>
              <a:t>连接</a:t>
            </a:r>
            <a:r>
              <a:rPr lang="en-US" sz="2000" dirty="0" smtClean="0"/>
              <a:t>FIQ</a:t>
            </a:r>
            <a:r>
              <a:rPr lang="zh-CN" altLang="en-US" sz="2000" dirty="0" smtClean="0"/>
              <a:t>中断，另外三</a:t>
            </a:r>
            <a:r>
              <a:rPr lang="zh-CN" altLang="en-US" sz="2000" dirty="0" smtClean="0"/>
              <a:t>个</a:t>
            </a:r>
            <a:r>
              <a:rPr lang="en-US" sz="2000" dirty="0" smtClean="0"/>
              <a:t>IRQ</a:t>
            </a:r>
            <a:r>
              <a:rPr lang="zh-CN" altLang="en-US" sz="2000" dirty="0" smtClean="0"/>
              <a:t>中断。</a:t>
            </a:r>
            <a:endParaRPr lang="zh-CN" altLang="en-US" sz="2000" dirty="0" smtClean="0"/>
          </a:p>
          <a:p>
            <a:r>
              <a:rPr lang="en-US" sz="2000" dirty="0" smtClean="0"/>
              <a:t>TC</a:t>
            </a:r>
            <a:r>
              <a:rPr lang="zh-CN" altLang="en-US" sz="2000" dirty="0" smtClean="0"/>
              <a:t>：它用来连接定时器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en-US" sz="2000" dirty="0" smtClean="0"/>
              <a:t>USART</a:t>
            </a:r>
            <a:r>
              <a:rPr lang="zh-CN" altLang="en-US" sz="2000" dirty="0" smtClean="0"/>
              <a:t>：用在串口上的管脚，这款单片机有两个串口共开发者使用。</a:t>
            </a:r>
          </a:p>
          <a:p>
            <a:r>
              <a:rPr lang="en-US" sz="2000" dirty="0" smtClean="0"/>
              <a:t>PIO</a:t>
            </a:r>
            <a:r>
              <a:rPr lang="zh-CN" altLang="en-US" sz="2000" dirty="0" smtClean="0"/>
              <a:t>：并行输入输出管脚，可以由用户自定义，共有</a:t>
            </a:r>
            <a:r>
              <a:rPr lang="en-US" sz="2000" dirty="0" smtClean="0"/>
              <a:t>32</a:t>
            </a:r>
            <a:r>
              <a:rPr lang="zh-CN" altLang="en-US" sz="2000" dirty="0" smtClean="0"/>
              <a:t>个管脚。</a:t>
            </a:r>
          </a:p>
          <a:p>
            <a:r>
              <a:rPr lang="en-US" sz="2000" dirty="0" smtClean="0"/>
              <a:t>WD</a:t>
            </a:r>
            <a:r>
              <a:rPr lang="zh-CN" altLang="en-US" sz="2000" dirty="0" smtClean="0"/>
              <a:t>：</a:t>
            </a:r>
            <a:r>
              <a:rPr lang="en-US" sz="2000" dirty="0" smtClean="0"/>
              <a:t>Watchdog</a:t>
            </a:r>
            <a:r>
              <a:rPr lang="zh-CN" altLang="en-US" sz="2000" dirty="0" smtClean="0"/>
              <a:t>溢出输出管脚</a:t>
            </a:r>
          </a:p>
          <a:p>
            <a:r>
              <a:rPr lang="en-US" sz="2000" dirty="0" smtClean="0"/>
              <a:t>CLOCK</a:t>
            </a:r>
            <a:r>
              <a:rPr lang="zh-CN" altLang="en-US" sz="2000" dirty="0" smtClean="0"/>
              <a:t>：主时钟输入输出管脚</a:t>
            </a:r>
          </a:p>
          <a:p>
            <a:r>
              <a:rPr lang="en-US" sz="2000" dirty="0" smtClean="0"/>
              <a:t>Reset</a:t>
            </a:r>
            <a:r>
              <a:rPr lang="zh-CN" altLang="en-US" sz="2000" dirty="0" smtClean="0"/>
              <a:t>：复位信号管脚</a:t>
            </a:r>
          </a:p>
          <a:p>
            <a:r>
              <a:rPr lang="en-US" sz="2000" dirty="0" smtClean="0"/>
              <a:t>ICE</a:t>
            </a:r>
            <a:r>
              <a:rPr lang="zh-CN" altLang="en-US" sz="2000" dirty="0" smtClean="0"/>
              <a:t>：在线调试管脚，它通过</a:t>
            </a:r>
            <a:r>
              <a:rPr lang="en-US" sz="2000" dirty="0" smtClean="0"/>
              <a:t>JTAG</a:t>
            </a:r>
            <a:r>
              <a:rPr lang="zh-CN" altLang="en-US" sz="2000" dirty="0" smtClean="0"/>
              <a:t>口，直接和</a:t>
            </a:r>
            <a:r>
              <a:rPr lang="en-US" sz="2000" dirty="0" smtClean="0"/>
              <a:t>ARM7TDMI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ICE</a:t>
            </a:r>
            <a:r>
              <a:rPr lang="zh-CN" altLang="en-US" sz="2000" dirty="0" smtClean="0"/>
              <a:t>接口相连，用户可以通过这套接口进行在线调试</a:t>
            </a:r>
          </a:p>
          <a:p>
            <a:r>
              <a:rPr lang="en-US" sz="2000" dirty="0" smtClean="0"/>
              <a:t>Power</a:t>
            </a:r>
            <a:r>
              <a:rPr lang="zh-CN" altLang="en-US" sz="2000" dirty="0" smtClean="0"/>
              <a:t>：提供</a:t>
            </a:r>
            <a:r>
              <a:rPr lang="en-US" sz="2000" dirty="0" smtClean="0"/>
              <a:t>VDD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GND</a:t>
            </a:r>
            <a:r>
              <a:rPr lang="zh-CN" altLang="en-US" sz="2000" dirty="0" smtClean="0"/>
              <a:t>管脚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AT91</a:t>
            </a:r>
            <a:r>
              <a:rPr lang="zh-CN" altLang="en-US" dirty="0" smtClean="0"/>
              <a:t>单片机内部框图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6572296" cy="54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6</TotalTime>
  <Words>161</Words>
  <Application>Microsoft Office PowerPoint</Application>
  <PresentationFormat>全屏显示(4:3)</PresentationFormat>
  <Paragraphs>20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TTP- XUP-DIGILENT上海德致伦</vt:lpstr>
      <vt:lpstr>ARM7TDMI单片机运行uClinux</vt:lpstr>
      <vt:lpstr>ATMEL的AT91系列单片机</vt:lpstr>
      <vt:lpstr>AT91单片机内部框图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ARM7TDMI单片机运行uClinux</dc:title>
  <dc:creator>Lixinbing</dc:creator>
  <cp:lastModifiedBy>Lixinbing</cp:lastModifiedBy>
  <cp:revision>3</cp:revision>
  <dcterms:created xsi:type="dcterms:W3CDTF">2012-04-22T12:14:42Z</dcterms:created>
  <dcterms:modified xsi:type="dcterms:W3CDTF">2012-04-22T12:21:17Z</dcterms:modified>
</cp:coreProperties>
</file>