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13"/>
  </p:notesMasterIdLst>
  <p:sldIdLst>
    <p:sldId id="256" r:id="rId2"/>
    <p:sldId id="301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ARM920T</a:t>
            </a:r>
            <a:r>
              <a:rPr lang="zh-CN" altLang="en-US" dirty="0" smtClean="0"/>
              <a:t>为核心的</a:t>
            </a:r>
            <a:r>
              <a:rPr lang="en-US" altLang="zh-CN" dirty="0" smtClean="0"/>
              <a:t>mini2440</a:t>
            </a:r>
            <a:r>
              <a:rPr lang="zh-CN" altLang="en-US" smtClean="0"/>
              <a:t>开发板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2012.04.22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第二次查表的四种格式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500990" cy="469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ARM9</a:t>
            </a:r>
            <a:r>
              <a:rPr lang="zh-CN" altLang="en-US" dirty="0" smtClean="0"/>
              <a:t>系列处理器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ARM9TDMI</a:t>
            </a:r>
            <a:r>
              <a:rPr lang="zh-CN" altLang="en-US" dirty="0" smtClean="0"/>
              <a:t>：纯粹执行内核</a:t>
            </a:r>
          </a:p>
          <a:p>
            <a:r>
              <a:rPr lang="en-US" dirty="0" smtClean="0"/>
              <a:t>ARM940T</a:t>
            </a:r>
            <a:r>
              <a:rPr lang="zh-CN" altLang="en-US" dirty="0" smtClean="0"/>
              <a:t>：在</a:t>
            </a:r>
            <a:r>
              <a:rPr lang="en-US" dirty="0" smtClean="0"/>
              <a:t>ARM9TDMI</a:t>
            </a:r>
            <a:r>
              <a:rPr lang="zh-CN" altLang="en-US" dirty="0" smtClean="0"/>
              <a:t>内核的基础上增加</a:t>
            </a:r>
            <a:r>
              <a:rPr lang="en-US" dirty="0" smtClean="0"/>
              <a:t>cache</a:t>
            </a:r>
            <a:r>
              <a:rPr lang="zh-CN" altLang="en-US" dirty="0" smtClean="0"/>
              <a:t>和保护单元</a:t>
            </a:r>
            <a:r>
              <a:rPr lang="en-US" dirty="0" smtClean="0"/>
              <a:t>(MPU)</a:t>
            </a:r>
            <a:endParaRPr lang="zh-CN" altLang="en-US" dirty="0" smtClean="0"/>
          </a:p>
          <a:p>
            <a:r>
              <a:rPr lang="en-US" dirty="0" smtClean="0"/>
              <a:t>ARM920T</a:t>
            </a:r>
            <a:r>
              <a:rPr lang="zh-CN" altLang="en-US" dirty="0" smtClean="0"/>
              <a:t>：在</a:t>
            </a:r>
            <a:r>
              <a:rPr lang="en-US" dirty="0" smtClean="0"/>
              <a:t>ARM9TDMI</a:t>
            </a:r>
            <a:r>
              <a:rPr lang="zh-CN" altLang="en-US" dirty="0" smtClean="0"/>
              <a:t>内核的基础上增加了</a:t>
            </a:r>
            <a:r>
              <a:rPr lang="en-US" dirty="0" smtClean="0"/>
              <a:t>cache</a:t>
            </a:r>
            <a:r>
              <a:rPr lang="zh-CN" altLang="en-US" dirty="0" smtClean="0"/>
              <a:t>和存储器管理单元</a:t>
            </a:r>
            <a:r>
              <a:rPr lang="en-US" dirty="0" smtClean="0"/>
              <a:t>(MMU)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ARM9TDMI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858180" cy="47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ARM920T</a:t>
            </a:r>
            <a:r>
              <a:rPr lang="zh-CN" altLang="en-US" dirty="0" smtClean="0"/>
              <a:t>系统框图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500990" cy="486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en-US" dirty="0" smtClean="0"/>
              <a:t>S3C2440A 32-bit</a:t>
            </a:r>
            <a:r>
              <a:rPr lang="zh-CN" altLang="en-US" dirty="0" smtClean="0"/>
              <a:t>微控制器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357298"/>
            <a:ext cx="5857916" cy="513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Mini2440 ARM9</a:t>
            </a:r>
            <a:r>
              <a:rPr lang="zh-CN" altLang="en-US" dirty="0" smtClean="0"/>
              <a:t>开发板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215238" cy="480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Mini2440</a:t>
            </a:r>
            <a:r>
              <a:rPr lang="zh-CN" altLang="en-US" dirty="0" smtClean="0"/>
              <a:t>开发板启动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643047" y="2000240"/>
            <a:ext cx="5972175" cy="3962400"/>
            <a:chOff x="675" y="3193"/>
            <a:chExt cx="9405" cy="6240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800" y="3193"/>
              <a:ext cx="8280" cy="62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250" y="3505"/>
              <a:ext cx="6975" cy="1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363" y="3661"/>
              <a:ext cx="6413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NAND flash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的前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4K byte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作为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bootloader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执行，它把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NAND flash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内存放的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Linux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内核拷贝入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SDRAM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内。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6480" y="5065"/>
              <a:ext cx="720" cy="62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2250" y="5689"/>
              <a:ext cx="6975" cy="1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2475" y="5845"/>
              <a:ext cx="6525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64 M byte SDRAM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同时充当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的角色。在执行一段时间后，系统启动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MMU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功能。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900" y="4993"/>
              <a:ext cx="54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bootloader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结束，跳转入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SDRAM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内执行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6480" y="7249"/>
              <a:ext cx="720" cy="62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75" y="7243"/>
              <a:ext cx="5805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系统启动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MMU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，地址必须进行转换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2250" y="7873"/>
              <a:ext cx="7088" cy="1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2813" y="8029"/>
              <a:ext cx="6188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程序依然在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SDRAM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内执行，只不过地址需要经过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MMU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转换，转换后的物理地址依然指向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SDRAM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ARM920T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TTB</a:t>
            </a:r>
            <a:r>
              <a:rPr lang="zh-CN" altLang="en-US" dirty="0" smtClean="0"/>
              <a:t>查找表</a:t>
            </a:r>
            <a:endParaRPr lang="zh-CN" altLang="en-US" dirty="0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649" name="Group 1"/>
          <p:cNvGrpSpPr>
            <a:grpSpLocks noChangeAspect="1"/>
          </p:cNvGrpSpPr>
          <p:nvPr/>
        </p:nvGrpSpPr>
        <p:grpSpPr bwMode="auto">
          <a:xfrm>
            <a:off x="285720" y="1857364"/>
            <a:ext cx="8286808" cy="4974080"/>
            <a:chOff x="1800" y="7742"/>
            <a:chExt cx="8306" cy="4984"/>
          </a:xfrm>
        </p:grpSpPr>
        <p:sp>
          <p:nvSpPr>
            <p:cNvPr id="2766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800" y="7742"/>
              <a:ext cx="8306" cy="498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2700" y="8340"/>
              <a:ext cx="1919" cy="3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66" name="AutoShape 18"/>
            <p:cNvSpPr>
              <a:spLocks noChangeShapeType="1"/>
            </p:cNvSpPr>
            <p:nvPr/>
          </p:nvSpPr>
          <p:spPr bwMode="auto">
            <a:xfrm>
              <a:off x="2700" y="9329"/>
              <a:ext cx="1919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65" name="AutoShape 17"/>
            <p:cNvSpPr>
              <a:spLocks noChangeShapeType="1"/>
            </p:cNvSpPr>
            <p:nvPr/>
          </p:nvSpPr>
          <p:spPr bwMode="auto">
            <a:xfrm>
              <a:off x="2700" y="11025"/>
              <a:ext cx="1919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64" name="AutoShape 16"/>
            <p:cNvSpPr>
              <a:spLocks noChangeShapeType="1"/>
            </p:cNvSpPr>
            <p:nvPr/>
          </p:nvSpPr>
          <p:spPr bwMode="auto">
            <a:xfrm>
              <a:off x="2700" y="10708"/>
              <a:ext cx="1919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63" name="AutoShape 15"/>
            <p:cNvSpPr>
              <a:spLocks noChangeShapeType="1"/>
            </p:cNvSpPr>
            <p:nvPr/>
          </p:nvSpPr>
          <p:spPr bwMode="auto">
            <a:xfrm>
              <a:off x="2700" y="10390"/>
              <a:ext cx="1919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62" name="AutoShape 14"/>
            <p:cNvSpPr>
              <a:spLocks noChangeShapeType="1"/>
            </p:cNvSpPr>
            <p:nvPr/>
          </p:nvSpPr>
          <p:spPr bwMode="auto">
            <a:xfrm>
              <a:off x="2700" y="9685"/>
              <a:ext cx="1919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3449" y="9775"/>
              <a:ext cx="524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359" y="8674"/>
              <a:ext cx="524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3359" y="11415"/>
              <a:ext cx="524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5054" y="9219"/>
              <a:ext cx="661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TTB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657" name="AutoShape 9"/>
            <p:cNvSpPr>
              <a:spLocks noChangeShapeType="1"/>
            </p:cNvSpPr>
            <p:nvPr/>
          </p:nvSpPr>
          <p:spPr bwMode="auto">
            <a:xfrm flipH="1">
              <a:off x="4608" y="9494"/>
              <a:ext cx="31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56" name="AutoShape 8"/>
            <p:cNvSpPr>
              <a:spLocks/>
            </p:cNvSpPr>
            <p:nvPr/>
          </p:nvSpPr>
          <p:spPr bwMode="auto">
            <a:xfrm>
              <a:off x="2377" y="9496"/>
              <a:ext cx="143" cy="1379"/>
            </a:xfrm>
            <a:prstGeom prst="leftBrace">
              <a:avLst>
                <a:gd name="adj1" fmla="val 8036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2039" y="9921"/>
              <a:ext cx="661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16K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654" name="AutoShape 6"/>
            <p:cNvSpPr>
              <a:spLocks noChangeShapeType="1"/>
            </p:cNvSpPr>
            <p:nvPr/>
          </p:nvSpPr>
          <p:spPr bwMode="auto">
            <a:xfrm>
              <a:off x="4817" y="10531"/>
              <a:ext cx="8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6120" y="10393"/>
              <a:ext cx="3135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52" name="AutoShape 4"/>
            <p:cNvSpPr>
              <a:spLocks noChangeShapeType="1"/>
            </p:cNvSpPr>
            <p:nvPr/>
          </p:nvSpPr>
          <p:spPr bwMode="auto">
            <a:xfrm>
              <a:off x="8744" y="10390"/>
              <a:ext cx="1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6434" y="10318"/>
              <a:ext cx="1816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Page table entry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788" y="7871"/>
              <a:ext cx="1185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SDRAM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table entry</a:t>
            </a:r>
            <a:r>
              <a:rPr lang="zh-CN" altLang="en-US" dirty="0" smtClean="0"/>
              <a:t>的四种格式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215370" cy="447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11</TotalTime>
  <Words>191</Words>
  <Application>Microsoft Office PowerPoint</Application>
  <PresentationFormat>全屏显示(4:3)</PresentationFormat>
  <Paragraphs>32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TTP- XUP-DIGILENT上海德致伦</vt:lpstr>
      <vt:lpstr>ARM920T为核心的mini2440开发板</vt:lpstr>
      <vt:lpstr>ARM9系列处理器</vt:lpstr>
      <vt:lpstr>ARM9TDMI</vt:lpstr>
      <vt:lpstr>ARM920T系统框图</vt:lpstr>
      <vt:lpstr>S3C2440A 32-bit微控制器</vt:lpstr>
      <vt:lpstr>Mini2440 ARM9开发板</vt:lpstr>
      <vt:lpstr>Mini2440开发板启动Linux流程</vt:lpstr>
      <vt:lpstr>ARM920T的TTB查找表</vt:lpstr>
      <vt:lpstr>Page table entry的四种格式</vt:lpstr>
      <vt:lpstr>第二次查表的四种格式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ARM920T介绍</dc:title>
  <dc:creator>Lixinbing</dc:creator>
  <cp:lastModifiedBy>Lixinbing</cp:lastModifiedBy>
  <cp:revision>9</cp:revision>
  <dcterms:created xsi:type="dcterms:W3CDTF">2012-04-22T12:25:09Z</dcterms:created>
  <dcterms:modified xsi:type="dcterms:W3CDTF">2012-04-22T12:41:27Z</dcterms:modified>
</cp:coreProperties>
</file>