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DFF-7A89-88E0-8CC0-70D198CF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F52D7-1563-16EB-9138-1A85AB06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BB2D-EE75-C692-9751-51B662A0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A3229-526C-6F9B-D3F2-831A31DB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785E-B3D9-9F3B-DA4C-D85E1F4E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6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A782-A29B-4A99-6F90-BC52607C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8B68E-8DE6-4F30-B88E-8AE743A8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912D-807A-44B9-54C6-50535D8F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B9C8-04A4-B292-7BF7-174EB86E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B605-F395-CF0B-6AC1-E3181799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795A6-9728-0644-A9EB-940A7794C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FC8A5-5715-88F2-609A-D346ECBD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B91A-2471-9488-5EBE-6F28C347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CBA8-39D6-3812-071E-4D694DA4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B05C-9611-178B-8539-15ED5458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4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AD80-B7E3-14F8-E0CC-5C5DE05F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27E-7CB6-3CBE-AD73-F4D78112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3EEA-229C-724B-CDD3-AD55ABC9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7318-8D7B-6161-594F-38F9ECD6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769F-82A5-886F-AEA9-81A7D7E6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245C-6F87-7D2D-2814-373C8A4E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D3427-4714-14B6-87FD-D9AA2C7D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0277-622E-5F32-AF3D-874CB9FA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1F5B-EE51-0515-054C-8A04CB75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B6DFD-8BDD-13C3-CFC4-B3FCB766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4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9B0-76BF-694C-F58B-68FE8968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2DB5-B560-EC6B-272F-31C386121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A0585-FE51-4055-29D0-7172D24BF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1390B-447C-A26A-CB96-1F00A569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58A1-5BC3-8763-BC61-1CB42013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F084-3E50-0AF2-355B-470BE4C2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A445-343A-B8B6-F3D1-D0C33CA9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A81DB-243F-9D6B-160D-86D2B12F1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3E7DA-8017-1ED4-6A89-FC339F8A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0B469-4082-4E9B-C482-671088BF5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6FD32-0DF3-FA23-6CFC-CE5DDED91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77ED5-F5FD-005C-930F-9FE7B956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1EF38-F23C-26B4-27B0-41807317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8CD21-EACE-9D23-06CD-F5C3F140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8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9D01-4BF6-49E5-A8DF-E54D832C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FAAED-D3E0-5895-7D38-AD497626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0DA3F-9D17-EF45-821D-CEC671BA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8513-75AF-D7CE-DA4C-ACABB07E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645BD-9B15-0B4F-7E6E-B7FA2DBE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3F710-6E41-3B09-3EE8-5BD611E1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0210-088C-A29F-49C4-DC4B67A5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5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9801-C52E-B665-7CA3-78938AAB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78A4-064A-201C-229F-EE51865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98B3-20FC-EC44-ADF9-DE1E7A47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BD79-B9EA-232D-4CF9-39C0FECD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6A411-3A03-1E41-724B-840877D6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3BA18-0EDD-EBBB-838A-46AF1895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65E2-0D17-EBED-23E4-453FA9E7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54DD4-6345-478F-297D-14AC729D5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9DA4D-F8E3-8188-A2A6-A7498A041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F5EC3-09D8-E7E7-4A79-1CEDAB13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0F67-F064-80ED-9582-BF4B531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BBFE6-7425-FDD5-3E2A-723215E7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37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92210-42E4-9252-B650-5D338321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C6A9-4990-8204-6A67-B24A34E3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6C3C-8BD7-DC02-5734-72CAEC17A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6FD5F-4094-4649-95F1-6FA4D67A146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C8F5-0DEC-B6C5-5ABC-A78819AE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14C0-A042-F0BC-94A1-20957B08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65CBB-1C5F-4B1D-8899-19A1AF776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563C-570E-5667-AAD4-B443F9B4E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Fantasy 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82B4-587A-4953-CB3D-F2B5FB6B9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Joshua Evans 22153027</a:t>
            </a:r>
          </a:p>
        </p:txBody>
      </p:sp>
    </p:spTree>
    <p:extLst>
      <p:ext uri="{BB962C8B-B14F-4D97-AF65-F5344CB8AC3E}">
        <p14:creationId xmlns:p14="http://schemas.microsoft.com/office/powerpoint/2010/main" val="242139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EFA0-A781-C19D-8435-5493ABC3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1FDA-EFA9-3E64-18C6-08106F4C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26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139F-AD1E-3E9C-EC94-CE8B3953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5B6E-536F-F42A-FAF7-63288328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0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Fantasy Quest</vt:lpstr>
      <vt:lpstr>Premise</vt:lpstr>
      <vt:lpstr>Market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Evans</dc:creator>
  <cp:lastModifiedBy>Josh Evans</cp:lastModifiedBy>
  <cp:revision>2</cp:revision>
  <dcterms:created xsi:type="dcterms:W3CDTF">2024-10-09T19:14:13Z</dcterms:created>
  <dcterms:modified xsi:type="dcterms:W3CDTF">2024-10-09T19:44:05Z</dcterms:modified>
</cp:coreProperties>
</file>