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A1A8CB-1F6C-47F5-A887-62D19645B723}" v="68" dt="2020-05-31T21:49:25.397"/>
    <p1510:client id="{A2389149-0C1D-41A6-B247-B9506600A075}" v="67" dt="2020-06-01T01:07:02.9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lette Campbell" userId="93a56934d1728b15" providerId="LiveId" clId="{A2389149-0C1D-41A6-B247-B9506600A075}"/>
    <pc:docChg chg="undo custSel mod addSld delSld modSld sldOrd">
      <pc:chgData name="Colette Campbell" userId="93a56934d1728b15" providerId="LiveId" clId="{A2389149-0C1D-41A6-B247-B9506600A075}" dt="2020-06-01T01:11:46.085" v="1909" actId="404"/>
      <pc:docMkLst>
        <pc:docMk/>
      </pc:docMkLst>
      <pc:sldChg chg="delSp delDesignElem">
        <pc:chgData name="Colette Campbell" userId="93a56934d1728b15" providerId="LiveId" clId="{A2389149-0C1D-41A6-B247-B9506600A075}" dt="2020-05-31T23:50:41.939" v="9"/>
        <pc:sldMkLst>
          <pc:docMk/>
          <pc:sldMk cId="3694925441" sldId="256"/>
        </pc:sldMkLst>
        <pc:spChg chg="del">
          <ac:chgData name="Colette Campbell" userId="93a56934d1728b15" providerId="LiveId" clId="{A2389149-0C1D-41A6-B247-B9506600A075}" dt="2020-05-31T23:50:41.939" v="9"/>
          <ac:spMkLst>
            <pc:docMk/>
            <pc:sldMk cId="3694925441" sldId="256"/>
            <ac:spMk id="9" creationId="{0671A8AE-40A1-4631-A6B8-581AFF065482}"/>
          </ac:spMkLst>
        </pc:spChg>
        <pc:spChg chg="del">
          <ac:chgData name="Colette Campbell" userId="93a56934d1728b15" providerId="LiveId" clId="{A2389149-0C1D-41A6-B247-B9506600A075}" dt="2020-05-31T23:50:41.939" v="9"/>
          <ac:spMkLst>
            <pc:docMk/>
            <pc:sldMk cId="3694925441" sldId="256"/>
            <ac:spMk id="11" creationId="{A44CD100-6267-4E62-AA64-2182A3A6A1C0}"/>
          </ac:spMkLst>
        </pc:spChg>
      </pc:sldChg>
      <pc:sldChg chg="addSp delSp modSp mod modTransition delDesignElem">
        <pc:chgData name="Colette Campbell" userId="93a56934d1728b15" providerId="LiveId" clId="{A2389149-0C1D-41A6-B247-B9506600A075}" dt="2020-06-01T01:04:56.479" v="1742"/>
        <pc:sldMkLst>
          <pc:docMk/>
          <pc:sldMk cId="1237750815" sldId="257"/>
        </pc:sldMkLst>
        <pc:spChg chg="mod">
          <ac:chgData name="Colette Campbell" userId="93a56934d1728b15" providerId="LiveId" clId="{A2389149-0C1D-41A6-B247-B9506600A075}" dt="2020-05-31T23:54:36.991" v="34" actId="113"/>
          <ac:spMkLst>
            <pc:docMk/>
            <pc:sldMk cId="1237750815" sldId="257"/>
            <ac:spMk id="2" creationId="{60443647-2CD9-4BB5-8A3E-E23B71BC17B3}"/>
          </ac:spMkLst>
        </pc:spChg>
        <pc:spChg chg="add del">
          <ac:chgData name="Colette Campbell" userId="93a56934d1728b15" providerId="LiveId" clId="{A2389149-0C1D-41A6-B247-B9506600A075}" dt="2020-05-31T23:49:44.288" v="3" actId="26606"/>
          <ac:spMkLst>
            <pc:docMk/>
            <pc:sldMk cId="1237750815" sldId="257"/>
            <ac:spMk id="15" creationId="{A2AD6B69-E0A0-476D-9EE1-6B69F04C59F8}"/>
          </ac:spMkLst>
        </pc:spChg>
        <pc:spChg chg="add del">
          <ac:chgData name="Colette Campbell" userId="93a56934d1728b15" providerId="LiveId" clId="{A2389149-0C1D-41A6-B247-B9506600A075}" dt="2020-05-31T23:49:44.288" v="3" actId="26606"/>
          <ac:spMkLst>
            <pc:docMk/>
            <pc:sldMk cId="1237750815" sldId="257"/>
            <ac:spMk id="16" creationId="{16BE10A1-AD5F-4AB3-8A94-41D62B494ADB}"/>
          </ac:spMkLst>
        </pc:spChg>
        <pc:spChg chg="add del">
          <ac:chgData name="Colette Campbell" userId="93a56934d1728b15" providerId="LiveId" clId="{A2389149-0C1D-41A6-B247-B9506600A075}" dt="2020-05-31T23:49:44.288" v="3" actId="26606"/>
          <ac:spMkLst>
            <pc:docMk/>
            <pc:sldMk cId="1237750815" sldId="257"/>
            <ac:spMk id="17" creationId="{5684BFFE-6A90-4311-ACD5-B34177D46462}"/>
          </ac:spMkLst>
        </pc:spChg>
        <pc:spChg chg="add del">
          <ac:chgData name="Colette Campbell" userId="93a56934d1728b15" providerId="LiveId" clId="{A2389149-0C1D-41A6-B247-B9506600A075}" dt="2020-05-31T23:49:44.227" v="2" actId="26606"/>
          <ac:spMkLst>
            <pc:docMk/>
            <pc:sldMk cId="1237750815" sldId="257"/>
            <ac:spMk id="23" creationId="{A2AD6B69-E0A0-476D-9EE1-6B69F04C59F8}"/>
          </ac:spMkLst>
        </pc:spChg>
        <pc:spChg chg="add del">
          <ac:chgData name="Colette Campbell" userId="93a56934d1728b15" providerId="LiveId" clId="{A2389149-0C1D-41A6-B247-B9506600A075}" dt="2020-05-31T23:49:44.227" v="2" actId="26606"/>
          <ac:spMkLst>
            <pc:docMk/>
            <pc:sldMk cId="1237750815" sldId="257"/>
            <ac:spMk id="25" creationId="{16BE10A1-AD5F-4AB3-8A94-41D62B494ADB}"/>
          </ac:spMkLst>
        </pc:spChg>
        <pc:spChg chg="add del">
          <ac:chgData name="Colette Campbell" userId="93a56934d1728b15" providerId="LiveId" clId="{A2389149-0C1D-41A6-B247-B9506600A075}" dt="2020-05-31T23:49:44.227" v="2" actId="26606"/>
          <ac:spMkLst>
            <pc:docMk/>
            <pc:sldMk cId="1237750815" sldId="257"/>
            <ac:spMk id="27" creationId="{5684BFFE-6A90-4311-ACD5-B34177D46462}"/>
          </ac:spMkLst>
        </pc:spChg>
        <pc:spChg chg="add del">
          <ac:chgData name="Colette Campbell" userId="93a56934d1728b15" providerId="LiveId" clId="{A2389149-0C1D-41A6-B247-B9506600A075}" dt="2020-05-31T23:50:41.939" v="9"/>
          <ac:spMkLst>
            <pc:docMk/>
            <pc:sldMk cId="1237750815" sldId="257"/>
            <ac:spMk id="29" creationId="{A2AD6B69-E0A0-476D-9EE1-6B69F04C59F8}"/>
          </ac:spMkLst>
        </pc:spChg>
        <pc:spChg chg="add del">
          <ac:chgData name="Colette Campbell" userId="93a56934d1728b15" providerId="LiveId" clId="{A2389149-0C1D-41A6-B247-B9506600A075}" dt="2020-05-31T23:50:41.939" v="9"/>
          <ac:spMkLst>
            <pc:docMk/>
            <pc:sldMk cId="1237750815" sldId="257"/>
            <ac:spMk id="30" creationId="{16BE10A1-AD5F-4AB3-8A94-41D62B494ADB}"/>
          </ac:spMkLst>
        </pc:spChg>
        <pc:spChg chg="add del">
          <ac:chgData name="Colette Campbell" userId="93a56934d1728b15" providerId="LiveId" clId="{A2389149-0C1D-41A6-B247-B9506600A075}" dt="2020-05-31T23:50:41.939" v="9"/>
          <ac:spMkLst>
            <pc:docMk/>
            <pc:sldMk cId="1237750815" sldId="257"/>
            <ac:spMk id="31" creationId="{5684BFFE-6A90-4311-ACD5-B34177D46462}"/>
          </ac:spMkLst>
        </pc:spChg>
        <pc:graphicFrameChg chg="mod modGraphic">
          <ac:chgData name="Colette Campbell" userId="93a56934d1728b15" providerId="LiveId" clId="{A2389149-0C1D-41A6-B247-B9506600A075}" dt="2020-05-31T23:49:44.288" v="3" actId="26606"/>
          <ac:graphicFrameMkLst>
            <pc:docMk/>
            <pc:sldMk cId="1237750815" sldId="257"/>
            <ac:graphicFrameMk id="18" creationId="{2582ADF5-8621-45C3-A1E1-B363B963716A}"/>
          </ac:graphicFrameMkLst>
        </pc:graphicFrameChg>
      </pc:sldChg>
      <pc:sldChg chg="delSp modSp mod ord modTransition delDesignElem">
        <pc:chgData name="Colette Campbell" userId="93a56934d1728b15" providerId="LiveId" clId="{A2389149-0C1D-41A6-B247-B9506600A075}" dt="2020-06-01T01:11:05.829" v="1868" actId="20577"/>
        <pc:sldMkLst>
          <pc:docMk/>
          <pc:sldMk cId="110156875" sldId="258"/>
        </pc:sldMkLst>
        <pc:spChg chg="mod">
          <ac:chgData name="Colette Campbell" userId="93a56934d1728b15" providerId="LiveId" clId="{A2389149-0C1D-41A6-B247-B9506600A075}" dt="2020-06-01T01:11:05.829" v="1868" actId="20577"/>
          <ac:spMkLst>
            <pc:docMk/>
            <pc:sldMk cId="110156875" sldId="258"/>
            <ac:spMk id="2" creationId="{9B55A538-C212-48CF-899E-3364197AD963}"/>
          </ac:spMkLst>
        </pc:spChg>
        <pc:spChg chg="del">
          <ac:chgData name="Colette Campbell" userId="93a56934d1728b15" providerId="LiveId" clId="{A2389149-0C1D-41A6-B247-B9506600A075}" dt="2020-05-31T23:50:41.939" v="9"/>
          <ac:spMkLst>
            <pc:docMk/>
            <pc:sldMk cId="110156875" sldId="258"/>
            <ac:spMk id="9" creationId="{A2AD6B69-E0A0-476D-9EE1-6B69F04C59F8}"/>
          </ac:spMkLst>
        </pc:spChg>
        <pc:spChg chg="del">
          <ac:chgData name="Colette Campbell" userId="93a56934d1728b15" providerId="LiveId" clId="{A2389149-0C1D-41A6-B247-B9506600A075}" dt="2020-05-31T23:50:41.939" v="9"/>
          <ac:spMkLst>
            <pc:docMk/>
            <pc:sldMk cId="110156875" sldId="258"/>
            <ac:spMk id="11" creationId="{16BE10A1-AD5F-4AB3-8A94-41D62B494ADB}"/>
          </ac:spMkLst>
        </pc:spChg>
        <pc:spChg chg="del">
          <ac:chgData name="Colette Campbell" userId="93a56934d1728b15" providerId="LiveId" clId="{A2389149-0C1D-41A6-B247-B9506600A075}" dt="2020-05-31T23:50:41.939" v="9"/>
          <ac:spMkLst>
            <pc:docMk/>
            <pc:sldMk cId="110156875" sldId="258"/>
            <ac:spMk id="13" creationId="{5684BFFE-6A90-4311-ACD5-B34177D46462}"/>
          </ac:spMkLst>
        </pc:spChg>
      </pc:sldChg>
      <pc:sldChg chg="delSp modSp mod delDesignElem">
        <pc:chgData name="Colette Campbell" userId="93a56934d1728b15" providerId="LiveId" clId="{A2389149-0C1D-41A6-B247-B9506600A075}" dt="2020-05-31T23:54:48.253" v="35" actId="113"/>
        <pc:sldMkLst>
          <pc:docMk/>
          <pc:sldMk cId="3150716749" sldId="259"/>
        </pc:sldMkLst>
        <pc:spChg chg="mod">
          <ac:chgData name="Colette Campbell" userId="93a56934d1728b15" providerId="LiveId" clId="{A2389149-0C1D-41A6-B247-B9506600A075}" dt="2020-05-31T23:54:48.253" v="35" actId="113"/>
          <ac:spMkLst>
            <pc:docMk/>
            <pc:sldMk cId="3150716749" sldId="259"/>
            <ac:spMk id="2" creationId="{DC49CE3E-E7C4-4C34-83AA-D6CA21E9D448}"/>
          </ac:spMkLst>
        </pc:spChg>
        <pc:spChg chg="del">
          <ac:chgData name="Colette Campbell" userId="93a56934d1728b15" providerId="LiveId" clId="{A2389149-0C1D-41A6-B247-B9506600A075}" dt="2020-05-31T23:50:41.939" v="9"/>
          <ac:spMkLst>
            <pc:docMk/>
            <pc:sldMk cId="3150716749" sldId="259"/>
            <ac:spMk id="9" creationId="{A2AD6B69-E0A0-476D-9EE1-6B69F04C59F8}"/>
          </ac:spMkLst>
        </pc:spChg>
        <pc:spChg chg="del">
          <ac:chgData name="Colette Campbell" userId="93a56934d1728b15" providerId="LiveId" clId="{A2389149-0C1D-41A6-B247-B9506600A075}" dt="2020-05-31T23:50:41.939" v="9"/>
          <ac:spMkLst>
            <pc:docMk/>
            <pc:sldMk cId="3150716749" sldId="259"/>
            <ac:spMk id="11" creationId="{16BE10A1-AD5F-4AB3-8A94-41D62B494ADB}"/>
          </ac:spMkLst>
        </pc:spChg>
        <pc:spChg chg="del">
          <ac:chgData name="Colette Campbell" userId="93a56934d1728b15" providerId="LiveId" clId="{A2389149-0C1D-41A6-B247-B9506600A075}" dt="2020-05-31T23:50:41.939" v="9"/>
          <ac:spMkLst>
            <pc:docMk/>
            <pc:sldMk cId="3150716749" sldId="259"/>
            <ac:spMk id="13" creationId="{5684BFFE-6A90-4311-ACD5-B34177D46462}"/>
          </ac:spMkLst>
        </pc:spChg>
      </pc:sldChg>
      <pc:sldChg chg="addSp delSp modSp mod modTransition setBg delDesignElem">
        <pc:chgData name="Colette Campbell" userId="93a56934d1728b15" providerId="LiveId" clId="{A2389149-0C1D-41A6-B247-B9506600A075}" dt="2020-06-01T01:05:10.678" v="1743"/>
        <pc:sldMkLst>
          <pc:docMk/>
          <pc:sldMk cId="2525125002" sldId="260"/>
        </pc:sldMkLst>
        <pc:spChg chg="mod">
          <ac:chgData name="Colette Campbell" userId="93a56934d1728b15" providerId="LiveId" clId="{A2389149-0C1D-41A6-B247-B9506600A075}" dt="2020-05-31T23:55:09.864" v="37" actId="113"/>
          <ac:spMkLst>
            <pc:docMk/>
            <pc:sldMk cId="2525125002" sldId="260"/>
            <ac:spMk id="2" creationId="{C58B7586-F0FA-4329-8035-7D0B7000D208}"/>
          </ac:spMkLst>
        </pc:spChg>
        <pc:spChg chg="del">
          <ac:chgData name="Colette Campbell" userId="93a56934d1728b15" providerId="LiveId" clId="{A2389149-0C1D-41A6-B247-B9506600A075}" dt="2020-05-31T23:49:26.014" v="0" actId="26606"/>
          <ac:spMkLst>
            <pc:docMk/>
            <pc:sldMk cId="2525125002" sldId="260"/>
            <ac:spMk id="3" creationId="{FD8137AD-9B70-4173-9EB2-9DDA800FB55D}"/>
          </ac:spMkLst>
        </pc:spChg>
        <pc:spChg chg="add del">
          <ac:chgData name="Colette Campbell" userId="93a56934d1728b15" providerId="LiveId" clId="{A2389149-0C1D-41A6-B247-B9506600A075}" dt="2020-05-31T23:50:41.939" v="9"/>
          <ac:spMkLst>
            <pc:docMk/>
            <pc:sldMk cId="2525125002" sldId="260"/>
            <ac:spMk id="9" creationId="{A2AD6B69-E0A0-476D-9EE1-6B69F04C59F8}"/>
          </ac:spMkLst>
        </pc:spChg>
        <pc:spChg chg="add del">
          <ac:chgData name="Colette Campbell" userId="93a56934d1728b15" providerId="LiveId" clId="{A2389149-0C1D-41A6-B247-B9506600A075}" dt="2020-05-31T23:50:41.939" v="9"/>
          <ac:spMkLst>
            <pc:docMk/>
            <pc:sldMk cId="2525125002" sldId="260"/>
            <ac:spMk id="11" creationId="{16BE10A1-AD5F-4AB3-8A94-41D62B494ADB}"/>
          </ac:spMkLst>
        </pc:spChg>
        <pc:spChg chg="add del">
          <ac:chgData name="Colette Campbell" userId="93a56934d1728b15" providerId="LiveId" clId="{A2389149-0C1D-41A6-B247-B9506600A075}" dt="2020-05-31T23:50:41.939" v="9"/>
          <ac:spMkLst>
            <pc:docMk/>
            <pc:sldMk cId="2525125002" sldId="260"/>
            <ac:spMk id="13" creationId="{5684BFFE-6A90-4311-ACD5-B34177D46462}"/>
          </ac:spMkLst>
        </pc:spChg>
        <pc:graphicFrameChg chg="add mod">
          <ac:chgData name="Colette Campbell" userId="93a56934d1728b15" providerId="LiveId" clId="{A2389149-0C1D-41A6-B247-B9506600A075}" dt="2020-05-31T23:53:23.317" v="12" actId="20577"/>
          <ac:graphicFrameMkLst>
            <pc:docMk/>
            <pc:sldMk cId="2525125002" sldId="260"/>
            <ac:graphicFrameMk id="5" creationId="{A8E394C3-462C-4F24-B5E7-29F8476D72AF}"/>
          </ac:graphicFrameMkLst>
        </pc:graphicFrameChg>
      </pc:sldChg>
      <pc:sldChg chg="addSp delSp modSp new mod modTransition setBg">
        <pc:chgData name="Colette Campbell" userId="93a56934d1728b15" providerId="LiveId" clId="{A2389149-0C1D-41A6-B247-B9506600A075}" dt="2020-06-01T01:05:18.634" v="1744"/>
        <pc:sldMkLst>
          <pc:docMk/>
          <pc:sldMk cId="1060431535" sldId="261"/>
        </pc:sldMkLst>
        <pc:spChg chg="mod">
          <ac:chgData name="Colette Campbell" userId="93a56934d1728b15" providerId="LiveId" clId="{A2389149-0C1D-41A6-B247-B9506600A075}" dt="2020-05-31T23:59:30.257" v="68" actId="113"/>
          <ac:spMkLst>
            <pc:docMk/>
            <pc:sldMk cId="1060431535" sldId="261"/>
            <ac:spMk id="2" creationId="{F4ACF3F7-10F2-4D79-ADF8-086A0B58E77F}"/>
          </ac:spMkLst>
        </pc:spChg>
        <pc:spChg chg="del">
          <ac:chgData name="Colette Campbell" userId="93a56934d1728b15" providerId="LiveId" clId="{A2389149-0C1D-41A6-B247-B9506600A075}" dt="2020-06-01T00:01:20.388" v="69"/>
          <ac:spMkLst>
            <pc:docMk/>
            <pc:sldMk cId="1060431535" sldId="261"/>
            <ac:spMk id="3" creationId="{68F929BD-2EB8-4FE3-8CA6-265946DCA74B}"/>
          </ac:spMkLst>
        </pc:spChg>
        <pc:spChg chg="add mod">
          <ac:chgData name="Colette Campbell" userId="93a56934d1728b15" providerId="LiveId" clId="{A2389149-0C1D-41A6-B247-B9506600A075}" dt="2020-06-01T00:03:09.401" v="243" actId="20577"/>
          <ac:spMkLst>
            <pc:docMk/>
            <pc:sldMk cId="1060431535" sldId="261"/>
            <ac:spMk id="7" creationId="{9F782D4B-C4E3-43CD-97B9-29BB328D846D}"/>
          </ac:spMkLst>
        </pc:spChg>
        <pc:picChg chg="add del mod">
          <ac:chgData name="Colette Campbell" userId="93a56934d1728b15" providerId="LiveId" clId="{A2389149-0C1D-41A6-B247-B9506600A075}" dt="2020-06-01T00:02:03.905" v="73" actId="478"/>
          <ac:picMkLst>
            <pc:docMk/>
            <pc:sldMk cId="1060431535" sldId="261"/>
            <ac:picMk id="5" creationId="{049E2197-ABAF-4385-BE93-FB2F1974799F}"/>
          </ac:picMkLst>
        </pc:picChg>
        <pc:picChg chg="add mod">
          <ac:chgData name="Colette Campbell" userId="93a56934d1728b15" providerId="LiveId" clId="{A2389149-0C1D-41A6-B247-B9506600A075}" dt="2020-06-01T00:03:23.651" v="248" actId="14100"/>
          <ac:picMkLst>
            <pc:docMk/>
            <pc:sldMk cId="1060431535" sldId="261"/>
            <ac:picMk id="9" creationId="{0F26E386-486D-4B93-B390-94D7A31B3946}"/>
          </ac:picMkLst>
        </pc:picChg>
      </pc:sldChg>
      <pc:sldChg chg="modSp new del">
        <pc:chgData name="Colette Campbell" userId="93a56934d1728b15" providerId="LiveId" clId="{A2389149-0C1D-41A6-B247-B9506600A075}" dt="2020-05-31T23:57:35.150" v="42" actId="47"/>
        <pc:sldMkLst>
          <pc:docMk/>
          <pc:sldMk cId="2544766042" sldId="261"/>
        </pc:sldMkLst>
        <pc:spChg chg="mod">
          <ac:chgData name="Colette Campbell" userId="93a56934d1728b15" providerId="LiveId" clId="{A2389149-0C1D-41A6-B247-B9506600A075}" dt="2020-05-31T23:56:50.136" v="39"/>
          <ac:spMkLst>
            <pc:docMk/>
            <pc:sldMk cId="2544766042" sldId="261"/>
            <ac:spMk id="2" creationId="{AA55E40D-19B5-4300-8125-B134C8A6F39B}"/>
          </ac:spMkLst>
        </pc:spChg>
        <pc:spChg chg="mod">
          <ac:chgData name="Colette Campbell" userId="93a56934d1728b15" providerId="LiveId" clId="{A2389149-0C1D-41A6-B247-B9506600A075}" dt="2020-05-31T23:56:50.136" v="39"/>
          <ac:spMkLst>
            <pc:docMk/>
            <pc:sldMk cId="2544766042" sldId="261"/>
            <ac:spMk id="3" creationId="{4D733280-8046-4034-89CC-71EE67ECE9C8}"/>
          </ac:spMkLst>
        </pc:spChg>
      </pc:sldChg>
      <pc:sldChg chg="new del">
        <pc:chgData name="Colette Campbell" userId="93a56934d1728b15" providerId="LiveId" clId="{A2389149-0C1D-41A6-B247-B9506600A075}" dt="2020-05-31T23:57:32.665" v="41" actId="47"/>
        <pc:sldMkLst>
          <pc:docMk/>
          <pc:sldMk cId="232323473" sldId="262"/>
        </pc:sldMkLst>
      </pc:sldChg>
      <pc:sldChg chg="modSp new mod modTransition setBg">
        <pc:chgData name="Colette Campbell" userId="93a56934d1728b15" providerId="LiveId" clId="{A2389149-0C1D-41A6-B247-B9506600A075}" dt="2020-06-01T01:05:23.480" v="1745"/>
        <pc:sldMkLst>
          <pc:docMk/>
          <pc:sldMk cId="4144403110" sldId="262"/>
        </pc:sldMkLst>
        <pc:spChg chg="mod">
          <ac:chgData name="Colette Campbell" userId="93a56934d1728b15" providerId="LiveId" clId="{A2389149-0C1D-41A6-B247-B9506600A075}" dt="2020-06-01T00:10:06.639" v="303" actId="20577"/>
          <ac:spMkLst>
            <pc:docMk/>
            <pc:sldMk cId="4144403110" sldId="262"/>
            <ac:spMk id="2" creationId="{9425F0DD-368E-454D-89FD-FF6072CAE5B8}"/>
          </ac:spMkLst>
        </pc:spChg>
        <pc:spChg chg="mod">
          <ac:chgData name="Colette Campbell" userId="93a56934d1728b15" providerId="LiveId" clId="{A2389149-0C1D-41A6-B247-B9506600A075}" dt="2020-06-01T00:16:03.260" v="595" actId="20577"/>
          <ac:spMkLst>
            <pc:docMk/>
            <pc:sldMk cId="4144403110" sldId="262"/>
            <ac:spMk id="3" creationId="{F1AEA17A-8991-4499-8F42-B2D38CABC219}"/>
          </ac:spMkLst>
        </pc:spChg>
      </pc:sldChg>
      <pc:sldChg chg="addSp modSp new mod modTransition setBg">
        <pc:chgData name="Colette Campbell" userId="93a56934d1728b15" providerId="LiveId" clId="{A2389149-0C1D-41A6-B247-B9506600A075}" dt="2020-06-01T01:05:31.888" v="1746"/>
        <pc:sldMkLst>
          <pc:docMk/>
          <pc:sldMk cId="3115052890" sldId="263"/>
        </pc:sldMkLst>
        <pc:spChg chg="mod">
          <ac:chgData name="Colette Campbell" userId="93a56934d1728b15" providerId="LiveId" clId="{A2389149-0C1D-41A6-B247-B9506600A075}" dt="2020-06-01T00:16:53.412" v="619" actId="113"/>
          <ac:spMkLst>
            <pc:docMk/>
            <pc:sldMk cId="3115052890" sldId="263"/>
            <ac:spMk id="2" creationId="{E7E1E319-6A19-42E7-838C-F714EF8DB198}"/>
          </ac:spMkLst>
        </pc:spChg>
        <pc:spChg chg="mod">
          <ac:chgData name="Colette Campbell" userId="93a56934d1728b15" providerId="LiveId" clId="{A2389149-0C1D-41A6-B247-B9506600A075}" dt="2020-06-01T00:22:40.781" v="678" actId="14100"/>
          <ac:spMkLst>
            <pc:docMk/>
            <pc:sldMk cId="3115052890" sldId="263"/>
            <ac:spMk id="3" creationId="{FF0BC31B-7005-4EA9-8F48-1DCB70774417}"/>
          </ac:spMkLst>
        </pc:spChg>
        <pc:picChg chg="add mod">
          <ac:chgData name="Colette Campbell" userId="93a56934d1728b15" providerId="LiveId" clId="{A2389149-0C1D-41A6-B247-B9506600A075}" dt="2020-06-01T00:20:11.689" v="639" actId="1076"/>
          <ac:picMkLst>
            <pc:docMk/>
            <pc:sldMk cId="3115052890" sldId="263"/>
            <ac:picMk id="4" creationId="{AC4DE267-913C-4493-B1E8-A6A5A0AE5D09}"/>
          </ac:picMkLst>
        </pc:picChg>
      </pc:sldChg>
      <pc:sldChg chg="addSp modSp new mod modTransition setBg">
        <pc:chgData name="Colette Campbell" userId="93a56934d1728b15" providerId="LiveId" clId="{A2389149-0C1D-41A6-B247-B9506600A075}" dt="2020-06-01T01:05:40.080" v="1747"/>
        <pc:sldMkLst>
          <pc:docMk/>
          <pc:sldMk cId="1876360904" sldId="264"/>
        </pc:sldMkLst>
        <pc:spChg chg="mod">
          <ac:chgData name="Colette Campbell" userId="93a56934d1728b15" providerId="LiveId" clId="{A2389149-0C1D-41A6-B247-B9506600A075}" dt="2020-06-01T00:24:40.833" v="711" actId="20577"/>
          <ac:spMkLst>
            <pc:docMk/>
            <pc:sldMk cId="1876360904" sldId="264"/>
            <ac:spMk id="2" creationId="{A7B6360B-4643-41AC-9755-D0571AFF2D33}"/>
          </ac:spMkLst>
        </pc:spChg>
        <pc:spChg chg="mod">
          <ac:chgData name="Colette Campbell" userId="93a56934d1728b15" providerId="LiveId" clId="{A2389149-0C1D-41A6-B247-B9506600A075}" dt="2020-06-01T00:30:20.506" v="844" actId="14100"/>
          <ac:spMkLst>
            <pc:docMk/>
            <pc:sldMk cId="1876360904" sldId="264"/>
            <ac:spMk id="3" creationId="{F1A2E1B0-671C-42F6-9A7D-C8A3019A52C4}"/>
          </ac:spMkLst>
        </pc:spChg>
        <pc:picChg chg="add mod">
          <ac:chgData name="Colette Campbell" userId="93a56934d1728b15" providerId="LiveId" clId="{A2389149-0C1D-41A6-B247-B9506600A075}" dt="2020-06-01T00:28:24.858" v="843" actId="1076"/>
          <ac:picMkLst>
            <pc:docMk/>
            <pc:sldMk cId="1876360904" sldId="264"/>
            <ac:picMk id="4" creationId="{86D1CC6A-D585-423B-B723-B63B1B5690AB}"/>
          </ac:picMkLst>
        </pc:picChg>
      </pc:sldChg>
      <pc:sldChg chg="modSp new mod modTransition setBg">
        <pc:chgData name="Colette Campbell" userId="93a56934d1728b15" providerId="LiveId" clId="{A2389149-0C1D-41A6-B247-B9506600A075}" dt="2020-06-01T01:05:58.615" v="1749"/>
        <pc:sldMkLst>
          <pc:docMk/>
          <pc:sldMk cId="842890470" sldId="265"/>
        </pc:sldMkLst>
        <pc:spChg chg="mod">
          <ac:chgData name="Colette Campbell" userId="93a56934d1728b15" providerId="LiveId" clId="{A2389149-0C1D-41A6-B247-B9506600A075}" dt="2020-06-01T00:41:01.248" v="858" actId="403"/>
          <ac:spMkLst>
            <pc:docMk/>
            <pc:sldMk cId="842890470" sldId="265"/>
            <ac:spMk id="2" creationId="{FF491DF2-1A16-4C9E-BBB7-612EF218A008}"/>
          </ac:spMkLst>
        </pc:spChg>
        <pc:spChg chg="mod">
          <ac:chgData name="Colette Campbell" userId="93a56934d1728b15" providerId="LiveId" clId="{A2389149-0C1D-41A6-B247-B9506600A075}" dt="2020-06-01T01:05:50.162" v="1748" actId="14100"/>
          <ac:spMkLst>
            <pc:docMk/>
            <pc:sldMk cId="842890470" sldId="265"/>
            <ac:spMk id="3" creationId="{AB930EE4-5B47-4811-8B5D-64A2B072A45E}"/>
          </ac:spMkLst>
        </pc:spChg>
      </pc:sldChg>
      <pc:sldChg chg="modSp new mod modTransition setBg">
        <pc:chgData name="Colette Campbell" userId="93a56934d1728b15" providerId="LiveId" clId="{A2389149-0C1D-41A6-B247-B9506600A075}" dt="2020-06-01T01:11:46.085" v="1909" actId="404"/>
        <pc:sldMkLst>
          <pc:docMk/>
          <pc:sldMk cId="4228385690" sldId="266"/>
        </pc:sldMkLst>
        <pc:spChg chg="mod">
          <ac:chgData name="Colette Campbell" userId="93a56934d1728b15" providerId="LiveId" clId="{A2389149-0C1D-41A6-B247-B9506600A075}" dt="2020-06-01T01:11:46.085" v="1909" actId="404"/>
          <ac:spMkLst>
            <pc:docMk/>
            <pc:sldMk cId="4228385690" sldId="266"/>
            <ac:spMk id="3" creationId="{B0B17996-1FB5-48F3-96A1-437BE165E7E5}"/>
          </ac:spMkLst>
        </pc:spChg>
      </pc:sldChg>
      <pc:sldChg chg="modSp new mod modTransition setBg">
        <pc:chgData name="Colette Campbell" userId="93a56934d1728b15" providerId="LiveId" clId="{A2389149-0C1D-41A6-B247-B9506600A075}" dt="2020-06-01T01:06:37.344" v="1753"/>
        <pc:sldMkLst>
          <pc:docMk/>
          <pc:sldMk cId="4271714672" sldId="267"/>
        </pc:sldMkLst>
        <pc:spChg chg="mod">
          <ac:chgData name="Colette Campbell" userId="93a56934d1728b15" providerId="LiveId" clId="{A2389149-0C1D-41A6-B247-B9506600A075}" dt="2020-06-01T00:47:52.167" v="1123" actId="113"/>
          <ac:spMkLst>
            <pc:docMk/>
            <pc:sldMk cId="4271714672" sldId="267"/>
            <ac:spMk id="2" creationId="{CD49A2D2-146A-442C-BE80-D7F85D0E60D6}"/>
          </ac:spMkLst>
        </pc:spChg>
        <pc:spChg chg="mod">
          <ac:chgData name="Colette Campbell" userId="93a56934d1728b15" providerId="LiveId" clId="{A2389149-0C1D-41A6-B247-B9506600A075}" dt="2020-06-01T00:51:23.124" v="1220" actId="20577"/>
          <ac:spMkLst>
            <pc:docMk/>
            <pc:sldMk cId="4271714672" sldId="267"/>
            <ac:spMk id="3" creationId="{9A49ECF2-11B2-468B-8273-C6FD94E47B35}"/>
          </ac:spMkLst>
        </pc:spChg>
      </pc:sldChg>
      <pc:sldChg chg="modSp new mod modTransition setBg">
        <pc:chgData name="Colette Campbell" userId="93a56934d1728b15" providerId="LiveId" clId="{A2389149-0C1D-41A6-B247-B9506600A075}" dt="2020-06-01T01:06:43.386" v="1754"/>
        <pc:sldMkLst>
          <pc:docMk/>
          <pc:sldMk cId="2705704463" sldId="268"/>
        </pc:sldMkLst>
        <pc:spChg chg="mod">
          <ac:chgData name="Colette Campbell" userId="93a56934d1728b15" providerId="LiveId" clId="{A2389149-0C1D-41A6-B247-B9506600A075}" dt="2020-06-01T00:52:40.272" v="1235" actId="20577"/>
          <ac:spMkLst>
            <pc:docMk/>
            <pc:sldMk cId="2705704463" sldId="268"/>
            <ac:spMk id="2" creationId="{FA7586F0-7DC1-4937-BAA7-F7DD17CEBF95}"/>
          </ac:spMkLst>
        </pc:spChg>
        <pc:spChg chg="mod">
          <ac:chgData name="Colette Campbell" userId="93a56934d1728b15" providerId="LiveId" clId="{A2389149-0C1D-41A6-B247-B9506600A075}" dt="2020-06-01T00:54:08.397" v="1339" actId="20577"/>
          <ac:spMkLst>
            <pc:docMk/>
            <pc:sldMk cId="2705704463" sldId="268"/>
            <ac:spMk id="3" creationId="{C471E360-D8AD-4118-AC47-E4A626C755F6}"/>
          </ac:spMkLst>
        </pc:spChg>
      </pc:sldChg>
      <pc:sldChg chg="modSp new mod modTransition setBg">
        <pc:chgData name="Colette Campbell" userId="93a56934d1728b15" providerId="LiveId" clId="{A2389149-0C1D-41A6-B247-B9506600A075}" dt="2020-06-01T01:06:48.829" v="1755"/>
        <pc:sldMkLst>
          <pc:docMk/>
          <pc:sldMk cId="3353705539" sldId="269"/>
        </pc:sldMkLst>
        <pc:spChg chg="mod">
          <ac:chgData name="Colette Campbell" userId="93a56934d1728b15" providerId="LiveId" clId="{A2389149-0C1D-41A6-B247-B9506600A075}" dt="2020-06-01T00:55:21.791" v="1358" actId="20577"/>
          <ac:spMkLst>
            <pc:docMk/>
            <pc:sldMk cId="3353705539" sldId="269"/>
            <ac:spMk id="2" creationId="{F2495C63-D7E4-4304-8F4B-5FDECC7CDAD4}"/>
          </ac:spMkLst>
        </pc:spChg>
        <pc:spChg chg="mod">
          <ac:chgData name="Colette Campbell" userId="93a56934d1728b15" providerId="LiveId" clId="{A2389149-0C1D-41A6-B247-B9506600A075}" dt="2020-06-01T00:56:17.617" v="1363" actId="20577"/>
          <ac:spMkLst>
            <pc:docMk/>
            <pc:sldMk cId="3353705539" sldId="269"/>
            <ac:spMk id="3" creationId="{310ED943-894C-46BF-9B5A-D40C37DA61C4}"/>
          </ac:spMkLst>
        </pc:spChg>
      </pc:sldChg>
      <pc:sldChg chg="modSp new mod modTransition setBg">
        <pc:chgData name="Colette Campbell" userId="93a56934d1728b15" providerId="LiveId" clId="{A2389149-0C1D-41A6-B247-B9506600A075}" dt="2020-06-01T01:06:56.127" v="1756"/>
        <pc:sldMkLst>
          <pc:docMk/>
          <pc:sldMk cId="1470073077" sldId="270"/>
        </pc:sldMkLst>
        <pc:spChg chg="mod">
          <ac:chgData name="Colette Campbell" userId="93a56934d1728b15" providerId="LiveId" clId="{A2389149-0C1D-41A6-B247-B9506600A075}" dt="2020-06-01T00:56:44.602" v="1367" actId="27636"/>
          <ac:spMkLst>
            <pc:docMk/>
            <pc:sldMk cId="1470073077" sldId="270"/>
            <ac:spMk id="2" creationId="{300AB4EB-A7A3-4B80-9E81-A880B9FB0AAB}"/>
          </ac:spMkLst>
        </pc:spChg>
        <pc:spChg chg="mod">
          <ac:chgData name="Colette Campbell" userId="93a56934d1728b15" providerId="LiveId" clId="{A2389149-0C1D-41A6-B247-B9506600A075}" dt="2020-06-01T00:57:52.609" v="1383" actId="14100"/>
          <ac:spMkLst>
            <pc:docMk/>
            <pc:sldMk cId="1470073077" sldId="270"/>
            <ac:spMk id="3" creationId="{C64AB048-24FA-4231-9B25-E78D52656C91}"/>
          </ac:spMkLst>
        </pc:spChg>
      </pc:sldChg>
      <pc:sldChg chg="modSp new mod modTransition setBg">
        <pc:chgData name="Colette Campbell" userId="93a56934d1728b15" providerId="LiveId" clId="{A2389149-0C1D-41A6-B247-B9506600A075}" dt="2020-06-01T01:07:02.918" v="1757"/>
        <pc:sldMkLst>
          <pc:docMk/>
          <pc:sldMk cId="2274553208" sldId="271"/>
        </pc:sldMkLst>
        <pc:spChg chg="mod">
          <ac:chgData name="Colette Campbell" userId="93a56934d1728b15" providerId="LiveId" clId="{A2389149-0C1D-41A6-B247-B9506600A075}" dt="2020-06-01T00:59:06.359" v="1405" actId="113"/>
          <ac:spMkLst>
            <pc:docMk/>
            <pc:sldMk cId="2274553208" sldId="271"/>
            <ac:spMk id="2" creationId="{D3F3D179-3032-4599-BAD0-E9C90CF1B3D8}"/>
          </ac:spMkLst>
        </pc:spChg>
        <pc:spChg chg="mod">
          <ac:chgData name="Colette Campbell" userId="93a56934d1728b15" providerId="LiveId" clId="{A2389149-0C1D-41A6-B247-B9506600A075}" dt="2020-06-01T01:00:45.630" v="1732" actId="14100"/>
          <ac:spMkLst>
            <pc:docMk/>
            <pc:sldMk cId="2274553208" sldId="271"/>
            <ac:spMk id="3" creationId="{EE435019-8722-46B4-B976-E58A5346155D}"/>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86FBB2-6B54-4447-B27A-3ED7E9E8677E}"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EFFE2C77-FF6E-4603-BF21-906194B1E460}">
      <dgm:prSet/>
      <dgm:spPr/>
      <dgm:t>
        <a:bodyPr/>
        <a:lstStyle/>
        <a:p>
          <a:pPr>
            <a:lnSpc>
              <a:spcPct val="100000"/>
            </a:lnSpc>
          </a:pPr>
          <a:r>
            <a:rPr lang="en-US"/>
            <a:t>Moving is considered one of the top five most stressful life events.</a:t>
          </a:r>
        </a:p>
      </dgm:t>
    </dgm:pt>
    <dgm:pt modelId="{7C7F8E96-E688-4C8C-92CC-CC67C434B1D7}" type="parTrans" cxnId="{C40A87D3-D989-4602-A8E3-89E9D20384FF}">
      <dgm:prSet/>
      <dgm:spPr/>
      <dgm:t>
        <a:bodyPr/>
        <a:lstStyle/>
        <a:p>
          <a:endParaRPr lang="en-US"/>
        </a:p>
      </dgm:t>
    </dgm:pt>
    <dgm:pt modelId="{AA7ACC1F-70E5-45DD-A73B-7E7E52E75541}" type="sibTrans" cxnId="{C40A87D3-D989-4602-A8E3-89E9D20384FF}">
      <dgm:prSet/>
      <dgm:spPr/>
      <dgm:t>
        <a:bodyPr/>
        <a:lstStyle/>
        <a:p>
          <a:endParaRPr lang="en-US"/>
        </a:p>
      </dgm:t>
    </dgm:pt>
    <dgm:pt modelId="{9C92C39E-D784-4D16-ACBC-D85EAFE90F8D}">
      <dgm:prSet/>
      <dgm:spPr/>
      <dgm:t>
        <a:bodyPr/>
        <a:lstStyle/>
        <a:p>
          <a:pPr>
            <a:lnSpc>
              <a:spcPct val="100000"/>
            </a:lnSpc>
          </a:pPr>
          <a:r>
            <a:rPr lang="en-US" dirty="0"/>
            <a:t> Can data science be used to help alleviate that stress?</a:t>
          </a:r>
        </a:p>
      </dgm:t>
    </dgm:pt>
    <dgm:pt modelId="{7218A705-F34B-42D3-BB3E-1B2C438C92AE}" type="parTrans" cxnId="{BE30F768-2752-4622-956E-63530B5E5524}">
      <dgm:prSet/>
      <dgm:spPr/>
      <dgm:t>
        <a:bodyPr/>
        <a:lstStyle/>
        <a:p>
          <a:endParaRPr lang="en-US"/>
        </a:p>
      </dgm:t>
    </dgm:pt>
    <dgm:pt modelId="{D4E5DA6B-D781-4FA0-BFFE-1AA6B13A4813}" type="sibTrans" cxnId="{BE30F768-2752-4622-956E-63530B5E5524}">
      <dgm:prSet/>
      <dgm:spPr/>
      <dgm:t>
        <a:bodyPr/>
        <a:lstStyle/>
        <a:p>
          <a:endParaRPr lang="en-US"/>
        </a:p>
      </dgm:t>
    </dgm:pt>
    <dgm:pt modelId="{8E72D2CB-94ED-4FF5-97D6-93F2D84CE4D3}" type="pres">
      <dgm:prSet presAssocID="{1D86FBB2-6B54-4447-B27A-3ED7E9E8677E}" presName="vert0" presStyleCnt="0">
        <dgm:presLayoutVars>
          <dgm:dir/>
          <dgm:animOne val="branch"/>
          <dgm:animLvl val="lvl"/>
        </dgm:presLayoutVars>
      </dgm:prSet>
      <dgm:spPr/>
    </dgm:pt>
    <dgm:pt modelId="{D624EF3E-709E-4AEE-8111-45EB12834726}" type="pres">
      <dgm:prSet presAssocID="{EFFE2C77-FF6E-4603-BF21-906194B1E460}" presName="thickLine" presStyleLbl="alignNode1" presStyleIdx="0" presStyleCnt="2"/>
      <dgm:spPr/>
    </dgm:pt>
    <dgm:pt modelId="{77C567D6-D272-4F56-9BD8-84AEB788B58F}" type="pres">
      <dgm:prSet presAssocID="{EFFE2C77-FF6E-4603-BF21-906194B1E460}" presName="horz1" presStyleCnt="0"/>
      <dgm:spPr/>
    </dgm:pt>
    <dgm:pt modelId="{9C935F5D-CF49-4CE9-8796-A46A26CF071C}" type="pres">
      <dgm:prSet presAssocID="{EFFE2C77-FF6E-4603-BF21-906194B1E460}" presName="tx1" presStyleLbl="revTx" presStyleIdx="0" presStyleCnt="2"/>
      <dgm:spPr/>
    </dgm:pt>
    <dgm:pt modelId="{E0E85BE0-A1AF-41CD-9C3E-DDA53E66C187}" type="pres">
      <dgm:prSet presAssocID="{EFFE2C77-FF6E-4603-BF21-906194B1E460}" presName="vert1" presStyleCnt="0"/>
      <dgm:spPr/>
    </dgm:pt>
    <dgm:pt modelId="{1A4BF219-2FA4-40D4-BC18-D42F65052A37}" type="pres">
      <dgm:prSet presAssocID="{9C92C39E-D784-4D16-ACBC-D85EAFE90F8D}" presName="thickLine" presStyleLbl="alignNode1" presStyleIdx="1" presStyleCnt="2"/>
      <dgm:spPr/>
    </dgm:pt>
    <dgm:pt modelId="{F0979BF6-0E5D-41A6-B89C-E341931810B2}" type="pres">
      <dgm:prSet presAssocID="{9C92C39E-D784-4D16-ACBC-D85EAFE90F8D}" presName="horz1" presStyleCnt="0"/>
      <dgm:spPr/>
    </dgm:pt>
    <dgm:pt modelId="{38091503-129B-4287-97BF-9A05BCF1217B}" type="pres">
      <dgm:prSet presAssocID="{9C92C39E-D784-4D16-ACBC-D85EAFE90F8D}" presName="tx1" presStyleLbl="revTx" presStyleIdx="1" presStyleCnt="2"/>
      <dgm:spPr/>
    </dgm:pt>
    <dgm:pt modelId="{BFD8D88D-2F58-4744-BA0D-DD257B672FF4}" type="pres">
      <dgm:prSet presAssocID="{9C92C39E-D784-4D16-ACBC-D85EAFE90F8D}" presName="vert1" presStyleCnt="0"/>
      <dgm:spPr/>
    </dgm:pt>
  </dgm:ptLst>
  <dgm:cxnLst>
    <dgm:cxn modelId="{F5F32927-3F06-483C-BC43-0649E5DBB329}" type="presOf" srcId="{EFFE2C77-FF6E-4603-BF21-906194B1E460}" destId="{9C935F5D-CF49-4CE9-8796-A46A26CF071C}" srcOrd="0" destOrd="0" presId="urn:microsoft.com/office/officeart/2008/layout/LinedList"/>
    <dgm:cxn modelId="{BE30F768-2752-4622-956E-63530B5E5524}" srcId="{1D86FBB2-6B54-4447-B27A-3ED7E9E8677E}" destId="{9C92C39E-D784-4D16-ACBC-D85EAFE90F8D}" srcOrd="1" destOrd="0" parTransId="{7218A705-F34B-42D3-BB3E-1B2C438C92AE}" sibTransId="{D4E5DA6B-D781-4FA0-BFFE-1AA6B13A4813}"/>
    <dgm:cxn modelId="{9A7F8451-EF66-4412-97C5-92A0BFAE88CE}" type="presOf" srcId="{9C92C39E-D784-4D16-ACBC-D85EAFE90F8D}" destId="{38091503-129B-4287-97BF-9A05BCF1217B}" srcOrd="0" destOrd="0" presId="urn:microsoft.com/office/officeart/2008/layout/LinedList"/>
    <dgm:cxn modelId="{1C7A7A81-4BDF-4DE4-8EEC-08478B4A0410}" type="presOf" srcId="{1D86FBB2-6B54-4447-B27A-3ED7E9E8677E}" destId="{8E72D2CB-94ED-4FF5-97D6-93F2D84CE4D3}" srcOrd="0" destOrd="0" presId="urn:microsoft.com/office/officeart/2008/layout/LinedList"/>
    <dgm:cxn modelId="{C40A87D3-D989-4602-A8E3-89E9D20384FF}" srcId="{1D86FBB2-6B54-4447-B27A-3ED7E9E8677E}" destId="{EFFE2C77-FF6E-4603-BF21-906194B1E460}" srcOrd="0" destOrd="0" parTransId="{7C7F8E96-E688-4C8C-92CC-CC67C434B1D7}" sibTransId="{AA7ACC1F-70E5-45DD-A73B-7E7E52E75541}"/>
    <dgm:cxn modelId="{A00B2C8C-A110-4ABB-920C-855BADAA58D1}" type="presParOf" srcId="{8E72D2CB-94ED-4FF5-97D6-93F2D84CE4D3}" destId="{D624EF3E-709E-4AEE-8111-45EB12834726}" srcOrd="0" destOrd="0" presId="urn:microsoft.com/office/officeart/2008/layout/LinedList"/>
    <dgm:cxn modelId="{A54EC6CF-F106-456E-93B0-49D46FE43A40}" type="presParOf" srcId="{8E72D2CB-94ED-4FF5-97D6-93F2D84CE4D3}" destId="{77C567D6-D272-4F56-9BD8-84AEB788B58F}" srcOrd="1" destOrd="0" presId="urn:microsoft.com/office/officeart/2008/layout/LinedList"/>
    <dgm:cxn modelId="{60DF0419-75ED-4251-B8D3-18080F359BEF}" type="presParOf" srcId="{77C567D6-D272-4F56-9BD8-84AEB788B58F}" destId="{9C935F5D-CF49-4CE9-8796-A46A26CF071C}" srcOrd="0" destOrd="0" presId="urn:microsoft.com/office/officeart/2008/layout/LinedList"/>
    <dgm:cxn modelId="{3BDBA86A-D4CA-4446-9FE6-F9143587166D}" type="presParOf" srcId="{77C567D6-D272-4F56-9BD8-84AEB788B58F}" destId="{E0E85BE0-A1AF-41CD-9C3E-DDA53E66C187}" srcOrd="1" destOrd="0" presId="urn:microsoft.com/office/officeart/2008/layout/LinedList"/>
    <dgm:cxn modelId="{D83086D2-C972-4260-A634-7562A9BDB5B7}" type="presParOf" srcId="{8E72D2CB-94ED-4FF5-97D6-93F2D84CE4D3}" destId="{1A4BF219-2FA4-40D4-BC18-D42F65052A37}" srcOrd="2" destOrd="0" presId="urn:microsoft.com/office/officeart/2008/layout/LinedList"/>
    <dgm:cxn modelId="{727879C1-6DF3-4DC2-8B82-EF605053D521}" type="presParOf" srcId="{8E72D2CB-94ED-4FF5-97D6-93F2D84CE4D3}" destId="{F0979BF6-0E5D-41A6-B89C-E341931810B2}" srcOrd="3" destOrd="0" presId="urn:microsoft.com/office/officeart/2008/layout/LinedList"/>
    <dgm:cxn modelId="{63102674-0847-4A37-B760-37C7E5645E0F}" type="presParOf" srcId="{F0979BF6-0E5D-41A6-B89C-E341931810B2}" destId="{38091503-129B-4287-97BF-9A05BCF1217B}" srcOrd="0" destOrd="0" presId="urn:microsoft.com/office/officeart/2008/layout/LinedList"/>
    <dgm:cxn modelId="{82AB75EE-1439-4390-B471-DDF6719EADC2}" type="presParOf" srcId="{F0979BF6-0E5D-41A6-B89C-E341931810B2}" destId="{BFD8D88D-2F58-4744-BA0D-DD257B672FF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FC5F36A-B53C-4BF0-986A-3E6492C66AA2}"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E53F39B3-9668-4622-89B9-2DA4F2B66CD8}">
      <dgm:prSet/>
      <dgm:spPr/>
      <dgm:t>
        <a:bodyPr/>
        <a:lstStyle/>
        <a:p>
          <a:r>
            <a:rPr lang="en-US"/>
            <a:t>A friend of mine and her husband are considering a move to Avon, Connecticut within the next year or two.  Having never been there, they have questions:</a:t>
          </a:r>
        </a:p>
      </dgm:t>
    </dgm:pt>
    <dgm:pt modelId="{6518F7CA-8A56-47CF-ACA9-18DA3E19399B}" type="parTrans" cxnId="{158B96F9-5AD3-428D-918C-E08F0A9C3209}">
      <dgm:prSet/>
      <dgm:spPr/>
      <dgm:t>
        <a:bodyPr/>
        <a:lstStyle/>
        <a:p>
          <a:endParaRPr lang="en-US"/>
        </a:p>
      </dgm:t>
    </dgm:pt>
    <dgm:pt modelId="{4E9A0FC8-41D1-499C-84A9-F75F3C814802}" type="sibTrans" cxnId="{158B96F9-5AD3-428D-918C-E08F0A9C3209}">
      <dgm:prSet/>
      <dgm:spPr/>
      <dgm:t>
        <a:bodyPr/>
        <a:lstStyle/>
        <a:p>
          <a:endParaRPr lang="en-US"/>
        </a:p>
      </dgm:t>
    </dgm:pt>
    <dgm:pt modelId="{9426ACC4-3702-49FA-A8EA-4CD3541B3E6E}">
      <dgm:prSet/>
      <dgm:spPr/>
      <dgm:t>
        <a:bodyPr/>
        <a:lstStyle/>
        <a:p>
          <a:r>
            <a:rPr lang="en-US" dirty="0"/>
            <a:t>What type of venues are in Avon? </a:t>
          </a:r>
        </a:p>
      </dgm:t>
    </dgm:pt>
    <dgm:pt modelId="{931C5C90-F4C2-40E6-A12D-B7E444FD0766}" type="parTrans" cxnId="{64990B76-5969-477E-929D-CDBF64C5E237}">
      <dgm:prSet/>
      <dgm:spPr/>
      <dgm:t>
        <a:bodyPr/>
        <a:lstStyle/>
        <a:p>
          <a:endParaRPr lang="en-US"/>
        </a:p>
      </dgm:t>
    </dgm:pt>
    <dgm:pt modelId="{4B5C5BDB-0350-45A0-8B43-D9F56A360E9C}" type="sibTrans" cxnId="{64990B76-5969-477E-929D-CDBF64C5E237}">
      <dgm:prSet/>
      <dgm:spPr/>
      <dgm:t>
        <a:bodyPr/>
        <a:lstStyle/>
        <a:p>
          <a:endParaRPr lang="en-US"/>
        </a:p>
      </dgm:t>
    </dgm:pt>
    <dgm:pt modelId="{27AF7802-CC0C-4F21-83A0-5CF0496A5370}">
      <dgm:prSet/>
      <dgm:spPr/>
      <dgm:t>
        <a:bodyPr/>
        <a:lstStyle/>
        <a:p>
          <a:r>
            <a:rPr lang="en-US"/>
            <a:t>Are there a variety of restaurants? </a:t>
          </a:r>
        </a:p>
      </dgm:t>
    </dgm:pt>
    <dgm:pt modelId="{2927C1DE-8BF2-4091-A0D0-F7EF64909130}" type="parTrans" cxnId="{9D6C01A6-5EA2-4383-9BA1-72AF8DB18436}">
      <dgm:prSet/>
      <dgm:spPr/>
      <dgm:t>
        <a:bodyPr/>
        <a:lstStyle/>
        <a:p>
          <a:endParaRPr lang="en-US"/>
        </a:p>
      </dgm:t>
    </dgm:pt>
    <dgm:pt modelId="{F44E7DC0-AFA2-4775-824A-C921BE9FBAD3}" type="sibTrans" cxnId="{9D6C01A6-5EA2-4383-9BA1-72AF8DB18436}">
      <dgm:prSet/>
      <dgm:spPr/>
      <dgm:t>
        <a:bodyPr/>
        <a:lstStyle/>
        <a:p>
          <a:endParaRPr lang="en-US"/>
        </a:p>
      </dgm:t>
    </dgm:pt>
    <dgm:pt modelId="{29FE4FF2-CBB5-48BF-91F0-DD960DB0C14E}">
      <dgm:prSet/>
      <dgm:spPr/>
      <dgm:t>
        <a:bodyPr/>
        <a:lstStyle/>
        <a:p>
          <a:r>
            <a:rPr lang="en-US"/>
            <a:t>Which stores are available for shopping?  </a:t>
          </a:r>
        </a:p>
      </dgm:t>
    </dgm:pt>
    <dgm:pt modelId="{5E336BC4-C5D6-4075-8ED8-D3E04574FE13}" type="parTrans" cxnId="{EB063361-D9A5-45FC-B62C-49F8F5432CB6}">
      <dgm:prSet/>
      <dgm:spPr/>
      <dgm:t>
        <a:bodyPr/>
        <a:lstStyle/>
        <a:p>
          <a:endParaRPr lang="en-US"/>
        </a:p>
      </dgm:t>
    </dgm:pt>
    <dgm:pt modelId="{B5C88C5C-48DC-4CBD-9AD4-37FDA0D656CA}" type="sibTrans" cxnId="{EB063361-D9A5-45FC-B62C-49F8F5432CB6}">
      <dgm:prSet/>
      <dgm:spPr/>
      <dgm:t>
        <a:bodyPr/>
        <a:lstStyle/>
        <a:p>
          <a:endParaRPr lang="en-US"/>
        </a:p>
      </dgm:t>
    </dgm:pt>
    <dgm:pt modelId="{1A99655C-47BA-4853-A1CF-9D54D2C26299}">
      <dgm:prSet/>
      <dgm:spPr/>
      <dgm:t>
        <a:bodyPr/>
        <a:lstStyle/>
        <a:p>
          <a:r>
            <a:rPr lang="en-US"/>
            <a:t>Are there other towns similar to Avon that offer a similar social and cultural experience?</a:t>
          </a:r>
        </a:p>
      </dgm:t>
    </dgm:pt>
    <dgm:pt modelId="{2BF73012-3C9A-4B14-9135-05FBFEAED29D}" type="parTrans" cxnId="{C86CDA49-BE83-4210-AE35-5A011E9591FE}">
      <dgm:prSet/>
      <dgm:spPr/>
      <dgm:t>
        <a:bodyPr/>
        <a:lstStyle/>
        <a:p>
          <a:endParaRPr lang="en-US"/>
        </a:p>
      </dgm:t>
    </dgm:pt>
    <dgm:pt modelId="{B3B9D38C-4915-49CF-9D09-3256E62B6EB1}" type="sibTrans" cxnId="{C86CDA49-BE83-4210-AE35-5A011E9591FE}">
      <dgm:prSet/>
      <dgm:spPr/>
      <dgm:t>
        <a:bodyPr/>
        <a:lstStyle/>
        <a:p>
          <a:endParaRPr lang="en-US"/>
        </a:p>
      </dgm:t>
    </dgm:pt>
    <dgm:pt modelId="{E49E655E-3ECA-4D14-B7D0-C0FA6299CA62}" type="pres">
      <dgm:prSet presAssocID="{EFC5F36A-B53C-4BF0-986A-3E6492C66AA2}" presName="vert0" presStyleCnt="0">
        <dgm:presLayoutVars>
          <dgm:dir/>
          <dgm:animOne val="branch"/>
          <dgm:animLvl val="lvl"/>
        </dgm:presLayoutVars>
      </dgm:prSet>
      <dgm:spPr/>
    </dgm:pt>
    <dgm:pt modelId="{D80DC3E8-8F5F-41BD-A58A-5F85A0BD7037}" type="pres">
      <dgm:prSet presAssocID="{E53F39B3-9668-4622-89B9-2DA4F2B66CD8}" presName="thickLine" presStyleLbl="alignNode1" presStyleIdx="0" presStyleCnt="5"/>
      <dgm:spPr/>
    </dgm:pt>
    <dgm:pt modelId="{D7B47C06-1C83-480C-BE11-C54D19847382}" type="pres">
      <dgm:prSet presAssocID="{E53F39B3-9668-4622-89B9-2DA4F2B66CD8}" presName="horz1" presStyleCnt="0"/>
      <dgm:spPr/>
    </dgm:pt>
    <dgm:pt modelId="{F2F323BA-9850-4C55-8F0C-E8A936E40690}" type="pres">
      <dgm:prSet presAssocID="{E53F39B3-9668-4622-89B9-2DA4F2B66CD8}" presName="tx1" presStyleLbl="revTx" presStyleIdx="0" presStyleCnt="5"/>
      <dgm:spPr/>
    </dgm:pt>
    <dgm:pt modelId="{66F4D686-7A0D-4104-B53F-C80A6F25D434}" type="pres">
      <dgm:prSet presAssocID="{E53F39B3-9668-4622-89B9-2DA4F2B66CD8}" presName="vert1" presStyleCnt="0"/>
      <dgm:spPr/>
    </dgm:pt>
    <dgm:pt modelId="{CE365B94-BEA5-4AD0-AA33-8270F92FE50C}" type="pres">
      <dgm:prSet presAssocID="{9426ACC4-3702-49FA-A8EA-4CD3541B3E6E}" presName="thickLine" presStyleLbl="alignNode1" presStyleIdx="1" presStyleCnt="5"/>
      <dgm:spPr/>
    </dgm:pt>
    <dgm:pt modelId="{FFD57E84-88F1-4FC9-82BF-3BC98A36BE68}" type="pres">
      <dgm:prSet presAssocID="{9426ACC4-3702-49FA-A8EA-4CD3541B3E6E}" presName="horz1" presStyleCnt="0"/>
      <dgm:spPr/>
    </dgm:pt>
    <dgm:pt modelId="{6219BB84-EC6B-4E50-8DF6-DD1734AE20B5}" type="pres">
      <dgm:prSet presAssocID="{9426ACC4-3702-49FA-A8EA-4CD3541B3E6E}" presName="tx1" presStyleLbl="revTx" presStyleIdx="1" presStyleCnt="5"/>
      <dgm:spPr/>
    </dgm:pt>
    <dgm:pt modelId="{82D83D7B-1687-4451-A146-FD7505190B4E}" type="pres">
      <dgm:prSet presAssocID="{9426ACC4-3702-49FA-A8EA-4CD3541B3E6E}" presName="vert1" presStyleCnt="0"/>
      <dgm:spPr/>
    </dgm:pt>
    <dgm:pt modelId="{48537BCE-DD35-4703-9764-726138006EF4}" type="pres">
      <dgm:prSet presAssocID="{27AF7802-CC0C-4F21-83A0-5CF0496A5370}" presName="thickLine" presStyleLbl="alignNode1" presStyleIdx="2" presStyleCnt="5"/>
      <dgm:spPr/>
    </dgm:pt>
    <dgm:pt modelId="{32A03945-AC6F-456A-8952-8564536FCAAD}" type="pres">
      <dgm:prSet presAssocID="{27AF7802-CC0C-4F21-83A0-5CF0496A5370}" presName="horz1" presStyleCnt="0"/>
      <dgm:spPr/>
    </dgm:pt>
    <dgm:pt modelId="{447252E7-BE92-4C63-B3A1-CF05DBB1C4A3}" type="pres">
      <dgm:prSet presAssocID="{27AF7802-CC0C-4F21-83A0-5CF0496A5370}" presName="tx1" presStyleLbl="revTx" presStyleIdx="2" presStyleCnt="5"/>
      <dgm:spPr/>
    </dgm:pt>
    <dgm:pt modelId="{7C0C0623-E9BC-46A4-A0CC-A48FC3C72277}" type="pres">
      <dgm:prSet presAssocID="{27AF7802-CC0C-4F21-83A0-5CF0496A5370}" presName="vert1" presStyleCnt="0"/>
      <dgm:spPr/>
    </dgm:pt>
    <dgm:pt modelId="{3587BCE7-96FB-44CB-8CC6-D58C6B7DA907}" type="pres">
      <dgm:prSet presAssocID="{29FE4FF2-CBB5-48BF-91F0-DD960DB0C14E}" presName="thickLine" presStyleLbl="alignNode1" presStyleIdx="3" presStyleCnt="5"/>
      <dgm:spPr/>
    </dgm:pt>
    <dgm:pt modelId="{4EBA71D8-E6B0-4EBE-ADEA-2606CB54618D}" type="pres">
      <dgm:prSet presAssocID="{29FE4FF2-CBB5-48BF-91F0-DD960DB0C14E}" presName="horz1" presStyleCnt="0"/>
      <dgm:spPr/>
    </dgm:pt>
    <dgm:pt modelId="{7EE3B639-A908-40AE-AFCE-E6159F63F6EC}" type="pres">
      <dgm:prSet presAssocID="{29FE4FF2-CBB5-48BF-91F0-DD960DB0C14E}" presName="tx1" presStyleLbl="revTx" presStyleIdx="3" presStyleCnt="5"/>
      <dgm:spPr/>
    </dgm:pt>
    <dgm:pt modelId="{8C0A07BB-8EE6-4A74-B02B-33D5B265FB2A}" type="pres">
      <dgm:prSet presAssocID="{29FE4FF2-CBB5-48BF-91F0-DD960DB0C14E}" presName="vert1" presStyleCnt="0"/>
      <dgm:spPr/>
    </dgm:pt>
    <dgm:pt modelId="{25E6D3CA-A441-4E5A-B980-9EA6C0945D23}" type="pres">
      <dgm:prSet presAssocID="{1A99655C-47BA-4853-A1CF-9D54D2C26299}" presName="thickLine" presStyleLbl="alignNode1" presStyleIdx="4" presStyleCnt="5"/>
      <dgm:spPr/>
    </dgm:pt>
    <dgm:pt modelId="{A3C5C6EE-280E-48F2-9436-4B3FB2975AC5}" type="pres">
      <dgm:prSet presAssocID="{1A99655C-47BA-4853-A1CF-9D54D2C26299}" presName="horz1" presStyleCnt="0"/>
      <dgm:spPr/>
    </dgm:pt>
    <dgm:pt modelId="{6F2DDD04-E0E2-4C73-AC67-0CECA15EFA46}" type="pres">
      <dgm:prSet presAssocID="{1A99655C-47BA-4853-A1CF-9D54D2C26299}" presName="tx1" presStyleLbl="revTx" presStyleIdx="4" presStyleCnt="5"/>
      <dgm:spPr/>
    </dgm:pt>
    <dgm:pt modelId="{D8BBB919-611D-49CE-935C-4D07C6FD1279}" type="pres">
      <dgm:prSet presAssocID="{1A99655C-47BA-4853-A1CF-9D54D2C26299}" presName="vert1" presStyleCnt="0"/>
      <dgm:spPr/>
    </dgm:pt>
  </dgm:ptLst>
  <dgm:cxnLst>
    <dgm:cxn modelId="{137CC121-87D2-49FF-9FBE-2DAB6C0CB998}" type="presOf" srcId="{9426ACC4-3702-49FA-A8EA-4CD3541B3E6E}" destId="{6219BB84-EC6B-4E50-8DF6-DD1734AE20B5}" srcOrd="0" destOrd="0" presId="urn:microsoft.com/office/officeart/2008/layout/LinedList"/>
    <dgm:cxn modelId="{EB063361-D9A5-45FC-B62C-49F8F5432CB6}" srcId="{EFC5F36A-B53C-4BF0-986A-3E6492C66AA2}" destId="{29FE4FF2-CBB5-48BF-91F0-DD960DB0C14E}" srcOrd="3" destOrd="0" parTransId="{5E336BC4-C5D6-4075-8ED8-D3E04574FE13}" sibTransId="{B5C88C5C-48DC-4CBD-9AD4-37FDA0D656CA}"/>
    <dgm:cxn modelId="{C4A1CD41-E91B-4D4B-B2E6-5EF38ABC3D6C}" type="presOf" srcId="{EFC5F36A-B53C-4BF0-986A-3E6492C66AA2}" destId="{E49E655E-3ECA-4D14-B7D0-C0FA6299CA62}" srcOrd="0" destOrd="0" presId="urn:microsoft.com/office/officeart/2008/layout/LinedList"/>
    <dgm:cxn modelId="{C86CDA49-BE83-4210-AE35-5A011E9591FE}" srcId="{EFC5F36A-B53C-4BF0-986A-3E6492C66AA2}" destId="{1A99655C-47BA-4853-A1CF-9D54D2C26299}" srcOrd="4" destOrd="0" parTransId="{2BF73012-3C9A-4B14-9135-05FBFEAED29D}" sibTransId="{B3B9D38C-4915-49CF-9D09-3256E62B6EB1}"/>
    <dgm:cxn modelId="{64990B76-5969-477E-929D-CDBF64C5E237}" srcId="{EFC5F36A-B53C-4BF0-986A-3E6492C66AA2}" destId="{9426ACC4-3702-49FA-A8EA-4CD3541B3E6E}" srcOrd="1" destOrd="0" parTransId="{931C5C90-F4C2-40E6-A12D-B7E444FD0766}" sibTransId="{4B5C5BDB-0350-45A0-8B43-D9F56A360E9C}"/>
    <dgm:cxn modelId="{9249CB91-DEBC-47D7-ADFC-3953CDABAFC7}" type="presOf" srcId="{29FE4FF2-CBB5-48BF-91F0-DD960DB0C14E}" destId="{7EE3B639-A908-40AE-AFCE-E6159F63F6EC}" srcOrd="0" destOrd="0" presId="urn:microsoft.com/office/officeart/2008/layout/LinedList"/>
    <dgm:cxn modelId="{9D6C01A6-5EA2-4383-9BA1-72AF8DB18436}" srcId="{EFC5F36A-B53C-4BF0-986A-3E6492C66AA2}" destId="{27AF7802-CC0C-4F21-83A0-5CF0496A5370}" srcOrd="2" destOrd="0" parTransId="{2927C1DE-8BF2-4091-A0D0-F7EF64909130}" sibTransId="{F44E7DC0-AFA2-4775-824A-C921BE9FBAD3}"/>
    <dgm:cxn modelId="{FC4F53B9-CA98-49DD-B1FE-F609B61CA0BE}" type="presOf" srcId="{E53F39B3-9668-4622-89B9-2DA4F2B66CD8}" destId="{F2F323BA-9850-4C55-8F0C-E8A936E40690}" srcOrd="0" destOrd="0" presId="urn:microsoft.com/office/officeart/2008/layout/LinedList"/>
    <dgm:cxn modelId="{158B96F9-5AD3-428D-918C-E08F0A9C3209}" srcId="{EFC5F36A-B53C-4BF0-986A-3E6492C66AA2}" destId="{E53F39B3-9668-4622-89B9-2DA4F2B66CD8}" srcOrd="0" destOrd="0" parTransId="{6518F7CA-8A56-47CF-ACA9-18DA3E19399B}" sibTransId="{4E9A0FC8-41D1-499C-84A9-F75F3C814802}"/>
    <dgm:cxn modelId="{6B4BBBFC-0F2E-4A8C-876F-67BBB4C8CEB2}" type="presOf" srcId="{27AF7802-CC0C-4F21-83A0-5CF0496A5370}" destId="{447252E7-BE92-4C63-B3A1-CF05DBB1C4A3}" srcOrd="0" destOrd="0" presId="urn:microsoft.com/office/officeart/2008/layout/LinedList"/>
    <dgm:cxn modelId="{1427EBFF-A389-4E5A-8D8C-F3881D6A18D9}" type="presOf" srcId="{1A99655C-47BA-4853-A1CF-9D54D2C26299}" destId="{6F2DDD04-E0E2-4C73-AC67-0CECA15EFA46}" srcOrd="0" destOrd="0" presId="urn:microsoft.com/office/officeart/2008/layout/LinedList"/>
    <dgm:cxn modelId="{B73E917A-A8E0-455E-B1E8-78461088EBC3}" type="presParOf" srcId="{E49E655E-3ECA-4D14-B7D0-C0FA6299CA62}" destId="{D80DC3E8-8F5F-41BD-A58A-5F85A0BD7037}" srcOrd="0" destOrd="0" presId="urn:microsoft.com/office/officeart/2008/layout/LinedList"/>
    <dgm:cxn modelId="{CE6E3A44-DEE7-4ACF-8177-2CC1E42AEEC2}" type="presParOf" srcId="{E49E655E-3ECA-4D14-B7D0-C0FA6299CA62}" destId="{D7B47C06-1C83-480C-BE11-C54D19847382}" srcOrd="1" destOrd="0" presId="urn:microsoft.com/office/officeart/2008/layout/LinedList"/>
    <dgm:cxn modelId="{A327A466-43D4-4092-89D0-0B6DC042B019}" type="presParOf" srcId="{D7B47C06-1C83-480C-BE11-C54D19847382}" destId="{F2F323BA-9850-4C55-8F0C-E8A936E40690}" srcOrd="0" destOrd="0" presId="urn:microsoft.com/office/officeart/2008/layout/LinedList"/>
    <dgm:cxn modelId="{EA4E0539-D354-4FF6-A99B-54E8FCC62B20}" type="presParOf" srcId="{D7B47C06-1C83-480C-BE11-C54D19847382}" destId="{66F4D686-7A0D-4104-B53F-C80A6F25D434}" srcOrd="1" destOrd="0" presId="urn:microsoft.com/office/officeart/2008/layout/LinedList"/>
    <dgm:cxn modelId="{97A300B8-A812-4BEF-882C-C55DF7ADE405}" type="presParOf" srcId="{E49E655E-3ECA-4D14-B7D0-C0FA6299CA62}" destId="{CE365B94-BEA5-4AD0-AA33-8270F92FE50C}" srcOrd="2" destOrd="0" presId="urn:microsoft.com/office/officeart/2008/layout/LinedList"/>
    <dgm:cxn modelId="{9289BEC3-9EA9-4BB4-A301-BE02564D31AD}" type="presParOf" srcId="{E49E655E-3ECA-4D14-B7D0-C0FA6299CA62}" destId="{FFD57E84-88F1-4FC9-82BF-3BC98A36BE68}" srcOrd="3" destOrd="0" presId="urn:microsoft.com/office/officeart/2008/layout/LinedList"/>
    <dgm:cxn modelId="{EC03F2A3-CAD6-4488-BAD4-DA1008D9691F}" type="presParOf" srcId="{FFD57E84-88F1-4FC9-82BF-3BC98A36BE68}" destId="{6219BB84-EC6B-4E50-8DF6-DD1734AE20B5}" srcOrd="0" destOrd="0" presId="urn:microsoft.com/office/officeart/2008/layout/LinedList"/>
    <dgm:cxn modelId="{EAE1D815-9222-49A3-9A90-263C7E24311F}" type="presParOf" srcId="{FFD57E84-88F1-4FC9-82BF-3BC98A36BE68}" destId="{82D83D7B-1687-4451-A146-FD7505190B4E}" srcOrd="1" destOrd="0" presId="urn:microsoft.com/office/officeart/2008/layout/LinedList"/>
    <dgm:cxn modelId="{72194119-67A4-4CB3-83CE-EB1695BEDA5F}" type="presParOf" srcId="{E49E655E-3ECA-4D14-B7D0-C0FA6299CA62}" destId="{48537BCE-DD35-4703-9764-726138006EF4}" srcOrd="4" destOrd="0" presId="urn:microsoft.com/office/officeart/2008/layout/LinedList"/>
    <dgm:cxn modelId="{A207DF37-5A6A-4E92-98B1-6A3C214C7F89}" type="presParOf" srcId="{E49E655E-3ECA-4D14-B7D0-C0FA6299CA62}" destId="{32A03945-AC6F-456A-8952-8564536FCAAD}" srcOrd="5" destOrd="0" presId="urn:microsoft.com/office/officeart/2008/layout/LinedList"/>
    <dgm:cxn modelId="{4699AE88-5A67-4E83-A0AB-90AF0D5096B8}" type="presParOf" srcId="{32A03945-AC6F-456A-8952-8564536FCAAD}" destId="{447252E7-BE92-4C63-B3A1-CF05DBB1C4A3}" srcOrd="0" destOrd="0" presId="urn:microsoft.com/office/officeart/2008/layout/LinedList"/>
    <dgm:cxn modelId="{539DDE2C-93CC-49E2-ABD5-99F44AB2A8A3}" type="presParOf" srcId="{32A03945-AC6F-456A-8952-8564536FCAAD}" destId="{7C0C0623-E9BC-46A4-A0CC-A48FC3C72277}" srcOrd="1" destOrd="0" presId="urn:microsoft.com/office/officeart/2008/layout/LinedList"/>
    <dgm:cxn modelId="{C7975CCD-F4DE-4B3A-B54E-C18730795CF3}" type="presParOf" srcId="{E49E655E-3ECA-4D14-B7D0-C0FA6299CA62}" destId="{3587BCE7-96FB-44CB-8CC6-D58C6B7DA907}" srcOrd="6" destOrd="0" presId="urn:microsoft.com/office/officeart/2008/layout/LinedList"/>
    <dgm:cxn modelId="{F3601EE1-E93E-492F-A38C-B0C8B6445DF1}" type="presParOf" srcId="{E49E655E-3ECA-4D14-B7D0-C0FA6299CA62}" destId="{4EBA71D8-E6B0-4EBE-ADEA-2606CB54618D}" srcOrd="7" destOrd="0" presId="urn:microsoft.com/office/officeart/2008/layout/LinedList"/>
    <dgm:cxn modelId="{938C63F3-5BB8-44A6-BED1-9BC324B2971F}" type="presParOf" srcId="{4EBA71D8-E6B0-4EBE-ADEA-2606CB54618D}" destId="{7EE3B639-A908-40AE-AFCE-E6159F63F6EC}" srcOrd="0" destOrd="0" presId="urn:microsoft.com/office/officeart/2008/layout/LinedList"/>
    <dgm:cxn modelId="{10EF66F4-3296-4466-94B7-1CEF972DF854}" type="presParOf" srcId="{4EBA71D8-E6B0-4EBE-ADEA-2606CB54618D}" destId="{8C0A07BB-8EE6-4A74-B02B-33D5B265FB2A}" srcOrd="1" destOrd="0" presId="urn:microsoft.com/office/officeart/2008/layout/LinedList"/>
    <dgm:cxn modelId="{55250E0E-F213-4875-8399-B4607582942E}" type="presParOf" srcId="{E49E655E-3ECA-4D14-B7D0-C0FA6299CA62}" destId="{25E6D3CA-A441-4E5A-B980-9EA6C0945D23}" srcOrd="8" destOrd="0" presId="urn:microsoft.com/office/officeart/2008/layout/LinedList"/>
    <dgm:cxn modelId="{599256D3-41F5-43A1-AAAF-CC334779B4F7}" type="presParOf" srcId="{E49E655E-3ECA-4D14-B7D0-C0FA6299CA62}" destId="{A3C5C6EE-280E-48F2-9436-4B3FB2975AC5}" srcOrd="9" destOrd="0" presId="urn:microsoft.com/office/officeart/2008/layout/LinedList"/>
    <dgm:cxn modelId="{B044B00B-B47E-4FC9-96E6-7E3F69B91788}" type="presParOf" srcId="{A3C5C6EE-280E-48F2-9436-4B3FB2975AC5}" destId="{6F2DDD04-E0E2-4C73-AC67-0CECA15EFA46}" srcOrd="0" destOrd="0" presId="urn:microsoft.com/office/officeart/2008/layout/LinedList"/>
    <dgm:cxn modelId="{F4A389FD-C01F-42F6-9C54-C6E996FC1D79}" type="presParOf" srcId="{A3C5C6EE-280E-48F2-9436-4B3FB2975AC5}" destId="{D8BBB919-611D-49CE-935C-4D07C6FD127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7839B77-BD87-4216-A78A-6ECF029993AF}" type="doc">
      <dgm:prSet loTypeId="urn:microsoft.com/office/officeart/2008/layout/LinedList" loCatId="list" qsTypeId="urn:microsoft.com/office/officeart/2005/8/quickstyle/simple1" qsCatId="simple" csTypeId="urn:microsoft.com/office/officeart/2005/8/colors/accent0_3" csCatId="mainScheme"/>
      <dgm:spPr/>
      <dgm:t>
        <a:bodyPr/>
        <a:lstStyle/>
        <a:p>
          <a:endParaRPr lang="en-US"/>
        </a:p>
      </dgm:t>
    </dgm:pt>
    <dgm:pt modelId="{6F9B0040-5E04-4C11-AE31-E4D92603AA6E}">
      <dgm:prSet/>
      <dgm:spPr/>
      <dgm:t>
        <a:bodyPr/>
        <a:lstStyle/>
        <a:p>
          <a:r>
            <a:rPr lang="en-US"/>
            <a:t>Yes, data science can be used to help inform my friend before the move.</a:t>
          </a:r>
        </a:p>
      </dgm:t>
    </dgm:pt>
    <dgm:pt modelId="{7205CCA0-E05F-4C69-B5C5-A40A7EB2A89D}" type="parTrans" cxnId="{1D7B4D01-179D-43B0-B8FA-B27DD9231348}">
      <dgm:prSet/>
      <dgm:spPr/>
      <dgm:t>
        <a:bodyPr/>
        <a:lstStyle/>
        <a:p>
          <a:endParaRPr lang="en-US"/>
        </a:p>
      </dgm:t>
    </dgm:pt>
    <dgm:pt modelId="{FC4A2E5E-5FBE-429E-BBBF-3068503175F0}" type="sibTrans" cxnId="{1D7B4D01-179D-43B0-B8FA-B27DD9231348}">
      <dgm:prSet/>
      <dgm:spPr/>
      <dgm:t>
        <a:bodyPr/>
        <a:lstStyle/>
        <a:p>
          <a:endParaRPr lang="en-US"/>
        </a:p>
      </dgm:t>
    </dgm:pt>
    <dgm:pt modelId="{4128F126-C395-4042-9530-6B1FCD88DA70}">
      <dgm:prSet/>
      <dgm:spPr/>
      <dgm:t>
        <a:bodyPr/>
        <a:lstStyle/>
        <a:p>
          <a:r>
            <a:rPr lang="en-US"/>
            <a:t>Using a combination of data from the internet, Foursquare venue information, and K-Means Clustering, I can answer my friend’s questions.</a:t>
          </a:r>
        </a:p>
      </dgm:t>
    </dgm:pt>
    <dgm:pt modelId="{AF3D0948-EAC2-4475-9A0F-0204AF795148}" type="parTrans" cxnId="{B82BDC95-F0EF-42F1-88E1-77EED9B995D5}">
      <dgm:prSet/>
      <dgm:spPr/>
      <dgm:t>
        <a:bodyPr/>
        <a:lstStyle/>
        <a:p>
          <a:endParaRPr lang="en-US"/>
        </a:p>
      </dgm:t>
    </dgm:pt>
    <dgm:pt modelId="{C4F8B233-F029-44E0-88C4-E57BFCC32143}" type="sibTrans" cxnId="{B82BDC95-F0EF-42F1-88E1-77EED9B995D5}">
      <dgm:prSet/>
      <dgm:spPr/>
      <dgm:t>
        <a:bodyPr/>
        <a:lstStyle/>
        <a:p>
          <a:endParaRPr lang="en-US"/>
        </a:p>
      </dgm:t>
    </dgm:pt>
    <dgm:pt modelId="{5DDF1F17-567D-409D-BA18-0F9BA43D5519}" type="pres">
      <dgm:prSet presAssocID="{17839B77-BD87-4216-A78A-6ECF029993AF}" presName="vert0" presStyleCnt="0">
        <dgm:presLayoutVars>
          <dgm:dir/>
          <dgm:animOne val="branch"/>
          <dgm:animLvl val="lvl"/>
        </dgm:presLayoutVars>
      </dgm:prSet>
      <dgm:spPr/>
    </dgm:pt>
    <dgm:pt modelId="{998E51C5-B400-4A62-847D-5AAE09EA92DE}" type="pres">
      <dgm:prSet presAssocID="{6F9B0040-5E04-4C11-AE31-E4D92603AA6E}" presName="thickLine" presStyleLbl="alignNode1" presStyleIdx="0" presStyleCnt="2"/>
      <dgm:spPr/>
    </dgm:pt>
    <dgm:pt modelId="{049B5940-1652-4E3A-B7DA-9E9AB89AC837}" type="pres">
      <dgm:prSet presAssocID="{6F9B0040-5E04-4C11-AE31-E4D92603AA6E}" presName="horz1" presStyleCnt="0"/>
      <dgm:spPr/>
    </dgm:pt>
    <dgm:pt modelId="{CF7F852E-BD34-4243-931A-03E8105A103E}" type="pres">
      <dgm:prSet presAssocID="{6F9B0040-5E04-4C11-AE31-E4D92603AA6E}" presName="tx1" presStyleLbl="revTx" presStyleIdx="0" presStyleCnt="2"/>
      <dgm:spPr/>
    </dgm:pt>
    <dgm:pt modelId="{A47429FD-2A96-49E4-8374-AB8DB6E7F010}" type="pres">
      <dgm:prSet presAssocID="{6F9B0040-5E04-4C11-AE31-E4D92603AA6E}" presName="vert1" presStyleCnt="0"/>
      <dgm:spPr/>
    </dgm:pt>
    <dgm:pt modelId="{80B42156-7D57-482C-9478-18C3AEEF826C}" type="pres">
      <dgm:prSet presAssocID="{4128F126-C395-4042-9530-6B1FCD88DA70}" presName="thickLine" presStyleLbl="alignNode1" presStyleIdx="1" presStyleCnt="2"/>
      <dgm:spPr/>
    </dgm:pt>
    <dgm:pt modelId="{C2964B84-8554-485D-8728-0ACC84D8556E}" type="pres">
      <dgm:prSet presAssocID="{4128F126-C395-4042-9530-6B1FCD88DA70}" presName="horz1" presStyleCnt="0"/>
      <dgm:spPr/>
    </dgm:pt>
    <dgm:pt modelId="{EEC73C16-0174-4861-B466-38CC2F77802C}" type="pres">
      <dgm:prSet presAssocID="{4128F126-C395-4042-9530-6B1FCD88DA70}" presName="tx1" presStyleLbl="revTx" presStyleIdx="1" presStyleCnt="2"/>
      <dgm:spPr/>
    </dgm:pt>
    <dgm:pt modelId="{BE022B2C-5F4A-4EA7-BB8A-4FC23543028A}" type="pres">
      <dgm:prSet presAssocID="{4128F126-C395-4042-9530-6B1FCD88DA70}" presName="vert1" presStyleCnt="0"/>
      <dgm:spPr/>
    </dgm:pt>
  </dgm:ptLst>
  <dgm:cxnLst>
    <dgm:cxn modelId="{1D7B4D01-179D-43B0-B8FA-B27DD9231348}" srcId="{17839B77-BD87-4216-A78A-6ECF029993AF}" destId="{6F9B0040-5E04-4C11-AE31-E4D92603AA6E}" srcOrd="0" destOrd="0" parTransId="{7205CCA0-E05F-4C69-B5C5-A40A7EB2A89D}" sibTransId="{FC4A2E5E-5FBE-429E-BBBF-3068503175F0}"/>
    <dgm:cxn modelId="{0177B021-1A06-4BF9-ACD2-67685B74559B}" type="presOf" srcId="{6F9B0040-5E04-4C11-AE31-E4D92603AA6E}" destId="{CF7F852E-BD34-4243-931A-03E8105A103E}" srcOrd="0" destOrd="0" presId="urn:microsoft.com/office/officeart/2008/layout/LinedList"/>
    <dgm:cxn modelId="{2CEA762B-14A7-4283-B483-F11ECA86D32B}" type="presOf" srcId="{17839B77-BD87-4216-A78A-6ECF029993AF}" destId="{5DDF1F17-567D-409D-BA18-0F9BA43D5519}" srcOrd="0" destOrd="0" presId="urn:microsoft.com/office/officeart/2008/layout/LinedList"/>
    <dgm:cxn modelId="{D98A925C-17C5-4EB7-9A2D-D11665F274F9}" type="presOf" srcId="{4128F126-C395-4042-9530-6B1FCD88DA70}" destId="{EEC73C16-0174-4861-B466-38CC2F77802C}" srcOrd="0" destOrd="0" presId="urn:microsoft.com/office/officeart/2008/layout/LinedList"/>
    <dgm:cxn modelId="{B82BDC95-F0EF-42F1-88E1-77EED9B995D5}" srcId="{17839B77-BD87-4216-A78A-6ECF029993AF}" destId="{4128F126-C395-4042-9530-6B1FCD88DA70}" srcOrd="1" destOrd="0" parTransId="{AF3D0948-EAC2-4475-9A0F-0204AF795148}" sibTransId="{C4F8B233-F029-44E0-88C4-E57BFCC32143}"/>
    <dgm:cxn modelId="{26EEAE1F-E119-4523-AF07-BB3E3C516523}" type="presParOf" srcId="{5DDF1F17-567D-409D-BA18-0F9BA43D5519}" destId="{998E51C5-B400-4A62-847D-5AAE09EA92DE}" srcOrd="0" destOrd="0" presId="urn:microsoft.com/office/officeart/2008/layout/LinedList"/>
    <dgm:cxn modelId="{B3903705-6079-42F5-B4E0-64335D8F07FF}" type="presParOf" srcId="{5DDF1F17-567D-409D-BA18-0F9BA43D5519}" destId="{049B5940-1652-4E3A-B7DA-9E9AB89AC837}" srcOrd="1" destOrd="0" presId="urn:microsoft.com/office/officeart/2008/layout/LinedList"/>
    <dgm:cxn modelId="{003A0230-FBBA-450D-9097-C010F191A798}" type="presParOf" srcId="{049B5940-1652-4E3A-B7DA-9E9AB89AC837}" destId="{CF7F852E-BD34-4243-931A-03E8105A103E}" srcOrd="0" destOrd="0" presId="urn:microsoft.com/office/officeart/2008/layout/LinedList"/>
    <dgm:cxn modelId="{322C3FAB-A75D-4CEA-81D1-EC3DE611B74F}" type="presParOf" srcId="{049B5940-1652-4E3A-B7DA-9E9AB89AC837}" destId="{A47429FD-2A96-49E4-8374-AB8DB6E7F010}" srcOrd="1" destOrd="0" presId="urn:microsoft.com/office/officeart/2008/layout/LinedList"/>
    <dgm:cxn modelId="{CB60E431-CFF8-4DDE-BCB5-7ABEB8E50EAA}" type="presParOf" srcId="{5DDF1F17-567D-409D-BA18-0F9BA43D5519}" destId="{80B42156-7D57-482C-9478-18C3AEEF826C}" srcOrd="2" destOrd="0" presId="urn:microsoft.com/office/officeart/2008/layout/LinedList"/>
    <dgm:cxn modelId="{4BF4C94B-6825-4664-9CDF-4F58C8D91339}" type="presParOf" srcId="{5DDF1F17-567D-409D-BA18-0F9BA43D5519}" destId="{C2964B84-8554-485D-8728-0ACC84D8556E}" srcOrd="3" destOrd="0" presId="urn:microsoft.com/office/officeart/2008/layout/LinedList"/>
    <dgm:cxn modelId="{03EF36F7-2292-4BAB-9513-17C9EC5525EF}" type="presParOf" srcId="{C2964B84-8554-485D-8728-0ACC84D8556E}" destId="{EEC73C16-0174-4861-B466-38CC2F77802C}" srcOrd="0" destOrd="0" presId="urn:microsoft.com/office/officeart/2008/layout/LinedList"/>
    <dgm:cxn modelId="{E1810716-682D-49C4-9F9A-8FB17561B916}" type="presParOf" srcId="{C2964B84-8554-485D-8728-0ACC84D8556E}" destId="{BE022B2C-5F4A-4EA7-BB8A-4FC23543028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792E60A-EC46-4E56-B134-3DD25F362F5B}" type="doc">
      <dgm:prSet loTypeId="urn:microsoft.com/office/officeart/2008/layout/LinedList" loCatId="list" qsTypeId="urn:microsoft.com/office/officeart/2005/8/quickstyle/simple1" qsCatId="simple" csTypeId="urn:microsoft.com/office/officeart/2005/8/colors/accent0_3" csCatId="mainScheme" phldr="1"/>
      <dgm:spPr/>
      <dgm:t>
        <a:bodyPr/>
        <a:lstStyle/>
        <a:p>
          <a:endParaRPr lang="en-US"/>
        </a:p>
      </dgm:t>
    </dgm:pt>
    <dgm:pt modelId="{F79F49B6-4530-4C9D-9F00-30446D3F8A17}">
      <dgm:prSet/>
      <dgm:spPr/>
      <dgm:t>
        <a:bodyPr/>
        <a:lstStyle/>
        <a:p>
          <a:r>
            <a:rPr lang="en-US"/>
            <a:t>Scraping the web </a:t>
          </a:r>
        </a:p>
      </dgm:t>
    </dgm:pt>
    <dgm:pt modelId="{8163FB6B-93CC-42CE-9621-927AA5443311}" type="parTrans" cxnId="{60D3912A-E34C-4161-8FF3-3F2E91F8AFD7}">
      <dgm:prSet/>
      <dgm:spPr/>
      <dgm:t>
        <a:bodyPr/>
        <a:lstStyle/>
        <a:p>
          <a:endParaRPr lang="en-US"/>
        </a:p>
      </dgm:t>
    </dgm:pt>
    <dgm:pt modelId="{30FE4E7C-4514-422C-A28D-6FC03E77304C}" type="sibTrans" cxnId="{60D3912A-E34C-4161-8FF3-3F2E91F8AFD7}">
      <dgm:prSet/>
      <dgm:spPr/>
      <dgm:t>
        <a:bodyPr/>
        <a:lstStyle/>
        <a:p>
          <a:endParaRPr lang="en-US"/>
        </a:p>
      </dgm:t>
    </dgm:pt>
    <dgm:pt modelId="{94109F78-CD6A-480D-9333-3DD27448F7FD}">
      <dgm:prSet/>
      <dgm:spPr/>
      <dgm:t>
        <a:bodyPr/>
        <a:lstStyle/>
        <a:p>
          <a:r>
            <a:rPr lang="en-US"/>
            <a:t>Using geopy for geographical coordinates of locations of interest</a:t>
          </a:r>
        </a:p>
      </dgm:t>
    </dgm:pt>
    <dgm:pt modelId="{EF05891B-2ABC-4D55-89BE-DA64131D3D9C}" type="parTrans" cxnId="{46653DAD-F154-44E6-BE38-17E7D4703CA4}">
      <dgm:prSet/>
      <dgm:spPr/>
      <dgm:t>
        <a:bodyPr/>
        <a:lstStyle/>
        <a:p>
          <a:endParaRPr lang="en-US"/>
        </a:p>
      </dgm:t>
    </dgm:pt>
    <dgm:pt modelId="{95015F9E-D65D-4760-91AA-3FF7ADD582D6}" type="sibTrans" cxnId="{46653DAD-F154-44E6-BE38-17E7D4703CA4}">
      <dgm:prSet/>
      <dgm:spPr/>
      <dgm:t>
        <a:bodyPr/>
        <a:lstStyle/>
        <a:p>
          <a:endParaRPr lang="en-US"/>
        </a:p>
      </dgm:t>
    </dgm:pt>
    <dgm:pt modelId="{E2469C76-7B13-4A93-9727-A439A309936D}">
      <dgm:prSet/>
      <dgm:spPr/>
      <dgm:t>
        <a:bodyPr/>
        <a:lstStyle/>
        <a:p>
          <a:r>
            <a:rPr lang="en-US"/>
            <a:t>Using Foursquare to obtain information on venues</a:t>
          </a:r>
        </a:p>
      </dgm:t>
    </dgm:pt>
    <dgm:pt modelId="{D89CD4A1-FBC4-48CF-ADEC-ED3E37ACA138}" type="parTrans" cxnId="{453A123F-5A1F-4E5A-9AAA-959A5E4C0CF1}">
      <dgm:prSet/>
      <dgm:spPr/>
      <dgm:t>
        <a:bodyPr/>
        <a:lstStyle/>
        <a:p>
          <a:endParaRPr lang="en-US"/>
        </a:p>
      </dgm:t>
    </dgm:pt>
    <dgm:pt modelId="{F62B02E4-7C96-4C20-BF2B-DD46201FA350}" type="sibTrans" cxnId="{453A123F-5A1F-4E5A-9AAA-959A5E4C0CF1}">
      <dgm:prSet/>
      <dgm:spPr/>
      <dgm:t>
        <a:bodyPr/>
        <a:lstStyle/>
        <a:p>
          <a:endParaRPr lang="en-US"/>
        </a:p>
      </dgm:t>
    </dgm:pt>
    <dgm:pt modelId="{3DE27584-9935-4CFA-9D30-96E2268CEAD9}" type="pres">
      <dgm:prSet presAssocID="{1792E60A-EC46-4E56-B134-3DD25F362F5B}" presName="vert0" presStyleCnt="0">
        <dgm:presLayoutVars>
          <dgm:dir/>
          <dgm:animOne val="branch"/>
          <dgm:animLvl val="lvl"/>
        </dgm:presLayoutVars>
      </dgm:prSet>
      <dgm:spPr/>
    </dgm:pt>
    <dgm:pt modelId="{D797E281-BDBE-433C-9558-9996278635A2}" type="pres">
      <dgm:prSet presAssocID="{F79F49B6-4530-4C9D-9F00-30446D3F8A17}" presName="thickLine" presStyleLbl="alignNode1" presStyleIdx="0" presStyleCnt="3"/>
      <dgm:spPr/>
    </dgm:pt>
    <dgm:pt modelId="{38730989-7D8D-4F8F-BE3A-20E3A9CA3867}" type="pres">
      <dgm:prSet presAssocID="{F79F49B6-4530-4C9D-9F00-30446D3F8A17}" presName="horz1" presStyleCnt="0"/>
      <dgm:spPr/>
    </dgm:pt>
    <dgm:pt modelId="{B5B46FD0-6A49-4F69-97E5-EC23CF27D583}" type="pres">
      <dgm:prSet presAssocID="{F79F49B6-4530-4C9D-9F00-30446D3F8A17}" presName="tx1" presStyleLbl="revTx" presStyleIdx="0" presStyleCnt="3"/>
      <dgm:spPr/>
    </dgm:pt>
    <dgm:pt modelId="{0387A703-A36F-44DF-8FCD-61E26B5E6046}" type="pres">
      <dgm:prSet presAssocID="{F79F49B6-4530-4C9D-9F00-30446D3F8A17}" presName="vert1" presStyleCnt="0"/>
      <dgm:spPr/>
    </dgm:pt>
    <dgm:pt modelId="{4735CF43-0422-4F71-9E04-E732DD4E4DF0}" type="pres">
      <dgm:prSet presAssocID="{94109F78-CD6A-480D-9333-3DD27448F7FD}" presName="thickLine" presStyleLbl="alignNode1" presStyleIdx="1" presStyleCnt="3"/>
      <dgm:spPr/>
    </dgm:pt>
    <dgm:pt modelId="{FFDFA21C-525A-4CEE-B63A-69D16FB7D34E}" type="pres">
      <dgm:prSet presAssocID="{94109F78-CD6A-480D-9333-3DD27448F7FD}" presName="horz1" presStyleCnt="0"/>
      <dgm:spPr/>
    </dgm:pt>
    <dgm:pt modelId="{2C276337-49AC-407A-893D-702279D54650}" type="pres">
      <dgm:prSet presAssocID="{94109F78-CD6A-480D-9333-3DD27448F7FD}" presName="tx1" presStyleLbl="revTx" presStyleIdx="1" presStyleCnt="3"/>
      <dgm:spPr/>
    </dgm:pt>
    <dgm:pt modelId="{CCD0EF1A-D68B-4989-948A-32AC8861D60C}" type="pres">
      <dgm:prSet presAssocID="{94109F78-CD6A-480D-9333-3DD27448F7FD}" presName="vert1" presStyleCnt="0"/>
      <dgm:spPr/>
    </dgm:pt>
    <dgm:pt modelId="{23045290-8AC7-48C0-92D2-78951DCD7CB7}" type="pres">
      <dgm:prSet presAssocID="{E2469C76-7B13-4A93-9727-A439A309936D}" presName="thickLine" presStyleLbl="alignNode1" presStyleIdx="2" presStyleCnt="3"/>
      <dgm:spPr/>
    </dgm:pt>
    <dgm:pt modelId="{0836920F-1E45-465E-B34B-216FD592E567}" type="pres">
      <dgm:prSet presAssocID="{E2469C76-7B13-4A93-9727-A439A309936D}" presName="horz1" presStyleCnt="0"/>
      <dgm:spPr/>
    </dgm:pt>
    <dgm:pt modelId="{FD69FF07-6195-4E18-9D5B-2B822923423B}" type="pres">
      <dgm:prSet presAssocID="{E2469C76-7B13-4A93-9727-A439A309936D}" presName="tx1" presStyleLbl="revTx" presStyleIdx="2" presStyleCnt="3"/>
      <dgm:spPr/>
    </dgm:pt>
    <dgm:pt modelId="{0FB7278C-9474-49EA-82F6-4EE0184182AE}" type="pres">
      <dgm:prSet presAssocID="{E2469C76-7B13-4A93-9727-A439A309936D}" presName="vert1" presStyleCnt="0"/>
      <dgm:spPr/>
    </dgm:pt>
  </dgm:ptLst>
  <dgm:cxnLst>
    <dgm:cxn modelId="{417D851A-642E-41DE-8F19-E497A2127DCF}" type="presOf" srcId="{F79F49B6-4530-4C9D-9F00-30446D3F8A17}" destId="{B5B46FD0-6A49-4F69-97E5-EC23CF27D583}" srcOrd="0" destOrd="0" presId="urn:microsoft.com/office/officeart/2008/layout/LinedList"/>
    <dgm:cxn modelId="{60D3912A-E34C-4161-8FF3-3F2E91F8AFD7}" srcId="{1792E60A-EC46-4E56-B134-3DD25F362F5B}" destId="{F79F49B6-4530-4C9D-9F00-30446D3F8A17}" srcOrd="0" destOrd="0" parTransId="{8163FB6B-93CC-42CE-9621-927AA5443311}" sibTransId="{30FE4E7C-4514-422C-A28D-6FC03E77304C}"/>
    <dgm:cxn modelId="{A75CAF2C-C730-4001-82C3-4109D131BB0D}" type="presOf" srcId="{94109F78-CD6A-480D-9333-3DD27448F7FD}" destId="{2C276337-49AC-407A-893D-702279D54650}" srcOrd="0" destOrd="0" presId="urn:microsoft.com/office/officeart/2008/layout/LinedList"/>
    <dgm:cxn modelId="{453A123F-5A1F-4E5A-9AAA-959A5E4C0CF1}" srcId="{1792E60A-EC46-4E56-B134-3DD25F362F5B}" destId="{E2469C76-7B13-4A93-9727-A439A309936D}" srcOrd="2" destOrd="0" parTransId="{D89CD4A1-FBC4-48CF-ADEC-ED3E37ACA138}" sibTransId="{F62B02E4-7C96-4C20-BF2B-DD46201FA350}"/>
    <dgm:cxn modelId="{DE950B42-054B-4F62-9189-89648FB73B6A}" type="presOf" srcId="{E2469C76-7B13-4A93-9727-A439A309936D}" destId="{FD69FF07-6195-4E18-9D5B-2B822923423B}" srcOrd="0" destOrd="0" presId="urn:microsoft.com/office/officeart/2008/layout/LinedList"/>
    <dgm:cxn modelId="{46653DAD-F154-44E6-BE38-17E7D4703CA4}" srcId="{1792E60A-EC46-4E56-B134-3DD25F362F5B}" destId="{94109F78-CD6A-480D-9333-3DD27448F7FD}" srcOrd="1" destOrd="0" parTransId="{EF05891B-2ABC-4D55-89BE-DA64131D3D9C}" sibTransId="{95015F9E-D65D-4760-91AA-3FF7ADD582D6}"/>
    <dgm:cxn modelId="{94253BBA-999B-452F-A690-41DA726E3217}" type="presOf" srcId="{1792E60A-EC46-4E56-B134-3DD25F362F5B}" destId="{3DE27584-9935-4CFA-9D30-96E2268CEAD9}" srcOrd="0" destOrd="0" presId="urn:microsoft.com/office/officeart/2008/layout/LinedList"/>
    <dgm:cxn modelId="{D0EB00A0-2BBC-4B33-A4B2-D717F6B9DCFD}" type="presParOf" srcId="{3DE27584-9935-4CFA-9D30-96E2268CEAD9}" destId="{D797E281-BDBE-433C-9558-9996278635A2}" srcOrd="0" destOrd="0" presId="urn:microsoft.com/office/officeart/2008/layout/LinedList"/>
    <dgm:cxn modelId="{20AF75B4-77D2-4174-A830-59AE420D8A62}" type="presParOf" srcId="{3DE27584-9935-4CFA-9D30-96E2268CEAD9}" destId="{38730989-7D8D-4F8F-BE3A-20E3A9CA3867}" srcOrd="1" destOrd="0" presId="urn:microsoft.com/office/officeart/2008/layout/LinedList"/>
    <dgm:cxn modelId="{B87F6671-97F8-4EA9-97D9-0ECA7A323275}" type="presParOf" srcId="{38730989-7D8D-4F8F-BE3A-20E3A9CA3867}" destId="{B5B46FD0-6A49-4F69-97E5-EC23CF27D583}" srcOrd="0" destOrd="0" presId="urn:microsoft.com/office/officeart/2008/layout/LinedList"/>
    <dgm:cxn modelId="{F1A59A03-A81D-41FC-BDF7-78619D4F7CFE}" type="presParOf" srcId="{38730989-7D8D-4F8F-BE3A-20E3A9CA3867}" destId="{0387A703-A36F-44DF-8FCD-61E26B5E6046}" srcOrd="1" destOrd="0" presId="urn:microsoft.com/office/officeart/2008/layout/LinedList"/>
    <dgm:cxn modelId="{88D82449-A8A7-432D-A837-F5F99C7C7826}" type="presParOf" srcId="{3DE27584-9935-4CFA-9D30-96E2268CEAD9}" destId="{4735CF43-0422-4F71-9E04-E732DD4E4DF0}" srcOrd="2" destOrd="0" presId="urn:microsoft.com/office/officeart/2008/layout/LinedList"/>
    <dgm:cxn modelId="{C1202870-02E9-41BF-8F79-C25F51CBA3C0}" type="presParOf" srcId="{3DE27584-9935-4CFA-9D30-96E2268CEAD9}" destId="{FFDFA21C-525A-4CEE-B63A-69D16FB7D34E}" srcOrd="3" destOrd="0" presId="urn:microsoft.com/office/officeart/2008/layout/LinedList"/>
    <dgm:cxn modelId="{1C6264E6-415F-40C3-9997-B292CF12A250}" type="presParOf" srcId="{FFDFA21C-525A-4CEE-B63A-69D16FB7D34E}" destId="{2C276337-49AC-407A-893D-702279D54650}" srcOrd="0" destOrd="0" presId="urn:microsoft.com/office/officeart/2008/layout/LinedList"/>
    <dgm:cxn modelId="{2B496A37-6B67-44E3-8E7B-AED9A0CB444B}" type="presParOf" srcId="{FFDFA21C-525A-4CEE-B63A-69D16FB7D34E}" destId="{CCD0EF1A-D68B-4989-948A-32AC8861D60C}" srcOrd="1" destOrd="0" presId="urn:microsoft.com/office/officeart/2008/layout/LinedList"/>
    <dgm:cxn modelId="{6CE16D14-967C-4468-97FF-19A47A385D61}" type="presParOf" srcId="{3DE27584-9935-4CFA-9D30-96E2268CEAD9}" destId="{23045290-8AC7-48C0-92D2-78951DCD7CB7}" srcOrd="4" destOrd="0" presId="urn:microsoft.com/office/officeart/2008/layout/LinedList"/>
    <dgm:cxn modelId="{6F88DCF6-621E-40D9-B883-89CA72678592}" type="presParOf" srcId="{3DE27584-9935-4CFA-9D30-96E2268CEAD9}" destId="{0836920F-1E45-465E-B34B-216FD592E567}" srcOrd="5" destOrd="0" presId="urn:microsoft.com/office/officeart/2008/layout/LinedList"/>
    <dgm:cxn modelId="{7B3F7C6C-455D-489A-A557-8E18CDC8DA38}" type="presParOf" srcId="{0836920F-1E45-465E-B34B-216FD592E567}" destId="{FD69FF07-6195-4E18-9D5B-2B822923423B}" srcOrd="0" destOrd="0" presId="urn:microsoft.com/office/officeart/2008/layout/LinedList"/>
    <dgm:cxn modelId="{364AFC3E-2742-48DB-A801-D19768AF4ABE}" type="presParOf" srcId="{0836920F-1E45-465E-B34B-216FD592E567}" destId="{0FB7278C-9474-49EA-82F6-4EE0184182A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24EF3E-709E-4AEE-8111-45EB12834726}">
      <dsp:nvSpPr>
        <dsp:cNvPr id="0" name=""/>
        <dsp:cNvSpPr/>
      </dsp:nvSpPr>
      <dsp:spPr>
        <a:xfrm>
          <a:off x="0" y="0"/>
          <a:ext cx="5906181" cy="0"/>
        </a:xfrm>
        <a:prstGeom prst="line">
          <a:avLst/>
        </a:prstGeom>
        <a:solidFill>
          <a:schemeClr val="accent2">
            <a:hueOff val="0"/>
            <a:satOff val="0"/>
            <a:lumOff val="0"/>
            <a:alphaOff val="0"/>
          </a:schemeClr>
        </a:solidFill>
        <a:ln w="34925" cap="flat" cmpd="sng" algn="in">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935F5D-CF49-4CE9-8796-A46A26CF071C}">
      <dsp:nvSpPr>
        <dsp:cNvPr id="0" name=""/>
        <dsp:cNvSpPr/>
      </dsp:nvSpPr>
      <dsp:spPr>
        <a:xfrm>
          <a:off x="0" y="0"/>
          <a:ext cx="5906181" cy="2615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l" defTabSz="1955800">
            <a:lnSpc>
              <a:spcPct val="100000"/>
            </a:lnSpc>
            <a:spcBef>
              <a:spcPct val="0"/>
            </a:spcBef>
            <a:spcAft>
              <a:spcPct val="35000"/>
            </a:spcAft>
            <a:buNone/>
          </a:pPr>
          <a:r>
            <a:rPr lang="en-US" sz="4400" kern="1200"/>
            <a:t>Moving is considered one of the top five most stressful life events.</a:t>
          </a:r>
        </a:p>
      </dsp:txBody>
      <dsp:txXfrm>
        <a:off x="0" y="0"/>
        <a:ext cx="5906181" cy="2615359"/>
      </dsp:txXfrm>
    </dsp:sp>
    <dsp:sp modelId="{1A4BF219-2FA4-40D4-BC18-D42F65052A37}">
      <dsp:nvSpPr>
        <dsp:cNvPr id="0" name=""/>
        <dsp:cNvSpPr/>
      </dsp:nvSpPr>
      <dsp:spPr>
        <a:xfrm>
          <a:off x="0" y="2615359"/>
          <a:ext cx="5906181" cy="0"/>
        </a:xfrm>
        <a:prstGeom prst="line">
          <a:avLst/>
        </a:prstGeom>
        <a:solidFill>
          <a:schemeClr val="accent2">
            <a:hueOff val="-165654"/>
            <a:satOff val="-54335"/>
            <a:lumOff val="-19803"/>
            <a:alphaOff val="0"/>
          </a:schemeClr>
        </a:solidFill>
        <a:ln w="34925" cap="flat" cmpd="sng" algn="in">
          <a:solidFill>
            <a:schemeClr val="accent2">
              <a:hueOff val="-165654"/>
              <a:satOff val="-54335"/>
              <a:lumOff val="-1980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091503-129B-4287-97BF-9A05BCF1217B}">
      <dsp:nvSpPr>
        <dsp:cNvPr id="0" name=""/>
        <dsp:cNvSpPr/>
      </dsp:nvSpPr>
      <dsp:spPr>
        <a:xfrm>
          <a:off x="0" y="2615359"/>
          <a:ext cx="5906181" cy="2615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l" defTabSz="1955800">
            <a:lnSpc>
              <a:spcPct val="100000"/>
            </a:lnSpc>
            <a:spcBef>
              <a:spcPct val="0"/>
            </a:spcBef>
            <a:spcAft>
              <a:spcPct val="35000"/>
            </a:spcAft>
            <a:buNone/>
          </a:pPr>
          <a:r>
            <a:rPr lang="en-US" sz="4400" kern="1200" dirty="0"/>
            <a:t> Can data science be used to help alleviate that stress?</a:t>
          </a:r>
        </a:p>
      </dsp:txBody>
      <dsp:txXfrm>
        <a:off x="0" y="2615359"/>
        <a:ext cx="5906181" cy="26153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0DC3E8-8F5F-41BD-A58A-5F85A0BD7037}">
      <dsp:nvSpPr>
        <dsp:cNvPr id="0" name=""/>
        <dsp:cNvSpPr/>
      </dsp:nvSpPr>
      <dsp:spPr>
        <a:xfrm>
          <a:off x="0" y="638"/>
          <a:ext cx="5906181" cy="0"/>
        </a:xfrm>
        <a:prstGeom prst="line">
          <a:avLst/>
        </a:prstGeom>
        <a:solidFill>
          <a:schemeClr val="accent2">
            <a:hueOff val="0"/>
            <a:satOff val="0"/>
            <a:lumOff val="0"/>
            <a:alphaOff val="0"/>
          </a:schemeClr>
        </a:solidFill>
        <a:ln w="34925" cap="flat" cmpd="sng" algn="in">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F323BA-9850-4C55-8F0C-E8A936E40690}">
      <dsp:nvSpPr>
        <dsp:cNvPr id="0" name=""/>
        <dsp:cNvSpPr/>
      </dsp:nvSpPr>
      <dsp:spPr>
        <a:xfrm>
          <a:off x="0" y="638"/>
          <a:ext cx="5906181" cy="1045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A friend of mine and her husband are considering a move to Avon, Connecticut within the next year or two.  Having never been there, they have questions:</a:t>
          </a:r>
        </a:p>
      </dsp:txBody>
      <dsp:txXfrm>
        <a:off x="0" y="638"/>
        <a:ext cx="5906181" cy="1045888"/>
      </dsp:txXfrm>
    </dsp:sp>
    <dsp:sp modelId="{CE365B94-BEA5-4AD0-AA33-8270F92FE50C}">
      <dsp:nvSpPr>
        <dsp:cNvPr id="0" name=""/>
        <dsp:cNvSpPr/>
      </dsp:nvSpPr>
      <dsp:spPr>
        <a:xfrm>
          <a:off x="0" y="1046526"/>
          <a:ext cx="5906181" cy="0"/>
        </a:xfrm>
        <a:prstGeom prst="line">
          <a:avLst/>
        </a:prstGeom>
        <a:solidFill>
          <a:schemeClr val="accent2">
            <a:hueOff val="-41413"/>
            <a:satOff val="-13584"/>
            <a:lumOff val="-4951"/>
            <a:alphaOff val="0"/>
          </a:schemeClr>
        </a:solidFill>
        <a:ln w="34925" cap="flat" cmpd="sng" algn="in">
          <a:solidFill>
            <a:schemeClr val="accent2">
              <a:hueOff val="-41413"/>
              <a:satOff val="-13584"/>
              <a:lumOff val="-495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19BB84-EC6B-4E50-8DF6-DD1734AE20B5}">
      <dsp:nvSpPr>
        <dsp:cNvPr id="0" name=""/>
        <dsp:cNvSpPr/>
      </dsp:nvSpPr>
      <dsp:spPr>
        <a:xfrm>
          <a:off x="0" y="1046526"/>
          <a:ext cx="5906181" cy="1045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What type of venues are in Avon? </a:t>
          </a:r>
        </a:p>
      </dsp:txBody>
      <dsp:txXfrm>
        <a:off x="0" y="1046526"/>
        <a:ext cx="5906181" cy="1045888"/>
      </dsp:txXfrm>
    </dsp:sp>
    <dsp:sp modelId="{48537BCE-DD35-4703-9764-726138006EF4}">
      <dsp:nvSpPr>
        <dsp:cNvPr id="0" name=""/>
        <dsp:cNvSpPr/>
      </dsp:nvSpPr>
      <dsp:spPr>
        <a:xfrm>
          <a:off x="0" y="2092414"/>
          <a:ext cx="5906181" cy="0"/>
        </a:xfrm>
        <a:prstGeom prst="line">
          <a:avLst/>
        </a:prstGeom>
        <a:solidFill>
          <a:schemeClr val="accent2">
            <a:hueOff val="-82827"/>
            <a:satOff val="-27168"/>
            <a:lumOff val="-9901"/>
            <a:alphaOff val="0"/>
          </a:schemeClr>
        </a:solidFill>
        <a:ln w="34925" cap="flat" cmpd="sng" algn="in">
          <a:solidFill>
            <a:schemeClr val="accent2">
              <a:hueOff val="-82827"/>
              <a:satOff val="-27168"/>
              <a:lumOff val="-990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7252E7-BE92-4C63-B3A1-CF05DBB1C4A3}">
      <dsp:nvSpPr>
        <dsp:cNvPr id="0" name=""/>
        <dsp:cNvSpPr/>
      </dsp:nvSpPr>
      <dsp:spPr>
        <a:xfrm>
          <a:off x="0" y="2092414"/>
          <a:ext cx="5906181" cy="1045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Are there a variety of restaurants? </a:t>
          </a:r>
        </a:p>
      </dsp:txBody>
      <dsp:txXfrm>
        <a:off x="0" y="2092414"/>
        <a:ext cx="5906181" cy="1045888"/>
      </dsp:txXfrm>
    </dsp:sp>
    <dsp:sp modelId="{3587BCE7-96FB-44CB-8CC6-D58C6B7DA907}">
      <dsp:nvSpPr>
        <dsp:cNvPr id="0" name=""/>
        <dsp:cNvSpPr/>
      </dsp:nvSpPr>
      <dsp:spPr>
        <a:xfrm>
          <a:off x="0" y="3138303"/>
          <a:ext cx="5906181" cy="0"/>
        </a:xfrm>
        <a:prstGeom prst="line">
          <a:avLst/>
        </a:prstGeom>
        <a:solidFill>
          <a:schemeClr val="accent2">
            <a:hueOff val="-124240"/>
            <a:satOff val="-40751"/>
            <a:lumOff val="-14852"/>
            <a:alphaOff val="0"/>
          </a:schemeClr>
        </a:solidFill>
        <a:ln w="34925" cap="flat" cmpd="sng" algn="in">
          <a:solidFill>
            <a:schemeClr val="accent2">
              <a:hueOff val="-124240"/>
              <a:satOff val="-40751"/>
              <a:lumOff val="-1485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E3B639-A908-40AE-AFCE-E6159F63F6EC}">
      <dsp:nvSpPr>
        <dsp:cNvPr id="0" name=""/>
        <dsp:cNvSpPr/>
      </dsp:nvSpPr>
      <dsp:spPr>
        <a:xfrm>
          <a:off x="0" y="3138303"/>
          <a:ext cx="5906181" cy="1045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Which stores are available for shopping?  </a:t>
          </a:r>
        </a:p>
      </dsp:txBody>
      <dsp:txXfrm>
        <a:off x="0" y="3138303"/>
        <a:ext cx="5906181" cy="1045888"/>
      </dsp:txXfrm>
    </dsp:sp>
    <dsp:sp modelId="{25E6D3CA-A441-4E5A-B980-9EA6C0945D23}">
      <dsp:nvSpPr>
        <dsp:cNvPr id="0" name=""/>
        <dsp:cNvSpPr/>
      </dsp:nvSpPr>
      <dsp:spPr>
        <a:xfrm>
          <a:off x="0" y="4184191"/>
          <a:ext cx="5906181" cy="0"/>
        </a:xfrm>
        <a:prstGeom prst="line">
          <a:avLst/>
        </a:prstGeom>
        <a:solidFill>
          <a:schemeClr val="accent2">
            <a:hueOff val="-165654"/>
            <a:satOff val="-54335"/>
            <a:lumOff val="-19803"/>
            <a:alphaOff val="0"/>
          </a:schemeClr>
        </a:solidFill>
        <a:ln w="34925" cap="flat" cmpd="sng" algn="in">
          <a:solidFill>
            <a:schemeClr val="accent2">
              <a:hueOff val="-165654"/>
              <a:satOff val="-54335"/>
              <a:lumOff val="-1980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2DDD04-E0E2-4C73-AC67-0CECA15EFA46}">
      <dsp:nvSpPr>
        <dsp:cNvPr id="0" name=""/>
        <dsp:cNvSpPr/>
      </dsp:nvSpPr>
      <dsp:spPr>
        <a:xfrm>
          <a:off x="0" y="4184191"/>
          <a:ext cx="5906181" cy="1045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Are there other towns similar to Avon that offer a similar social and cultural experience?</a:t>
          </a:r>
        </a:p>
      </dsp:txBody>
      <dsp:txXfrm>
        <a:off x="0" y="4184191"/>
        <a:ext cx="5906181" cy="10458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8E51C5-B400-4A62-847D-5AAE09EA92DE}">
      <dsp:nvSpPr>
        <dsp:cNvPr id="0" name=""/>
        <dsp:cNvSpPr/>
      </dsp:nvSpPr>
      <dsp:spPr>
        <a:xfrm>
          <a:off x="0" y="0"/>
          <a:ext cx="5906181" cy="0"/>
        </a:xfrm>
        <a:prstGeom prst="line">
          <a:avLst/>
        </a:prstGeom>
        <a:solidFill>
          <a:schemeClr val="dk2">
            <a:hueOff val="0"/>
            <a:satOff val="0"/>
            <a:lumOff val="0"/>
            <a:alphaOff val="0"/>
          </a:schemeClr>
        </a:solidFill>
        <a:ln w="34925"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7F852E-BD34-4243-931A-03E8105A103E}">
      <dsp:nvSpPr>
        <dsp:cNvPr id="0" name=""/>
        <dsp:cNvSpPr/>
      </dsp:nvSpPr>
      <dsp:spPr>
        <a:xfrm>
          <a:off x="0" y="0"/>
          <a:ext cx="5906181" cy="2615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t>Yes, data science can be used to help inform my friend before the move.</a:t>
          </a:r>
        </a:p>
      </dsp:txBody>
      <dsp:txXfrm>
        <a:off x="0" y="0"/>
        <a:ext cx="5906181" cy="2615359"/>
      </dsp:txXfrm>
    </dsp:sp>
    <dsp:sp modelId="{80B42156-7D57-482C-9478-18C3AEEF826C}">
      <dsp:nvSpPr>
        <dsp:cNvPr id="0" name=""/>
        <dsp:cNvSpPr/>
      </dsp:nvSpPr>
      <dsp:spPr>
        <a:xfrm>
          <a:off x="0" y="2615359"/>
          <a:ext cx="5906181" cy="0"/>
        </a:xfrm>
        <a:prstGeom prst="line">
          <a:avLst/>
        </a:prstGeom>
        <a:solidFill>
          <a:schemeClr val="dk2">
            <a:hueOff val="0"/>
            <a:satOff val="0"/>
            <a:lumOff val="0"/>
            <a:alphaOff val="0"/>
          </a:schemeClr>
        </a:solidFill>
        <a:ln w="34925"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C73C16-0174-4861-B466-38CC2F77802C}">
      <dsp:nvSpPr>
        <dsp:cNvPr id="0" name=""/>
        <dsp:cNvSpPr/>
      </dsp:nvSpPr>
      <dsp:spPr>
        <a:xfrm>
          <a:off x="0" y="2615359"/>
          <a:ext cx="5906181" cy="2615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t>Using a combination of data from the internet, Foursquare venue information, and K-Means Clustering, I can answer my friend’s questions.</a:t>
          </a:r>
        </a:p>
      </dsp:txBody>
      <dsp:txXfrm>
        <a:off x="0" y="2615359"/>
        <a:ext cx="5906181" cy="261535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7E281-BDBE-433C-9558-9996278635A2}">
      <dsp:nvSpPr>
        <dsp:cNvPr id="0" name=""/>
        <dsp:cNvSpPr/>
      </dsp:nvSpPr>
      <dsp:spPr>
        <a:xfrm>
          <a:off x="0" y="2554"/>
          <a:ext cx="5906181" cy="0"/>
        </a:xfrm>
        <a:prstGeom prst="line">
          <a:avLst/>
        </a:prstGeom>
        <a:solidFill>
          <a:schemeClr val="dk2">
            <a:hueOff val="0"/>
            <a:satOff val="0"/>
            <a:lumOff val="0"/>
            <a:alphaOff val="0"/>
          </a:schemeClr>
        </a:solidFill>
        <a:ln w="34925"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B46FD0-6A49-4F69-97E5-EC23CF27D583}">
      <dsp:nvSpPr>
        <dsp:cNvPr id="0" name=""/>
        <dsp:cNvSpPr/>
      </dsp:nvSpPr>
      <dsp:spPr>
        <a:xfrm>
          <a:off x="0" y="2554"/>
          <a:ext cx="5906181" cy="17418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Scraping the web </a:t>
          </a:r>
        </a:p>
      </dsp:txBody>
      <dsp:txXfrm>
        <a:off x="0" y="2554"/>
        <a:ext cx="5906181" cy="1741869"/>
      </dsp:txXfrm>
    </dsp:sp>
    <dsp:sp modelId="{4735CF43-0422-4F71-9E04-E732DD4E4DF0}">
      <dsp:nvSpPr>
        <dsp:cNvPr id="0" name=""/>
        <dsp:cNvSpPr/>
      </dsp:nvSpPr>
      <dsp:spPr>
        <a:xfrm>
          <a:off x="0" y="1744424"/>
          <a:ext cx="5906181" cy="0"/>
        </a:xfrm>
        <a:prstGeom prst="line">
          <a:avLst/>
        </a:prstGeom>
        <a:solidFill>
          <a:schemeClr val="dk2">
            <a:hueOff val="0"/>
            <a:satOff val="0"/>
            <a:lumOff val="0"/>
            <a:alphaOff val="0"/>
          </a:schemeClr>
        </a:solidFill>
        <a:ln w="34925"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276337-49AC-407A-893D-702279D54650}">
      <dsp:nvSpPr>
        <dsp:cNvPr id="0" name=""/>
        <dsp:cNvSpPr/>
      </dsp:nvSpPr>
      <dsp:spPr>
        <a:xfrm>
          <a:off x="0" y="1744424"/>
          <a:ext cx="5906181" cy="17418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Using geopy for geographical coordinates of locations of interest</a:t>
          </a:r>
        </a:p>
      </dsp:txBody>
      <dsp:txXfrm>
        <a:off x="0" y="1744424"/>
        <a:ext cx="5906181" cy="1741869"/>
      </dsp:txXfrm>
    </dsp:sp>
    <dsp:sp modelId="{23045290-8AC7-48C0-92D2-78951DCD7CB7}">
      <dsp:nvSpPr>
        <dsp:cNvPr id="0" name=""/>
        <dsp:cNvSpPr/>
      </dsp:nvSpPr>
      <dsp:spPr>
        <a:xfrm>
          <a:off x="0" y="3486293"/>
          <a:ext cx="5906181" cy="0"/>
        </a:xfrm>
        <a:prstGeom prst="line">
          <a:avLst/>
        </a:prstGeom>
        <a:solidFill>
          <a:schemeClr val="dk2">
            <a:hueOff val="0"/>
            <a:satOff val="0"/>
            <a:lumOff val="0"/>
            <a:alphaOff val="0"/>
          </a:schemeClr>
        </a:solidFill>
        <a:ln w="34925"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D69FF07-6195-4E18-9D5B-2B822923423B}">
      <dsp:nvSpPr>
        <dsp:cNvPr id="0" name=""/>
        <dsp:cNvSpPr/>
      </dsp:nvSpPr>
      <dsp:spPr>
        <a:xfrm>
          <a:off x="0" y="3486293"/>
          <a:ext cx="5906181" cy="17418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Using Foursquare to obtain information on venues</a:t>
          </a:r>
        </a:p>
      </dsp:txBody>
      <dsp:txXfrm>
        <a:off x="0" y="3486293"/>
        <a:ext cx="5906181" cy="174186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EA0C0817-A112-4847-8014-A94B7D2A4EA3}" type="datetime1">
              <a:rPr lang="en-US" smtClean="0"/>
              <a:t>5/31/2020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34B7E4EF-A1BD-40F4-AB7B-04F084DD991D}" type="slidenum">
              <a:rPr lang="en-US" smtClean="0"/>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12591892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876024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587156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260851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D9C646AA-F36E-4540-911D-FFFC0A0EF24A}" type="datetime1">
              <a:rPr lang="en-US" smtClean="0"/>
              <a:t>5/31/2020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34B7E4EF-A1BD-40F4-AB7B-04F084DD991D}" type="slidenum">
              <a:rPr lang="en-US" smtClean="0"/>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91152034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472698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5/31/2020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624053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5/31/2020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41792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224701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E8D12A6-918A-48BD-8CB9-CA713993B0EA}" type="datetime1">
              <a:rPr lang="en-US" smtClean="0"/>
              <a:t>5/31/2020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4B7E4EF-A1BD-40F4-AB7B-04F084DD991D}"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18285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E778CE86-875F-4587-BCF6-FA054AFC0D53}" type="datetime1">
              <a:rPr lang="en-US" smtClean="0"/>
              <a:pPr/>
              <a:t>5/31/2020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pPr algn="l"/>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4B7E4EF-A1BD-40F4-AB7B-04F084DD991D}"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33307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F6FA2B21-3FCD-4721-B95C-427943F61125}" type="datetime1">
              <a:rPr lang="en-US" smtClean="0"/>
              <a:t>5/31/2020</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34B7E4EF-A1BD-40F4-AB7B-04F084DD991D}"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9426820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65A8D7D-3ECA-4F19-A905-043592CDFAC4}"/>
              </a:ext>
            </a:extLst>
          </p:cNvPr>
          <p:cNvPicPr>
            <a:picLocks noChangeAspect="1"/>
          </p:cNvPicPr>
          <p:nvPr/>
        </p:nvPicPr>
        <p:blipFill rotWithShape="1">
          <a:blip r:embed="rId2"/>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F9C6BE77-FF9F-404A-B0AD-2D74BF801497}"/>
              </a:ext>
            </a:extLst>
          </p:cNvPr>
          <p:cNvSpPr>
            <a:spLocks noGrp="1"/>
          </p:cNvSpPr>
          <p:nvPr>
            <p:ph type="ctrTitle"/>
          </p:nvPr>
        </p:nvSpPr>
        <p:spPr>
          <a:xfrm>
            <a:off x="477981" y="1122362"/>
            <a:ext cx="4023360" cy="2802219"/>
          </a:xfrm>
        </p:spPr>
        <p:txBody>
          <a:bodyPr anchor="b">
            <a:normAutofit/>
          </a:bodyPr>
          <a:lstStyle/>
          <a:p>
            <a:pPr algn="l"/>
            <a:r>
              <a:rPr lang="en-US" sz="3200" dirty="0"/>
              <a:t>Unpacking Before the Move</a:t>
            </a:r>
          </a:p>
        </p:txBody>
      </p:sp>
      <p:sp>
        <p:nvSpPr>
          <p:cNvPr id="3" name="Subtitle 2">
            <a:extLst>
              <a:ext uri="{FF2B5EF4-FFF2-40B4-BE49-F238E27FC236}">
                <a16:creationId xmlns:a16="http://schemas.microsoft.com/office/drawing/2014/main" id="{8526F256-AFB5-4FE6-8367-AD8C3D61BBDF}"/>
              </a:ext>
            </a:extLst>
          </p:cNvPr>
          <p:cNvSpPr>
            <a:spLocks noGrp="1"/>
          </p:cNvSpPr>
          <p:nvPr>
            <p:ph type="subTitle" idx="1"/>
          </p:nvPr>
        </p:nvSpPr>
        <p:spPr>
          <a:xfrm>
            <a:off x="477980" y="3969352"/>
            <a:ext cx="4023359" cy="2238408"/>
          </a:xfrm>
        </p:spPr>
        <p:txBody>
          <a:bodyPr>
            <a:normAutofit/>
          </a:bodyPr>
          <a:lstStyle/>
          <a:p>
            <a:pPr algn="l">
              <a:spcAft>
                <a:spcPts val="600"/>
              </a:spcAft>
            </a:pPr>
            <a:r>
              <a:rPr lang="en-US" sz="1600" dirty="0"/>
              <a:t>Investigating the Social and Commercial Pulse of a Town</a:t>
            </a:r>
          </a:p>
          <a:p>
            <a:pPr algn="l">
              <a:spcAft>
                <a:spcPts val="600"/>
              </a:spcAft>
            </a:pPr>
            <a:r>
              <a:rPr lang="en-US" sz="1600" dirty="0"/>
              <a:t> Before a Big Move</a:t>
            </a:r>
          </a:p>
          <a:p>
            <a:pPr algn="l">
              <a:spcAft>
                <a:spcPts val="600"/>
              </a:spcAft>
            </a:pPr>
            <a:endParaRPr lang="en-US" sz="1600" dirty="0"/>
          </a:p>
          <a:p>
            <a:pPr algn="l">
              <a:spcAft>
                <a:spcPts val="600"/>
              </a:spcAft>
            </a:pPr>
            <a:r>
              <a:rPr lang="en-US" sz="1600" dirty="0"/>
              <a:t>Data Science Capstone Project</a:t>
            </a:r>
          </a:p>
          <a:p>
            <a:pPr algn="l">
              <a:spcAft>
                <a:spcPts val="600"/>
              </a:spcAft>
            </a:pPr>
            <a:r>
              <a:rPr lang="en-US" sz="1600" dirty="0"/>
              <a:t>By Colette Campbell</a:t>
            </a:r>
          </a:p>
        </p:txBody>
      </p:sp>
    </p:spTree>
    <p:extLst>
      <p:ext uri="{BB962C8B-B14F-4D97-AF65-F5344CB8AC3E}">
        <p14:creationId xmlns:p14="http://schemas.microsoft.com/office/powerpoint/2010/main" val="36949254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91DF2-1A16-4C9E-BBB7-612EF218A008}"/>
              </a:ext>
            </a:extLst>
          </p:cNvPr>
          <p:cNvSpPr>
            <a:spLocks noGrp="1"/>
          </p:cNvSpPr>
          <p:nvPr>
            <p:ph type="title"/>
          </p:nvPr>
        </p:nvSpPr>
        <p:spPr/>
        <p:txBody>
          <a:bodyPr>
            <a:normAutofit/>
          </a:bodyPr>
          <a:lstStyle/>
          <a:p>
            <a:pPr algn="ctr"/>
            <a:r>
              <a:rPr lang="en-US" sz="6000" b="1" dirty="0"/>
              <a:t>Results</a:t>
            </a:r>
          </a:p>
        </p:txBody>
      </p:sp>
      <p:sp>
        <p:nvSpPr>
          <p:cNvPr id="3" name="Content Placeholder 2">
            <a:extLst>
              <a:ext uri="{FF2B5EF4-FFF2-40B4-BE49-F238E27FC236}">
                <a16:creationId xmlns:a16="http://schemas.microsoft.com/office/drawing/2014/main" id="{AB930EE4-5B47-4811-8B5D-64A2B072A45E}"/>
              </a:ext>
            </a:extLst>
          </p:cNvPr>
          <p:cNvSpPr>
            <a:spLocks noGrp="1"/>
          </p:cNvSpPr>
          <p:nvPr>
            <p:ph idx="1"/>
          </p:nvPr>
        </p:nvSpPr>
        <p:spPr>
          <a:xfrm>
            <a:off x="1371600" y="3241040"/>
            <a:ext cx="9601200" cy="2626360"/>
          </a:xfrm>
        </p:spPr>
        <p:txBody>
          <a:bodyPr/>
          <a:lstStyle/>
          <a:p>
            <a:pPr marL="0" indent="0">
              <a:buNone/>
            </a:pPr>
            <a:r>
              <a:rPr lang="en-US" dirty="0"/>
              <a:t>This set of data did not offer much variation.  Many of the towns have similar venues listed in their top 10.  Adding demographic information for each town would help to distinguish the clusters.</a:t>
            </a:r>
          </a:p>
          <a:p>
            <a:pPr marL="0" indent="0">
              <a:buNone/>
            </a:pPr>
            <a:endParaRPr lang="en-US" dirty="0"/>
          </a:p>
        </p:txBody>
      </p:sp>
    </p:spTree>
    <p:extLst>
      <p:ext uri="{BB962C8B-B14F-4D97-AF65-F5344CB8AC3E}">
        <p14:creationId xmlns:p14="http://schemas.microsoft.com/office/powerpoint/2010/main" val="842890470"/>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132B9-0E4A-4F00-9B6F-923F6A634B14}"/>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B0B17996-1FB5-48F3-96A1-437BE165E7E5}"/>
              </a:ext>
            </a:extLst>
          </p:cNvPr>
          <p:cNvSpPr>
            <a:spLocks noGrp="1"/>
          </p:cNvSpPr>
          <p:nvPr>
            <p:ph idx="1"/>
          </p:nvPr>
        </p:nvSpPr>
        <p:spPr/>
        <p:txBody>
          <a:bodyPr>
            <a:normAutofit/>
          </a:bodyPr>
          <a:lstStyle/>
          <a:p>
            <a:pPr marL="0" indent="0" algn="ctr">
              <a:buNone/>
            </a:pPr>
            <a:r>
              <a:rPr lang="en-US" sz="6000" b="1" dirty="0"/>
              <a:t>Response to “the problem”</a:t>
            </a:r>
          </a:p>
          <a:p>
            <a:pPr marL="0" indent="0" algn="ctr">
              <a:buNone/>
            </a:pPr>
            <a:r>
              <a:rPr lang="en-US" sz="6000" b="1" dirty="0"/>
              <a:t>Based on the Analysis</a:t>
            </a:r>
          </a:p>
          <a:p>
            <a:pPr marL="0" indent="0" algn="ctr">
              <a:buNone/>
            </a:pPr>
            <a:endParaRPr lang="en-US" sz="6600" b="1" dirty="0"/>
          </a:p>
        </p:txBody>
      </p:sp>
    </p:spTree>
    <p:extLst>
      <p:ext uri="{BB962C8B-B14F-4D97-AF65-F5344CB8AC3E}">
        <p14:creationId xmlns:p14="http://schemas.microsoft.com/office/powerpoint/2010/main" val="422838569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9A2D2-146A-442C-BE80-D7F85D0E60D6}"/>
              </a:ext>
            </a:extLst>
          </p:cNvPr>
          <p:cNvSpPr>
            <a:spLocks noGrp="1"/>
          </p:cNvSpPr>
          <p:nvPr>
            <p:ph type="title"/>
          </p:nvPr>
        </p:nvSpPr>
        <p:spPr/>
        <p:txBody>
          <a:bodyPr>
            <a:normAutofit fontScale="90000"/>
          </a:bodyPr>
          <a:lstStyle/>
          <a:p>
            <a:r>
              <a:rPr lang="en-US" b="1" dirty="0"/>
              <a:t>What type of venues are in close proximity to the town (Avon)? </a:t>
            </a:r>
            <a:br>
              <a:rPr lang="en-US" b="1" dirty="0"/>
            </a:br>
            <a:endParaRPr lang="en-US" b="1" dirty="0"/>
          </a:p>
        </p:txBody>
      </p:sp>
      <p:sp>
        <p:nvSpPr>
          <p:cNvPr id="3" name="Content Placeholder 2">
            <a:extLst>
              <a:ext uri="{FF2B5EF4-FFF2-40B4-BE49-F238E27FC236}">
                <a16:creationId xmlns:a16="http://schemas.microsoft.com/office/drawing/2014/main" id="{9A49ECF2-11B2-468B-8273-C6FD94E47B35}"/>
              </a:ext>
            </a:extLst>
          </p:cNvPr>
          <p:cNvSpPr>
            <a:spLocks noGrp="1"/>
          </p:cNvSpPr>
          <p:nvPr>
            <p:ph idx="1"/>
          </p:nvPr>
        </p:nvSpPr>
        <p:spPr/>
        <p:txBody>
          <a:bodyPr>
            <a:normAutofit/>
          </a:bodyPr>
          <a:lstStyle/>
          <a:p>
            <a:pPr marL="0" indent="0">
              <a:buNone/>
            </a:pPr>
            <a:r>
              <a:rPr lang="en-US" dirty="0"/>
              <a:t>Within the  small radius of 500-m of the town center of Avon, there are many types of venue including:</a:t>
            </a:r>
          </a:p>
          <a:p>
            <a:r>
              <a:rPr lang="en-US" dirty="0"/>
              <a:t>restaurants</a:t>
            </a:r>
          </a:p>
          <a:p>
            <a:r>
              <a:rPr lang="en-US" dirty="0"/>
              <a:t>coffee shops</a:t>
            </a:r>
          </a:p>
          <a:p>
            <a:r>
              <a:rPr lang="en-US" dirty="0"/>
              <a:t>a furniture store</a:t>
            </a:r>
          </a:p>
          <a:p>
            <a:r>
              <a:rPr lang="en-US" dirty="0"/>
              <a:t>a juice bar</a:t>
            </a:r>
          </a:p>
          <a:p>
            <a:r>
              <a:rPr lang="en-US" dirty="0"/>
              <a:t>a barre studio</a:t>
            </a:r>
          </a:p>
          <a:p>
            <a:r>
              <a:rPr lang="en-US" dirty="0"/>
              <a:t>a sporting goods shop</a:t>
            </a:r>
          </a:p>
          <a:p>
            <a:pPr marL="0" indent="0">
              <a:buNone/>
            </a:pPr>
            <a:endParaRPr lang="en-US" dirty="0"/>
          </a:p>
        </p:txBody>
      </p:sp>
    </p:spTree>
    <p:extLst>
      <p:ext uri="{BB962C8B-B14F-4D97-AF65-F5344CB8AC3E}">
        <p14:creationId xmlns:p14="http://schemas.microsoft.com/office/powerpoint/2010/main" val="427171467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586F0-7DC1-4937-BAA7-F7DD17CEBF95}"/>
              </a:ext>
            </a:extLst>
          </p:cNvPr>
          <p:cNvSpPr>
            <a:spLocks noGrp="1"/>
          </p:cNvSpPr>
          <p:nvPr>
            <p:ph type="title"/>
          </p:nvPr>
        </p:nvSpPr>
        <p:spPr/>
        <p:txBody>
          <a:bodyPr>
            <a:normAutofit fontScale="90000"/>
          </a:bodyPr>
          <a:lstStyle/>
          <a:p>
            <a:r>
              <a:rPr lang="en-US" b="1" dirty="0"/>
              <a:t>Are there a variety of restaurants in Avon?</a:t>
            </a:r>
            <a:br>
              <a:rPr lang="en-US" b="1" dirty="0"/>
            </a:br>
            <a:endParaRPr lang="en-US" b="1" dirty="0"/>
          </a:p>
        </p:txBody>
      </p:sp>
      <p:sp>
        <p:nvSpPr>
          <p:cNvPr id="3" name="Content Placeholder 2">
            <a:extLst>
              <a:ext uri="{FF2B5EF4-FFF2-40B4-BE49-F238E27FC236}">
                <a16:creationId xmlns:a16="http://schemas.microsoft.com/office/drawing/2014/main" id="{C471E360-D8AD-4118-AC47-E4A626C755F6}"/>
              </a:ext>
            </a:extLst>
          </p:cNvPr>
          <p:cNvSpPr>
            <a:spLocks noGrp="1"/>
          </p:cNvSpPr>
          <p:nvPr>
            <p:ph idx="1"/>
          </p:nvPr>
        </p:nvSpPr>
        <p:spPr/>
        <p:txBody>
          <a:bodyPr/>
          <a:lstStyle/>
          <a:p>
            <a:pPr marL="0" indent="0">
              <a:buNone/>
            </a:pPr>
            <a:r>
              <a:rPr lang="en-US" dirty="0"/>
              <a:t>Avon has many different types of restaurants including (but not limited to):</a:t>
            </a:r>
          </a:p>
          <a:p>
            <a:r>
              <a:rPr lang="en-US" dirty="0"/>
              <a:t>Italian</a:t>
            </a:r>
          </a:p>
          <a:p>
            <a:r>
              <a:rPr lang="en-US" dirty="0"/>
              <a:t>American</a:t>
            </a:r>
          </a:p>
          <a:p>
            <a:r>
              <a:rPr lang="en-US" dirty="0"/>
              <a:t>Thai</a:t>
            </a:r>
          </a:p>
          <a:p>
            <a:r>
              <a:rPr lang="en-US" dirty="0"/>
              <a:t>Korean</a:t>
            </a:r>
          </a:p>
          <a:p>
            <a:r>
              <a:rPr lang="en-US" dirty="0"/>
              <a:t>Seafood.</a:t>
            </a:r>
          </a:p>
        </p:txBody>
      </p:sp>
    </p:spTree>
    <p:extLst>
      <p:ext uri="{BB962C8B-B14F-4D97-AF65-F5344CB8AC3E}">
        <p14:creationId xmlns:p14="http://schemas.microsoft.com/office/powerpoint/2010/main" val="270570446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95C63-D7E4-4304-8F4B-5FDECC7CDAD4}"/>
              </a:ext>
            </a:extLst>
          </p:cNvPr>
          <p:cNvSpPr>
            <a:spLocks noGrp="1"/>
          </p:cNvSpPr>
          <p:nvPr>
            <p:ph type="title"/>
          </p:nvPr>
        </p:nvSpPr>
        <p:spPr/>
        <p:txBody>
          <a:bodyPr>
            <a:normAutofit fontScale="90000"/>
          </a:bodyPr>
          <a:lstStyle/>
          <a:p>
            <a:r>
              <a:rPr lang="en-US" b="1" dirty="0"/>
              <a:t>Which stores are available for shopping in Avon?</a:t>
            </a:r>
            <a:br>
              <a:rPr lang="en-US" dirty="0"/>
            </a:br>
            <a:endParaRPr lang="en-US" dirty="0"/>
          </a:p>
        </p:txBody>
      </p:sp>
      <p:sp>
        <p:nvSpPr>
          <p:cNvPr id="3" name="Content Placeholder 2">
            <a:extLst>
              <a:ext uri="{FF2B5EF4-FFF2-40B4-BE49-F238E27FC236}">
                <a16:creationId xmlns:a16="http://schemas.microsoft.com/office/drawing/2014/main" id="{310ED943-894C-46BF-9B5A-D40C37DA61C4}"/>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r>
              <a:rPr lang="en-US" dirty="0"/>
              <a:t>The only stores returned in the small area of exploration were a shipping store and a sporting goods store.  When examining the top 10 most common venues, the results practically mirror the stores found within 500-m of the town center.  This would suggest that </a:t>
            </a:r>
            <a:r>
              <a:rPr lang="en-US" b="1" dirty="0"/>
              <a:t>a resident of Avon may have to travel outside of the town limits for a variety when shopping</a:t>
            </a:r>
            <a:r>
              <a:rPr lang="en-US" dirty="0"/>
              <a:t>.</a:t>
            </a:r>
          </a:p>
          <a:p>
            <a:endParaRPr lang="en-US" dirty="0"/>
          </a:p>
        </p:txBody>
      </p:sp>
    </p:spTree>
    <p:extLst>
      <p:ext uri="{BB962C8B-B14F-4D97-AF65-F5344CB8AC3E}">
        <p14:creationId xmlns:p14="http://schemas.microsoft.com/office/powerpoint/2010/main" val="335370553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AB4EB-A7A3-4B80-9E81-A880B9FB0AAB}"/>
              </a:ext>
            </a:extLst>
          </p:cNvPr>
          <p:cNvSpPr>
            <a:spLocks noGrp="1"/>
          </p:cNvSpPr>
          <p:nvPr>
            <p:ph type="title"/>
          </p:nvPr>
        </p:nvSpPr>
        <p:spPr/>
        <p:txBody>
          <a:bodyPr>
            <a:normAutofit fontScale="90000"/>
          </a:bodyPr>
          <a:lstStyle/>
          <a:p>
            <a:r>
              <a:rPr lang="en-US" b="1" dirty="0"/>
              <a:t>Are there other towns similar to Avon that offer a similar social and cultural experience?</a:t>
            </a:r>
            <a:br>
              <a:rPr lang="en-US" dirty="0"/>
            </a:br>
            <a:endParaRPr lang="en-US" dirty="0"/>
          </a:p>
        </p:txBody>
      </p:sp>
      <p:sp>
        <p:nvSpPr>
          <p:cNvPr id="3" name="Content Placeholder 2">
            <a:extLst>
              <a:ext uri="{FF2B5EF4-FFF2-40B4-BE49-F238E27FC236}">
                <a16:creationId xmlns:a16="http://schemas.microsoft.com/office/drawing/2014/main" id="{C64AB048-24FA-4231-9B25-E78D52656C91}"/>
              </a:ext>
            </a:extLst>
          </p:cNvPr>
          <p:cNvSpPr>
            <a:spLocks noGrp="1"/>
          </p:cNvSpPr>
          <p:nvPr>
            <p:ph idx="1"/>
          </p:nvPr>
        </p:nvSpPr>
        <p:spPr>
          <a:xfrm>
            <a:off x="1371600" y="3429000"/>
            <a:ext cx="9601200" cy="2438400"/>
          </a:xfrm>
        </p:spPr>
        <p:txBody>
          <a:bodyPr/>
          <a:lstStyle/>
          <a:p>
            <a:r>
              <a:rPr lang="en-US" dirty="0"/>
              <a:t>Based on the top 2 most common venues, </a:t>
            </a:r>
            <a:r>
              <a:rPr lang="en-US" u="sng" dirty="0"/>
              <a:t>the town of Canton would be considered most similar to Avon</a:t>
            </a:r>
            <a:r>
              <a:rPr lang="en-US" dirty="0"/>
              <a:t>.</a:t>
            </a:r>
          </a:p>
          <a:p>
            <a:r>
              <a:rPr lang="en-US" dirty="0"/>
              <a:t>Avon appears to be unique in that </a:t>
            </a:r>
            <a:r>
              <a:rPr lang="en-US" u="sng" dirty="0"/>
              <a:t>no other town has a juice bar or furniture store listed in their top ten most common venues</a:t>
            </a:r>
            <a:r>
              <a:rPr lang="en-US" dirty="0"/>
              <a:t>.</a:t>
            </a:r>
          </a:p>
          <a:p>
            <a:endParaRPr lang="en-US" dirty="0"/>
          </a:p>
        </p:txBody>
      </p:sp>
    </p:spTree>
    <p:extLst>
      <p:ext uri="{BB962C8B-B14F-4D97-AF65-F5344CB8AC3E}">
        <p14:creationId xmlns:p14="http://schemas.microsoft.com/office/powerpoint/2010/main" val="147007307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3D179-3032-4599-BAD0-E9C90CF1B3D8}"/>
              </a:ext>
            </a:extLst>
          </p:cNvPr>
          <p:cNvSpPr>
            <a:spLocks noGrp="1"/>
          </p:cNvSpPr>
          <p:nvPr>
            <p:ph type="title"/>
          </p:nvPr>
        </p:nvSpPr>
        <p:spPr/>
        <p:txBody>
          <a:bodyPr>
            <a:normAutofit/>
          </a:bodyPr>
          <a:lstStyle/>
          <a:p>
            <a:pPr algn="ctr"/>
            <a:r>
              <a:rPr lang="en-US" sz="6000" b="1" dirty="0"/>
              <a:t>Conclusion</a:t>
            </a:r>
          </a:p>
        </p:txBody>
      </p:sp>
      <p:sp>
        <p:nvSpPr>
          <p:cNvPr id="3" name="Content Placeholder 2">
            <a:extLst>
              <a:ext uri="{FF2B5EF4-FFF2-40B4-BE49-F238E27FC236}">
                <a16:creationId xmlns:a16="http://schemas.microsoft.com/office/drawing/2014/main" id="{EE435019-8722-46B4-B976-E58A5346155D}"/>
              </a:ext>
            </a:extLst>
          </p:cNvPr>
          <p:cNvSpPr>
            <a:spLocks noGrp="1"/>
          </p:cNvSpPr>
          <p:nvPr>
            <p:ph idx="1"/>
          </p:nvPr>
        </p:nvSpPr>
        <p:spPr>
          <a:xfrm>
            <a:off x="1371600" y="3037840"/>
            <a:ext cx="9601200" cy="2829560"/>
          </a:xfrm>
        </p:spPr>
        <p:txBody>
          <a:bodyPr/>
          <a:lstStyle/>
          <a:p>
            <a:r>
              <a:rPr lang="en-US" dirty="0"/>
              <a:t>Many of the towns in Hartford County, Connecticut have similar venues available to residents.</a:t>
            </a:r>
          </a:p>
          <a:p>
            <a:r>
              <a:rPr lang="en-US" dirty="0"/>
              <a:t>The town of Canton seems to be most similar to Avon based on the top venues in each town.</a:t>
            </a:r>
          </a:p>
          <a:p>
            <a:r>
              <a:rPr lang="en-US" dirty="0"/>
              <a:t>To better distinguish between the towns in Hartford County, the analysis could be done again including demographics for each town.</a:t>
            </a:r>
          </a:p>
        </p:txBody>
      </p:sp>
    </p:spTree>
    <p:extLst>
      <p:ext uri="{BB962C8B-B14F-4D97-AF65-F5344CB8AC3E}">
        <p14:creationId xmlns:p14="http://schemas.microsoft.com/office/powerpoint/2010/main" val="227455320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43647-2CD9-4BB5-8A3E-E23B71BC17B3}"/>
              </a:ext>
            </a:extLst>
          </p:cNvPr>
          <p:cNvSpPr>
            <a:spLocks noGrp="1"/>
          </p:cNvSpPr>
          <p:nvPr>
            <p:ph type="title"/>
          </p:nvPr>
        </p:nvSpPr>
        <p:spPr>
          <a:xfrm>
            <a:off x="573409" y="559477"/>
            <a:ext cx="3765200" cy="5709931"/>
          </a:xfrm>
        </p:spPr>
        <p:txBody>
          <a:bodyPr>
            <a:normAutofit/>
          </a:bodyPr>
          <a:lstStyle/>
          <a:p>
            <a:pPr algn="ctr"/>
            <a:r>
              <a:rPr lang="en-US" b="1" dirty="0"/>
              <a:t>The Question:</a:t>
            </a:r>
          </a:p>
        </p:txBody>
      </p:sp>
      <p:graphicFrame>
        <p:nvGraphicFramePr>
          <p:cNvPr id="18" name="Content Placeholder 2">
            <a:extLst>
              <a:ext uri="{FF2B5EF4-FFF2-40B4-BE49-F238E27FC236}">
                <a16:creationId xmlns:a16="http://schemas.microsoft.com/office/drawing/2014/main" id="{2582ADF5-8621-45C3-A1E1-B363B963716A}"/>
              </a:ext>
            </a:extLst>
          </p:cNvPr>
          <p:cNvGraphicFramePr>
            <a:graphicFrameLocks noGrp="1"/>
          </p:cNvGraphicFramePr>
          <p:nvPr>
            <p:ph idx="1"/>
            <p:extLst>
              <p:ext uri="{D42A27DB-BD31-4B8C-83A1-F6EECF244321}">
                <p14:modId xmlns:p14="http://schemas.microsoft.com/office/powerpoint/2010/main" val="179900298"/>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775081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5A538-C212-48CF-899E-3364197AD963}"/>
              </a:ext>
            </a:extLst>
          </p:cNvPr>
          <p:cNvSpPr>
            <a:spLocks noGrp="1"/>
          </p:cNvSpPr>
          <p:nvPr>
            <p:ph type="title"/>
          </p:nvPr>
        </p:nvSpPr>
        <p:spPr>
          <a:xfrm>
            <a:off x="573409" y="559477"/>
            <a:ext cx="3765200" cy="5709931"/>
          </a:xfrm>
        </p:spPr>
        <p:txBody>
          <a:bodyPr>
            <a:normAutofit/>
          </a:bodyPr>
          <a:lstStyle/>
          <a:p>
            <a:pPr algn="ctr"/>
            <a:r>
              <a:rPr lang="en-US" b="1" dirty="0"/>
              <a:t>The problem:</a:t>
            </a:r>
          </a:p>
        </p:txBody>
      </p:sp>
      <p:graphicFrame>
        <p:nvGraphicFramePr>
          <p:cNvPr id="5" name="Content Placeholder 2">
            <a:extLst>
              <a:ext uri="{FF2B5EF4-FFF2-40B4-BE49-F238E27FC236}">
                <a16:creationId xmlns:a16="http://schemas.microsoft.com/office/drawing/2014/main" id="{4780C3DC-99EA-4E06-B23D-C56C2A9E85FF}"/>
              </a:ext>
            </a:extLst>
          </p:cNvPr>
          <p:cNvGraphicFramePr>
            <a:graphicFrameLocks noGrp="1"/>
          </p:cNvGraphicFramePr>
          <p:nvPr>
            <p:ph idx="1"/>
            <p:extLst>
              <p:ext uri="{D42A27DB-BD31-4B8C-83A1-F6EECF244321}">
                <p14:modId xmlns:p14="http://schemas.microsoft.com/office/powerpoint/2010/main" val="1156819261"/>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015687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9CE3E-E7C4-4C34-83AA-D6CA21E9D448}"/>
              </a:ext>
            </a:extLst>
          </p:cNvPr>
          <p:cNvSpPr>
            <a:spLocks noGrp="1"/>
          </p:cNvSpPr>
          <p:nvPr>
            <p:ph type="title"/>
          </p:nvPr>
        </p:nvSpPr>
        <p:spPr>
          <a:xfrm>
            <a:off x="573409" y="559477"/>
            <a:ext cx="3765200" cy="5709931"/>
          </a:xfrm>
        </p:spPr>
        <p:txBody>
          <a:bodyPr>
            <a:normAutofit/>
          </a:bodyPr>
          <a:lstStyle/>
          <a:p>
            <a:pPr algn="ctr"/>
            <a:r>
              <a:rPr lang="en-US" b="1" dirty="0"/>
              <a:t>The Answer:</a:t>
            </a:r>
          </a:p>
        </p:txBody>
      </p:sp>
      <p:graphicFrame>
        <p:nvGraphicFramePr>
          <p:cNvPr id="5" name="Content Placeholder 2">
            <a:extLst>
              <a:ext uri="{FF2B5EF4-FFF2-40B4-BE49-F238E27FC236}">
                <a16:creationId xmlns:a16="http://schemas.microsoft.com/office/drawing/2014/main" id="{20EA674F-4FE4-4B28-A00B-F815C57B6D5C}"/>
              </a:ext>
            </a:extLst>
          </p:cNvPr>
          <p:cNvGraphicFramePr>
            <a:graphicFrameLocks noGrp="1"/>
          </p:cNvGraphicFramePr>
          <p:nvPr>
            <p:ph idx="1"/>
            <p:extLst>
              <p:ext uri="{D42A27DB-BD31-4B8C-83A1-F6EECF244321}">
                <p14:modId xmlns:p14="http://schemas.microsoft.com/office/powerpoint/2010/main" val="3060036652"/>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0716749"/>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B7586-F0FA-4329-8035-7D0B7000D208}"/>
              </a:ext>
            </a:extLst>
          </p:cNvPr>
          <p:cNvSpPr>
            <a:spLocks noGrp="1"/>
          </p:cNvSpPr>
          <p:nvPr>
            <p:ph type="title"/>
          </p:nvPr>
        </p:nvSpPr>
        <p:spPr>
          <a:xfrm>
            <a:off x="573409" y="559477"/>
            <a:ext cx="3765200" cy="5709931"/>
          </a:xfrm>
        </p:spPr>
        <p:txBody>
          <a:bodyPr>
            <a:normAutofit/>
          </a:bodyPr>
          <a:lstStyle/>
          <a:p>
            <a:pPr algn="ctr"/>
            <a:r>
              <a:rPr lang="en-US" b="1" i="0" dirty="0"/>
              <a:t>Data was acquired by:</a:t>
            </a:r>
          </a:p>
        </p:txBody>
      </p:sp>
      <p:graphicFrame>
        <p:nvGraphicFramePr>
          <p:cNvPr id="5" name="Content Placeholder 2">
            <a:extLst>
              <a:ext uri="{FF2B5EF4-FFF2-40B4-BE49-F238E27FC236}">
                <a16:creationId xmlns:a16="http://schemas.microsoft.com/office/drawing/2014/main" id="{A8E394C3-462C-4F24-B5E7-29F8476D72AF}"/>
              </a:ext>
            </a:extLst>
          </p:cNvPr>
          <p:cNvGraphicFramePr>
            <a:graphicFrameLocks noGrp="1"/>
          </p:cNvGraphicFramePr>
          <p:nvPr>
            <p:ph idx="1"/>
            <p:extLst>
              <p:ext uri="{D42A27DB-BD31-4B8C-83A1-F6EECF244321}">
                <p14:modId xmlns:p14="http://schemas.microsoft.com/office/powerpoint/2010/main" val="2445537308"/>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2512500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CF3F7-10F2-4D79-ADF8-086A0B58E77F}"/>
              </a:ext>
            </a:extLst>
          </p:cNvPr>
          <p:cNvSpPr>
            <a:spLocks noGrp="1"/>
          </p:cNvSpPr>
          <p:nvPr>
            <p:ph type="title"/>
          </p:nvPr>
        </p:nvSpPr>
        <p:spPr/>
        <p:txBody>
          <a:bodyPr/>
          <a:lstStyle/>
          <a:p>
            <a:pPr algn="ctr"/>
            <a:r>
              <a:rPr lang="en-US" b="1" dirty="0"/>
              <a:t>Map of Hartford County</a:t>
            </a:r>
          </a:p>
        </p:txBody>
      </p:sp>
      <p:sp>
        <p:nvSpPr>
          <p:cNvPr id="7" name="Content Placeholder 6">
            <a:extLst>
              <a:ext uri="{FF2B5EF4-FFF2-40B4-BE49-F238E27FC236}">
                <a16:creationId xmlns:a16="http://schemas.microsoft.com/office/drawing/2014/main" id="{9F782D4B-C4E3-43CD-97B9-29BB328D846D}"/>
              </a:ext>
            </a:extLst>
          </p:cNvPr>
          <p:cNvSpPr>
            <a:spLocks noGrp="1"/>
          </p:cNvSpPr>
          <p:nvPr>
            <p:ph idx="1"/>
          </p:nvPr>
        </p:nvSpPr>
        <p:spPr/>
        <p:txBody>
          <a:bodyPr/>
          <a:lstStyle/>
          <a:p>
            <a:pPr marL="0" indent="0">
              <a:buNone/>
            </a:pPr>
            <a:r>
              <a:rPr lang="en-US" dirty="0"/>
              <a:t>From the data collected, a map showing Hartford County, Connecticut and its 29 towns was created.  The arrow is pointing to the town of Avon.</a:t>
            </a:r>
          </a:p>
          <a:p>
            <a:pPr marL="0" indent="0">
              <a:buNone/>
            </a:pPr>
            <a:endParaRPr lang="en-US" dirty="0"/>
          </a:p>
          <a:p>
            <a:pPr marL="0" indent="0">
              <a:buNone/>
            </a:pPr>
            <a:endParaRPr lang="en-US" dirty="0"/>
          </a:p>
        </p:txBody>
      </p:sp>
      <p:pic>
        <p:nvPicPr>
          <p:cNvPr id="9" name="Picture 8" descr="A close up of a map&#10;&#10;Description automatically generated">
            <a:extLst>
              <a:ext uri="{FF2B5EF4-FFF2-40B4-BE49-F238E27FC236}">
                <a16:creationId xmlns:a16="http://schemas.microsoft.com/office/drawing/2014/main" id="{0F26E386-486D-4B93-B390-94D7A31B39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0538" y="3103383"/>
            <a:ext cx="5142342" cy="3068817"/>
          </a:xfrm>
          <a:prstGeom prst="rect">
            <a:avLst/>
          </a:prstGeom>
        </p:spPr>
      </p:pic>
    </p:spTree>
    <p:extLst>
      <p:ext uri="{BB962C8B-B14F-4D97-AF65-F5344CB8AC3E}">
        <p14:creationId xmlns:p14="http://schemas.microsoft.com/office/powerpoint/2010/main" val="106043153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5F0DD-368E-454D-89FD-FF6072CAE5B8}"/>
              </a:ext>
            </a:extLst>
          </p:cNvPr>
          <p:cNvSpPr>
            <a:spLocks noGrp="1"/>
          </p:cNvSpPr>
          <p:nvPr>
            <p:ph type="title"/>
          </p:nvPr>
        </p:nvSpPr>
        <p:spPr/>
        <p:txBody>
          <a:bodyPr/>
          <a:lstStyle/>
          <a:p>
            <a:r>
              <a:rPr lang="en-US" b="1" dirty="0"/>
              <a:t>Hartford County’s Top Ten and</a:t>
            </a:r>
            <a:br>
              <a:rPr lang="en-US" b="1" dirty="0"/>
            </a:br>
            <a:r>
              <a:rPr lang="en-US" b="1" dirty="0"/>
              <a:t>K-Means Clustering</a:t>
            </a:r>
          </a:p>
        </p:txBody>
      </p:sp>
      <p:sp>
        <p:nvSpPr>
          <p:cNvPr id="3" name="Content Placeholder 2">
            <a:extLst>
              <a:ext uri="{FF2B5EF4-FFF2-40B4-BE49-F238E27FC236}">
                <a16:creationId xmlns:a16="http://schemas.microsoft.com/office/drawing/2014/main" id="{F1AEA17A-8991-4499-8F42-B2D38CABC219}"/>
              </a:ext>
            </a:extLst>
          </p:cNvPr>
          <p:cNvSpPr>
            <a:spLocks noGrp="1"/>
          </p:cNvSpPr>
          <p:nvPr>
            <p:ph idx="1"/>
          </p:nvPr>
        </p:nvSpPr>
        <p:spPr/>
        <p:txBody>
          <a:bodyPr/>
          <a:lstStyle/>
          <a:p>
            <a:r>
              <a:rPr lang="en-US" dirty="0"/>
              <a:t>The K-Means Clustering was the method of analysis used to compare the top ten most common venues in each town located in Hartford County.</a:t>
            </a:r>
          </a:p>
          <a:p>
            <a:r>
              <a:rPr lang="en-US" dirty="0"/>
              <a:t>K-means clustering is a method used to take a data set and group similar cases.</a:t>
            </a:r>
          </a:p>
          <a:p>
            <a:r>
              <a:rPr lang="en-US" dirty="0"/>
              <a:t>When employing this technique, it is necessary to specify the number of clusters (k).</a:t>
            </a:r>
          </a:p>
          <a:p>
            <a:r>
              <a:rPr lang="en-US" dirty="0"/>
              <a:t>The most popular method to identify the optimal value of “k” is “The Elbow Method”.</a:t>
            </a:r>
          </a:p>
        </p:txBody>
      </p:sp>
    </p:spTree>
    <p:extLst>
      <p:ext uri="{BB962C8B-B14F-4D97-AF65-F5344CB8AC3E}">
        <p14:creationId xmlns:p14="http://schemas.microsoft.com/office/powerpoint/2010/main" val="414440311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1E319-6A19-42E7-838C-F714EF8DB198}"/>
              </a:ext>
            </a:extLst>
          </p:cNvPr>
          <p:cNvSpPr>
            <a:spLocks noGrp="1"/>
          </p:cNvSpPr>
          <p:nvPr>
            <p:ph type="title"/>
          </p:nvPr>
        </p:nvSpPr>
        <p:spPr/>
        <p:txBody>
          <a:bodyPr/>
          <a:lstStyle/>
          <a:p>
            <a:pPr algn="ctr"/>
            <a:r>
              <a:rPr lang="en-US" b="1" dirty="0"/>
              <a:t>The Elbow Method</a:t>
            </a:r>
          </a:p>
        </p:txBody>
      </p:sp>
      <p:sp>
        <p:nvSpPr>
          <p:cNvPr id="3" name="Content Placeholder 2">
            <a:extLst>
              <a:ext uri="{FF2B5EF4-FFF2-40B4-BE49-F238E27FC236}">
                <a16:creationId xmlns:a16="http://schemas.microsoft.com/office/drawing/2014/main" id="{FF0BC31B-7005-4EA9-8F48-1DCB70774417}"/>
              </a:ext>
            </a:extLst>
          </p:cNvPr>
          <p:cNvSpPr>
            <a:spLocks noGrp="1"/>
          </p:cNvSpPr>
          <p:nvPr>
            <p:ph idx="1"/>
          </p:nvPr>
        </p:nvSpPr>
        <p:spPr>
          <a:xfrm>
            <a:off x="1371600" y="2019300"/>
            <a:ext cx="4287520" cy="4635500"/>
          </a:xfrm>
        </p:spPr>
        <p:txBody>
          <a:bodyPr>
            <a:normAutofit/>
          </a:bodyPr>
          <a:lstStyle/>
          <a:p>
            <a:pPr marL="0" indent="0">
              <a:buNone/>
            </a:pPr>
            <a:r>
              <a:rPr lang="en-US" dirty="0"/>
              <a:t>In this method, one wants to minimize the distance between points in a cluster (measured using the total within-cluster sum of squares, or WCSS).  The total WCSS is a measure of the compactness of a cluster.  When a graph of WCSS versus number of clusters is made, an “elbow” is formed at the optimal value of “k”.</a:t>
            </a:r>
          </a:p>
          <a:p>
            <a:pPr marL="0" indent="0">
              <a:buNone/>
            </a:pPr>
            <a:endParaRPr lang="en-US" dirty="0"/>
          </a:p>
          <a:p>
            <a:pPr marL="0" indent="0">
              <a:buNone/>
            </a:pPr>
            <a:r>
              <a:rPr lang="en-US" sz="1400" dirty="0"/>
              <a:t>Source of graphic:</a:t>
            </a:r>
          </a:p>
          <a:p>
            <a:pPr marL="0" indent="0">
              <a:buNone/>
            </a:pPr>
            <a:r>
              <a:rPr lang="en-US" sz="1400" dirty="0"/>
              <a:t>https://arun-aiml.blogspot.com/2017/07/k-means-clustering.html</a:t>
            </a:r>
          </a:p>
          <a:p>
            <a:pPr marL="0" indent="0">
              <a:buNone/>
            </a:pPr>
            <a:endParaRPr lang="en-US" dirty="0"/>
          </a:p>
          <a:p>
            <a:pPr marL="0" indent="0" algn="ctr">
              <a:buNone/>
            </a:pPr>
            <a:endParaRPr lang="en-US" dirty="0"/>
          </a:p>
        </p:txBody>
      </p:sp>
      <p:pic>
        <p:nvPicPr>
          <p:cNvPr id="4" name="Picture 3" descr="See the source image">
            <a:extLst>
              <a:ext uri="{FF2B5EF4-FFF2-40B4-BE49-F238E27FC236}">
                <a16:creationId xmlns:a16="http://schemas.microsoft.com/office/drawing/2014/main" id="{AC4DE267-913C-4493-B1E8-A6A5A0AE5D0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895340" y="2019300"/>
            <a:ext cx="5572760" cy="4000500"/>
          </a:xfrm>
          <a:prstGeom prst="rect">
            <a:avLst/>
          </a:prstGeom>
          <a:noFill/>
          <a:ln>
            <a:noFill/>
          </a:ln>
        </p:spPr>
      </p:pic>
    </p:spTree>
    <p:extLst>
      <p:ext uri="{BB962C8B-B14F-4D97-AF65-F5344CB8AC3E}">
        <p14:creationId xmlns:p14="http://schemas.microsoft.com/office/powerpoint/2010/main" val="311505289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6360B-4643-41AC-9755-D0571AFF2D33}"/>
              </a:ext>
            </a:extLst>
          </p:cNvPr>
          <p:cNvSpPr>
            <a:spLocks noGrp="1"/>
          </p:cNvSpPr>
          <p:nvPr>
            <p:ph type="title"/>
          </p:nvPr>
        </p:nvSpPr>
        <p:spPr/>
        <p:txBody>
          <a:bodyPr/>
          <a:lstStyle/>
          <a:p>
            <a:pPr algn="ctr"/>
            <a:r>
              <a:rPr lang="en-US" b="1" dirty="0"/>
              <a:t>Map of Clusters</a:t>
            </a:r>
          </a:p>
        </p:txBody>
      </p:sp>
      <p:sp>
        <p:nvSpPr>
          <p:cNvPr id="3" name="Content Placeholder 2">
            <a:extLst>
              <a:ext uri="{FF2B5EF4-FFF2-40B4-BE49-F238E27FC236}">
                <a16:creationId xmlns:a16="http://schemas.microsoft.com/office/drawing/2014/main" id="{F1A2E1B0-671C-42F6-9A7D-C8A3019A52C4}"/>
              </a:ext>
            </a:extLst>
          </p:cNvPr>
          <p:cNvSpPr>
            <a:spLocks noGrp="1"/>
          </p:cNvSpPr>
          <p:nvPr>
            <p:ph idx="1"/>
          </p:nvPr>
        </p:nvSpPr>
        <p:spPr>
          <a:xfrm>
            <a:off x="1371600" y="1493520"/>
            <a:ext cx="4724400" cy="4373880"/>
          </a:xfrm>
        </p:spPr>
        <p:txBody>
          <a:bodyPr/>
          <a:lstStyle/>
          <a:p>
            <a:pPr marL="0" indent="0">
              <a:buNone/>
            </a:pPr>
            <a:r>
              <a:rPr lang="en-US" dirty="0"/>
              <a:t>The map to the right shows the towns in Hartford County.</a:t>
            </a:r>
          </a:p>
          <a:p>
            <a:pPr marL="0" indent="0">
              <a:buNone/>
            </a:pPr>
            <a:r>
              <a:rPr lang="en-US" dirty="0"/>
              <a:t>Each town is assigned a colored marker according to the assigned cluster.</a:t>
            </a:r>
          </a:p>
          <a:p>
            <a:pPr marL="0" indent="0">
              <a:buNone/>
            </a:pPr>
            <a:endParaRPr lang="en-US" dirty="0"/>
          </a:p>
          <a:p>
            <a:r>
              <a:rPr lang="en-US" dirty="0"/>
              <a:t>The red marker indicates Cluster 1.</a:t>
            </a:r>
          </a:p>
          <a:p>
            <a:r>
              <a:rPr lang="en-US" dirty="0"/>
              <a:t>The purple marker indicates Cluster 2.</a:t>
            </a:r>
          </a:p>
          <a:p>
            <a:r>
              <a:rPr lang="en-US" dirty="0"/>
              <a:t>The aqua marker indicates Cluster 3.</a:t>
            </a:r>
          </a:p>
          <a:p>
            <a:r>
              <a:rPr lang="en-US" dirty="0"/>
              <a:t>The green marker indicates Cluster 4.</a:t>
            </a:r>
          </a:p>
          <a:p>
            <a:pPr marL="0" indent="0">
              <a:buNone/>
            </a:pPr>
            <a:endParaRPr lang="en-US" dirty="0"/>
          </a:p>
        </p:txBody>
      </p:sp>
      <p:pic>
        <p:nvPicPr>
          <p:cNvPr id="4" name="Picture 3">
            <a:extLst>
              <a:ext uri="{FF2B5EF4-FFF2-40B4-BE49-F238E27FC236}">
                <a16:creationId xmlns:a16="http://schemas.microsoft.com/office/drawing/2014/main" id="{86D1CC6A-D585-423B-B723-B63B1B5690A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293485" y="2043112"/>
            <a:ext cx="5434330" cy="3274695"/>
          </a:xfrm>
          <a:prstGeom prst="rect">
            <a:avLst/>
          </a:prstGeom>
          <a:noFill/>
          <a:ln>
            <a:noFill/>
          </a:ln>
        </p:spPr>
      </p:pic>
    </p:spTree>
    <p:extLst>
      <p:ext uri="{BB962C8B-B14F-4D97-AF65-F5344CB8AC3E}">
        <p14:creationId xmlns:p14="http://schemas.microsoft.com/office/powerpoint/2010/main" val="187636090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82</TotalTime>
  <Words>781</Words>
  <Application>Microsoft Office PowerPoint</Application>
  <PresentationFormat>Widescreen</PresentationFormat>
  <Paragraphs>72</Paragraphs>
  <Slides>16</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16</vt:i4>
      </vt:variant>
    </vt:vector>
  </HeadingPairs>
  <TitlesOfParts>
    <vt:vector size="18" baseType="lpstr">
      <vt:lpstr>Franklin Gothic Book</vt:lpstr>
      <vt:lpstr>Crop</vt:lpstr>
      <vt:lpstr>Unpacking Before the Move</vt:lpstr>
      <vt:lpstr>The Question:</vt:lpstr>
      <vt:lpstr>The problem:</vt:lpstr>
      <vt:lpstr>The Answer:</vt:lpstr>
      <vt:lpstr>Data was acquired by:</vt:lpstr>
      <vt:lpstr>Map of Hartford County</vt:lpstr>
      <vt:lpstr>Hartford County’s Top Ten and K-Means Clustering</vt:lpstr>
      <vt:lpstr>The Elbow Method</vt:lpstr>
      <vt:lpstr>Map of Clusters</vt:lpstr>
      <vt:lpstr>Results</vt:lpstr>
      <vt:lpstr>PowerPoint Presentation</vt:lpstr>
      <vt:lpstr>What type of venues are in close proximity to the town (Avon)?  </vt:lpstr>
      <vt:lpstr>Are there a variety of restaurants in Avon? </vt:lpstr>
      <vt:lpstr>Which stores are available for shopping in Avon? </vt:lpstr>
      <vt:lpstr>Are there other towns similar to Avon that offer a similar social and cultural experience?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Unpacking Before the Move</dc:title>
  <dc:creator>Colette Campbell</dc:creator>
  <cp:lastModifiedBy>Colette Campbell</cp:lastModifiedBy>
  <cp:revision>1</cp:revision>
  <dcterms:created xsi:type="dcterms:W3CDTF">2020-05-31T23:49:44Z</dcterms:created>
  <dcterms:modified xsi:type="dcterms:W3CDTF">2020-06-01T01:12:00Z</dcterms:modified>
</cp:coreProperties>
</file>