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003754"/>
            <a:ext cx="639864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39820"/>
            <a:ext cx="6398640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578507"/>
            <a:ext cx="8246070" cy="139047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003753"/>
            <a:ext cx="8246070" cy="447934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584"/>
            <a:ext cx="6252670" cy="101803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618"/>
            <a:ext cx="6252670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88027"/>
            <a:ext cx="8076896" cy="142524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41096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4082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41096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4082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9FE1-2630-445C-BA07-CE2B1569F28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DA7B-0734-4CDD-B5FF-6C8718F99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6398640" cy="183246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2  Factor  Authentication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14800"/>
            <a:ext cx="6398640" cy="814427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Members: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ALI RAZA-BITF20M010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NUMEER QADRI-BITF20M021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ea typeface="PMingLiU-ExtB" pitchFamily="18" charset="-120"/>
              </a:rPr>
              <a:t>THANK YOU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Algerian" pitchFamily="82" charset="0"/>
              <a:ea typeface="PMingLiU-ExtB" pitchFamily="18" charset="-120"/>
            </a:endParaRPr>
          </a:p>
        </p:txBody>
      </p:sp>
      <p:pic>
        <p:nvPicPr>
          <p:cNvPr id="4" name="Content Placeholder 3" descr="me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33600"/>
            <a:ext cx="6019800" cy="44196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46070" cy="1390476"/>
          </a:xfrm>
        </p:spPr>
        <p:txBody>
          <a:bodyPr/>
          <a:lstStyle/>
          <a:p>
            <a:r>
              <a:rPr lang="en-US" dirty="0" smtClean="0">
                <a:latin typeface="Wide Latin" pitchFamily="18" charset="0"/>
              </a:rPr>
              <a:t>AGENDA</a:t>
            </a:r>
            <a:endParaRPr lang="en-US" dirty="0">
              <a:latin typeface="Wide Lati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246070" cy="447934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Introduction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Why do we need it?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How we design it?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Two-Factor Authentication (2FA)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885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Bahnschrift Condensed" pitchFamily="34" charset="0"/>
              </a:rPr>
              <a:t>A security process that requires users to provide two different authentication factors before gaining access to a system or account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819400"/>
            <a:ext cx="3537055" cy="3569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Why do we need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4953000" cy="4479344"/>
          </a:xfrm>
        </p:spPr>
        <p:txBody>
          <a:bodyPr>
            <a:normAutofit/>
          </a:bodyPr>
          <a:lstStyle/>
          <a:p>
            <a:r>
              <a:rPr lang="en-US" b="1" dirty="0" smtClean="0"/>
              <a:t>Enhanced Security</a:t>
            </a:r>
          </a:p>
          <a:p>
            <a:r>
              <a:rPr lang="en-US" b="1" dirty="0" smtClean="0"/>
              <a:t>Defense Against Cyber Attacks</a:t>
            </a:r>
          </a:p>
          <a:p>
            <a:r>
              <a:rPr lang="en-US" b="1" dirty="0" smtClean="0"/>
              <a:t>Protection Against Unauthorized Access</a:t>
            </a:r>
          </a:p>
          <a:p>
            <a:r>
              <a:rPr lang="en-US" b="1" dirty="0" smtClean="0"/>
              <a:t>Ensuring Data Integrity</a:t>
            </a:r>
          </a:p>
          <a:p>
            <a:r>
              <a:rPr lang="en-US" b="1" dirty="0" smtClean="0"/>
              <a:t>Increasing Difficulty for Cybercriminals</a:t>
            </a:r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09800"/>
            <a:ext cx="27432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46070" cy="139047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How  We Design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003753"/>
            <a:ext cx="4199234" cy="447934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1-Sign UP:</a:t>
            </a:r>
          </a:p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User can signup through 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Email, name and password.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If email already exist then user 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Render to same page with error.</a:t>
            </a:r>
            <a:endParaRPr lang="en-US" sz="2400" dirty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3810000" cy="396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46070" cy="13904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How  We Design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4343400" cy="447934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2-Login:</a:t>
            </a:r>
          </a:p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After successfully registered,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User can Login to the system. 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514600"/>
            <a:ext cx="3759369" cy="4103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46070" cy="13904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How  We Design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4343400" cy="447934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3-Generate OTP:</a:t>
            </a:r>
          </a:p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After login successfully, if the user is not registered, then he/she click on generate otp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	and get token through codevoweb. </a:t>
            </a:r>
          </a:p>
          <a:p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For registered users validate otp option. </a:t>
            </a:r>
          </a:p>
        </p:txBody>
      </p:sp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86000"/>
            <a:ext cx="32766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46070" cy="13904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How  We Design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4343400" cy="447934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4-Verify OTP:</a:t>
            </a:r>
          </a:p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Copy the GA Code and paste it on Google authenticator with account name codevoweb. </a:t>
            </a:r>
          </a:p>
          <a:p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User will enter his ID and OTP which is generated through above step and verify it. </a:t>
            </a:r>
          </a:p>
        </p:txBody>
      </p:sp>
      <p:pic>
        <p:nvPicPr>
          <p:cNvPr id="5" name="Picture 4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57600"/>
            <a:ext cx="3886200" cy="2971800"/>
          </a:xfrm>
          <a:prstGeom prst="rect">
            <a:avLst/>
          </a:prstGeom>
        </p:spPr>
      </p:pic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67000"/>
            <a:ext cx="297180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46070" cy="13904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How  We Design it?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4343400" cy="447934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5-Validate OTP:</a:t>
            </a:r>
          </a:p>
          <a:p>
            <a:pPr>
              <a:buNone/>
            </a:pPr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24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User will enter his ID and OTP from Google Authenticator app and validate it. </a:t>
            </a: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24200"/>
            <a:ext cx="4343400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652-compute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161652-computer-template-16x9</Template>
  <TotalTime>381</TotalTime>
  <Words>198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161652-computer-template-16x9</vt:lpstr>
      <vt:lpstr>2  Factor  Authentication</vt:lpstr>
      <vt:lpstr>AGENDA</vt:lpstr>
      <vt:lpstr>Two-Factor Authentication (2FA)</vt:lpstr>
      <vt:lpstr>Why do we need it?</vt:lpstr>
      <vt:lpstr>How  We Design it?</vt:lpstr>
      <vt:lpstr>Cont….How  We Design it?</vt:lpstr>
      <vt:lpstr>Cont…. How  We Design it?</vt:lpstr>
      <vt:lpstr>Cont…. How  We Design it?</vt:lpstr>
      <vt:lpstr>Cont…. How  We Design it?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Factor Authencation</dc:title>
  <dc:creator>MALIK ALI RAZA</dc:creator>
  <cp:lastModifiedBy>hp</cp:lastModifiedBy>
  <cp:revision>52</cp:revision>
  <dcterms:created xsi:type="dcterms:W3CDTF">2023-12-10T10:14:03Z</dcterms:created>
  <dcterms:modified xsi:type="dcterms:W3CDTF">2023-12-10T16:41:34Z</dcterms:modified>
</cp:coreProperties>
</file>