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64"/>
    <p:restoredTop sz="94679"/>
  </p:normalViewPr>
  <p:slideViewPr>
    <p:cSldViewPr snapToGrid="0">
      <p:cViewPr>
        <p:scale>
          <a:sx n="80" d="100"/>
          <a:sy n="80" d="100"/>
        </p:scale>
        <p:origin x="272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0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00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028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8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6/16/24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20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6/16/24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3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6/16/24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19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6/16/24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94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6/16/24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71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6/16/24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9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33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lose up view of platelets in the blood">
            <a:extLst>
              <a:ext uri="{FF2B5EF4-FFF2-40B4-BE49-F238E27FC236}">
                <a16:creationId xmlns:a16="http://schemas.microsoft.com/office/drawing/2014/main" id="{FFB0369E-D3C1-4273-D47E-3E6C0C4448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21F66AB-6D67-4C86-A415-0B6E4EEC5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23811" y="423809"/>
            <a:ext cx="6858002" cy="6010383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1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A7CC2C-7216-EFCD-2D5D-82CDED429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786" y="908651"/>
            <a:ext cx="5230366" cy="4005454"/>
          </a:xfrm>
        </p:spPr>
        <p:txBody>
          <a:bodyPr anchor="t">
            <a:normAutofit/>
          </a:bodyPr>
          <a:lstStyle/>
          <a:p>
            <a:r>
              <a:rPr lang="en-US" sz="6800"/>
              <a:t>Predicting Liver Disease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C6973-2F44-0231-E321-A3C7DCD96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3787" y="5050632"/>
            <a:ext cx="3793200" cy="1129888"/>
          </a:xfrm>
        </p:spPr>
        <p:txBody>
          <a:bodyPr anchor="b">
            <a:normAutofit/>
          </a:bodyPr>
          <a:lstStyle/>
          <a:p>
            <a:r>
              <a:rPr lang="en-US" sz="2200"/>
              <a:t>A Quick Data Science Showcase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B66F5E1-B07D-4718-F4B4-5FCE4B7E8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9006" y="727509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996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05981-17EC-3840-6936-573F1D049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EC187-F0E4-C23D-CA0E-CEAA32CCC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4678" y="1100708"/>
            <a:ext cx="5176781" cy="4656583"/>
          </a:xfrm>
        </p:spPr>
        <p:txBody>
          <a:bodyPr>
            <a:normAutofit fontScale="85000" lnSpcReduction="20000"/>
          </a:bodyPr>
          <a:lstStyle/>
          <a:p>
            <a:pPr marL="0" indent="0" algn="l" fontAlgn="base">
              <a:buNone/>
            </a:pPr>
            <a:r>
              <a:rPr lang="en-US" sz="2600" b="1" i="0" dirty="0">
                <a:solidFill>
                  <a:srgbClr val="202124"/>
                </a:solidFill>
                <a:effectLst/>
                <a:latin typeface="inherit"/>
              </a:rPr>
              <a:t>Variables</a:t>
            </a:r>
            <a:endParaRPr lang="en-US" b="1" i="0" dirty="0">
              <a:solidFill>
                <a:srgbClr val="202124"/>
              </a:solidFill>
              <a:effectLst/>
              <a:latin typeface="Inter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Age: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Range: 20 to 80 years.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Gender: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Male (0) or Female (1).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BMI (Body Mass Index):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Range: 15 to 40.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Alcohol Consumption: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Range: 0 to 20 units per week.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Smoking: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No (0) or Yes (1).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Genetic Risk: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Low (0), Medium (1), High (2).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Physical Activity: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Range: 0 to 10 hours per week.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Diabetes: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No (0) or Yes (1).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Hypertension: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No (0) or Yes (1).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Liver Function Test: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Range: 20 to 100.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Diagnosis: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Binary indicator (0 or 1) of liver disease presence.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5F014E-B1AB-F8CE-F67E-6100518A3DEA}"/>
              </a:ext>
            </a:extLst>
          </p:cNvPr>
          <p:cNvSpPr txBox="1">
            <a:spLocks/>
          </p:cNvSpPr>
          <p:nvPr/>
        </p:nvSpPr>
        <p:spPr>
          <a:xfrm>
            <a:off x="740541" y="1910533"/>
            <a:ext cx="4817849" cy="2277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fontAlgn="base">
              <a:buNone/>
            </a:pPr>
            <a:r>
              <a:rPr lang="en-US" b="1" i="0" dirty="0">
                <a:solidFill>
                  <a:srgbClr val="202124"/>
                </a:solidFill>
                <a:effectLst/>
                <a:latin typeface="inherit"/>
              </a:rPr>
              <a:t>Dataset Composition</a:t>
            </a:r>
            <a:endParaRPr lang="en-US" b="1" i="0" dirty="0">
              <a:solidFill>
                <a:srgbClr val="202124"/>
              </a:solidFill>
              <a:effectLst/>
              <a:latin typeface="Inter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Size: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1500 records.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Composition: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Features encompassing demographic, lifestyle, and health indicators.</a:t>
            </a:r>
          </a:p>
          <a:p>
            <a:endParaRPr lang="en-US" dirty="0"/>
          </a:p>
        </p:txBody>
      </p:sp>
      <p:pic>
        <p:nvPicPr>
          <p:cNvPr id="1026" name="Picture 2" descr="Common Types of Liver Disease and Their Treatments- Dr. Vikrant Kale">
            <a:extLst>
              <a:ext uri="{FF2B5EF4-FFF2-40B4-BE49-F238E27FC236}">
                <a16:creationId xmlns:a16="http://schemas.microsoft.com/office/drawing/2014/main" id="{CF10ECB0-3EA8-C144-1EF8-22FA2E521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564" y="3986424"/>
            <a:ext cx="3914352" cy="19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718208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RegularSeedLeftStep">
      <a:dk1>
        <a:srgbClr val="000000"/>
      </a:dk1>
      <a:lt1>
        <a:srgbClr val="FFFFFF"/>
      </a:lt1>
      <a:dk2>
        <a:srgbClr val="321C1C"/>
      </a:dk2>
      <a:lt2>
        <a:srgbClr val="F0F2F3"/>
      </a:lt2>
      <a:accent1>
        <a:srgbClr val="CE8342"/>
      </a:accent1>
      <a:accent2>
        <a:srgbClr val="BC3730"/>
      </a:accent2>
      <a:accent3>
        <a:srgbClr val="CE4275"/>
      </a:accent3>
      <a:accent4>
        <a:srgbClr val="BC309E"/>
      </a:accent4>
      <a:accent5>
        <a:srgbClr val="B242CE"/>
      </a:accent5>
      <a:accent6>
        <a:srgbClr val="6934BD"/>
      </a:accent6>
      <a:hlink>
        <a:srgbClr val="3F83BF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157</Words>
  <Application>Microsoft Macintosh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Calisto MT</vt:lpstr>
      <vt:lpstr>inherit</vt:lpstr>
      <vt:lpstr>Inter</vt:lpstr>
      <vt:lpstr>Univers Condensed</vt:lpstr>
      <vt:lpstr>ChronicleVTI</vt:lpstr>
      <vt:lpstr>Predicting Liver Disease</vt:lpstr>
      <vt:lpstr>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Eren Muller</dc:creator>
  <cp:lastModifiedBy>Eren Muller</cp:lastModifiedBy>
  <cp:revision>1</cp:revision>
  <dcterms:created xsi:type="dcterms:W3CDTF">2024-06-15T22:30:28Z</dcterms:created>
  <dcterms:modified xsi:type="dcterms:W3CDTF">2024-06-15T22:34:52Z</dcterms:modified>
</cp:coreProperties>
</file>