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70" r:id="rId4"/>
    <p:sldId id="271" r:id="rId5"/>
    <p:sldId id="272" r:id="rId6"/>
    <p:sldId id="269" r:id="rId7"/>
    <p:sldId id="273" r:id="rId8"/>
    <p:sldId id="262" r:id="rId9"/>
  </p:sldIdLst>
  <p:sldSz cx="6858000" cy="5143500"/>
  <p:notesSz cx="6858000" cy="9144000"/>
  <p:embeddedFontLst>
    <p:embeddedFont>
      <p:font typeface="Lato" panose="020B0604020202020204" charset="-94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aleway" panose="020B0604020202020204" charset="-94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038" y="108"/>
      </p:cViewPr>
      <p:guideLst>
        <p:guide orient="horz" pos="1620"/>
        <p:guide pos="216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c5efa3f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c5efa3f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2c5efa3f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2c5efa3fb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11" name="Google Shape;11;p2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47087" y="1322450"/>
            <a:ext cx="5766075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1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47220" y="3172900"/>
            <a:ext cx="5766075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622795" y="4169130"/>
            <a:ext cx="559322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547088" y="733950"/>
            <a:ext cx="57663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547088" y="2272888"/>
            <a:ext cx="57663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547088" y="1322450"/>
            <a:ext cx="57663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25" name="Google Shape;25;p4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52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547088" y="2078875"/>
            <a:ext cx="57665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33" name="Google Shape;33;p5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546994" y="2078875"/>
            <a:ext cx="28307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3482704" y="2078875"/>
            <a:ext cx="28307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42" name="Google Shape;42;p6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49" name="Google Shape;49;p7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547501" y="1318650"/>
            <a:ext cx="2475675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540920" y="2781725"/>
            <a:ext cx="2475675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622795" y="4169130"/>
            <a:ext cx="559322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547088" y="864300"/>
            <a:ext cx="52659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63" name="Google Shape;63;p9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547501" y="1318650"/>
            <a:ext cx="2475675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543713" y="3161525"/>
            <a:ext cx="2475675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3880669" y="1352625"/>
            <a:ext cx="25308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543713" y="4372551"/>
            <a:ext cx="577305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7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jhche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hyperlink" Target="https://slab.com/" TargetMode="External"/><Relationship Id="rId4" Type="http://schemas.openxmlformats.org/officeDocument/2006/relationships/hyperlink" Target="https://twitter.com/byronmilliga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javascripting.com/forms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javascripting.com/forms/" TargetMode="External"/><Relationship Id="rId4" Type="http://schemas.openxmlformats.org/officeDocument/2006/relationships/hyperlink" Target="https://quilljs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quilljs.com/playground/" TargetMode="External"/><Relationship Id="rId2" Type="http://schemas.openxmlformats.org/officeDocument/2006/relationships/hyperlink" Target="https://codepen.io/davelozier/pen/KMgNze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47088" y="1634775"/>
            <a:ext cx="5766075" cy="1248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en-GB" dirty="0"/>
              <a:t>&lt;&lt;</a:t>
            </a:r>
            <a:r>
              <a:rPr lang="tr-TR" sz="3300" dirty="0"/>
              <a:t> </a:t>
            </a:r>
            <a:r>
              <a:rPr lang="tr-TR" sz="3300" dirty="0" err="1"/>
              <a:t>Quill</a:t>
            </a:r>
            <a:r>
              <a:rPr lang="en-GB" dirty="0" smtClean="0"/>
              <a:t>&gt;&gt;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47087" y="2813607"/>
            <a:ext cx="5766075" cy="1510198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/>
            <a:r>
              <a:rPr lang="en-GB" sz="1500" dirty="0"/>
              <a:t>IT </a:t>
            </a:r>
            <a:r>
              <a:rPr lang="en-GB" sz="1500" dirty="0" smtClean="0"/>
              <a:t>Club</a:t>
            </a:r>
            <a:endParaRPr lang="tr-TR" sz="1500" dirty="0" smtClean="0"/>
          </a:p>
          <a:p>
            <a:pPr marL="0" indent="0"/>
            <a:r>
              <a:rPr lang="tr-TR" sz="1500" dirty="0" smtClean="0"/>
              <a:t>Merhabalar.</a:t>
            </a:r>
          </a:p>
          <a:p>
            <a:pPr marL="0" indent="0"/>
            <a:endParaRPr sz="1500" dirty="0"/>
          </a:p>
          <a:p>
            <a:pPr marL="0" indent="0"/>
            <a:r>
              <a:rPr lang="en-GB" sz="1500" dirty="0"/>
              <a:t>&lt;&lt;</a:t>
            </a:r>
            <a:r>
              <a:rPr lang="tr-TR" sz="1500" dirty="0"/>
              <a:t>Süleyman ZAVALSIZ</a:t>
            </a:r>
            <a:r>
              <a:rPr lang="en-GB" sz="1500" dirty="0"/>
              <a:t>&gt;&gt;</a:t>
            </a:r>
            <a:endParaRPr sz="1500" dirty="0"/>
          </a:p>
          <a:p>
            <a:pPr marL="0" indent="0"/>
            <a:r>
              <a:rPr lang="en-GB" sz="1500" dirty="0"/>
              <a:t>&lt;&lt;</a:t>
            </a:r>
            <a:r>
              <a:rPr lang="tr-TR" sz="1500" dirty="0"/>
              <a:t>25.04.2020</a:t>
            </a:r>
            <a:r>
              <a:rPr lang="en-GB" sz="1500" dirty="0"/>
              <a:t>&gt;&gt;</a:t>
            </a:r>
            <a:endParaRPr sz="1500" dirty="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627" y="642938"/>
            <a:ext cx="800373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248469" y="1317632"/>
            <a:ext cx="2475675" cy="56602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tr-TR" dirty="0" err="1" smtClean="0"/>
              <a:t>Quill</a:t>
            </a:r>
            <a:r>
              <a:rPr lang="tr-TR" dirty="0" smtClean="0"/>
              <a:t> </a:t>
            </a:r>
            <a:r>
              <a:rPr lang="tr-TR" dirty="0"/>
              <a:t>Nedir?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63395" y="1828073"/>
            <a:ext cx="3429000" cy="302477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Quill </a:t>
            </a:r>
            <a:r>
              <a:rPr lang="en-US" dirty="0"/>
              <a:t>Rich Text Editor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Quill</a:t>
            </a:r>
            <a:r>
              <a:rPr lang="en-US" dirty="0"/>
              <a:t>, modern web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tasarlanmış</a:t>
            </a:r>
            <a:r>
              <a:rPr lang="en-US" dirty="0"/>
              <a:t> </a:t>
            </a:r>
            <a:r>
              <a:rPr lang="en-US" dirty="0" err="1"/>
              <a:t>ücretsiz</a:t>
            </a:r>
            <a:r>
              <a:rPr lang="en-US" dirty="0"/>
              <a:t>,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 smtClean="0"/>
              <a:t>kaynak</a:t>
            </a:r>
            <a:r>
              <a:rPr lang="tr-TR" dirty="0" smtClean="0"/>
              <a:t> kodlu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en-US" dirty="0" err="1" smtClean="0"/>
              <a:t>editörüdür</a:t>
            </a:r>
            <a:r>
              <a:rPr lang="en-US" dirty="0"/>
              <a:t>. </a:t>
            </a:r>
            <a:r>
              <a:rPr lang="en-US" dirty="0" err="1"/>
              <a:t>Modüler</a:t>
            </a:r>
            <a:r>
              <a:rPr lang="en-US" dirty="0"/>
              <a:t> </a:t>
            </a:r>
            <a:r>
              <a:rPr lang="en-US" dirty="0" err="1"/>
              <a:t>mimarisi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etkileyici</a:t>
            </a:r>
            <a:r>
              <a:rPr lang="en-US" dirty="0"/>
              <a:t> </a:t>
            </a:r>
            <a:r>
              <a:rPr lang="en-US" dirty="0" err="1"/>
              <a:t>API'si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her </a:t>
            </a:r>
            <a:r>
              <a:rPr lang="en-US" dirty="0" err="1"/>
              <a:t>ihtiyaca</a:t>
            </a:r>
            <a:r>
              <a:rPr lang="en-US" dirty="0"/>
              <a:t> </a:t>
            </a:r>
            <a:r>
              <a:rPr lang="en-US" dirty="0" err="1"/>
              <a:t>uyacak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tamamen</a:t>
            </a:r>
            <a:r>
              <a:rPr lang="en-US" dirty="0"/>
              <a:t> </a:t>
            </a:r>
            <a:r>
              <a:rPr lang="en-US" dirty="0" err="1"/>
              <a:t>özelleştirilebilir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/>
              <a:t> </a:t>
            </a:r>
            <a:r>
              <a:rPr lang="tr-TR" dirty="0" err="1">
                <a:hlinkClick r:id="rId3"/>
              </a:rPr>
              <a:t>Jason</a:t>
            </a:r>
            <a:r>
              <a:rPr lang="tr-TR" dirty="0">
                <a:hlinkClick r:id="rId3"/>
              </a:rPr>
              <a:t> </a:t>
            </a:r>
            <a:r>
              <a:rPr lang="tr-TR" dirty="0" err="1">
                <a:hlinkClick r:id="rId3"/>
              </a:rPr>
              <a:t>Chen</a:t>
            </a:r>
            <a:r>
              <a:rPr lang="tr-TR" dirty="0"/>
              <a:t> ve </a:t>
            </a:r>
            <a:r>
              <a:rPr lang="tr-TR" dirty="0">
                <a:hlinkClick r:id="rId4"/>
              </a:rPr>
              <a:t>Byron </a:t>
            </a:r>
            <a:r>
              <a:rPr lang="tr-TR" dirty="0" err="1">
                <a:hlinkClick r:id="rId4"/>
              </a:rPr>
              <a:t>Milligan</a:t>
            </a:r>
            <a:r>
              <a:rPr lang="tr-TR" dirty="0"/>
              <a:t> tarafından </a:t>
            </a:r>
            <a:r>
              <a:rPr lang="tr-TR" dirty="0" smtClean="0"/>
              <a:t>üretilmiştir</a:t>
            </a:r>
            <a:r>
              <a:rPr lang="tr-TR" dirty="0"/>
              <a:t> ve </a:t>
            </a:r>
            <a:r>
              <a:rPr lang="tr-TR" dirty="0" err="1">
                <a:hlinkClick r:id="rId5"/>
              </a:rPr>
              <a:t>Slab</a:t>
            </a:r>
            <a:r>
              <a:rPr lang="tr-TR" dirty="0"/>
              <a:t> tarafından aktif olarak </a:t>
            </a:r>
            <a:r>
              <a:rPr lang="tr-TR" dirty="0" smtClean="0"/>
              <a:t>sürdürülmektedir</a:t>
            </a:r>
            <a:r>
              <a:rPr lang="tr-TR" dirty="0"/>
              <a:t> </a:t>
            </a:r>
            <a:r>
              <a:rPr lang="tr-TR" dirty="0" smtClean="0"/>
              <a:t>.</a:t>
            </a:r>
            <a:endParaRPr lang="tr-TR" sz="1350" b="1" dirty="0"/>
          </a:p>
          <a:p>
            <a:endParaRPr lang="tr-TR" sz="1350" b="1" dirty="0" smtClean="0"/>
          </a:p>
          <a:p>
            <a:r>
              <a:rPr lang="tr-TR" b="1" dirty="0" smtClean="0"/>
              <a:t>Lisans : </a:t>
            </a:r>
            <a:r>
              <a:rPr lang="tr-TR" dirty="0" smtClean="0"/>
              <a:t>BSD </a:t>
            </a:r>
            <a:r>
              <a:rPr lang="tr-TR" dirty="0"/>
              <a:t>3 maddesi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sz="1350" dirty="0"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7627" y="642938"/>
            <a:ext cx="800373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8464" y="1241357"/>
            <a:ext cx="3419536" cy="2580672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C475A7C-99FA-43CF-8881-F91FEA7FC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67" y="1691639"/>
            <a:ext cx="2818293" cy="2658291"/>
          </a:xfrm>
        </p:spPr>
        <p:txBody>
          <a:bodyPr/>
          <a:lstStyle/>
          <a:p>
            <a:pPr marL="109538" indent="0">
              <a:buNone/>
            </a:pPr>
            <a:r>
              <a:rPr lang="tr-TR" sz="2400" dirty="0">
                <a:hlinkClick r:id="rId2"/>
              </a:rPr>
              <a:t>Nereden Buldum.</a:t>
            </a:r>
          </a:p>
          <a:p>
            <a:endParaRPr lang="tr-TR" dirty="0" smtClean="0">
              <a:hlinkClick r:id="rId2"/>
            </a:endParaRPr>
          </a:p>
          <a:p>
            <a:r>
              <a:rPr lang="tr-TR" dirty="0" smtClean="0">
                <a:hlinkClick r:id="rId2"/>
              </a:rPr>
              <a:t>https</a:t>
            </a:r>
            <a:r>
              <a:rPr lang="tr-TR" dirty="0">
                <a:hlinkClick r:id="rId2"/>
              </a:rPr>
              <a:t>://www.javascripting.com/forms</a:t>
            </a:r>
            <a:r>
              <a:rPr lang="tr-TR" dirty="0" smtClean="0">
                <a:hlinkClick r:id="rId2"/>
              </a:rPr>
              <a:t>/</a:t>
            </a:r>
            <a:endParaRPr lang="tr-TR" dirty="0" smtClean="0"/>
          </a:p>
          <a:p>
            <a:pPr lvl="1"/>
            <a:r>
              <a:rPr lang="tr-TR" dirty="0" smtClean="0"/>
              <a:t>Burada çeşitli araçların trend değerleri mevcut. </a:t>
            </a:r>
          </a:p>
          <a:p>
            <a:pPr lvl="1"/>
            <a:r>
              <a:rPr lang="tr-TR" dirty="0" smtClean="0"/>
              <a:t>Kategori seçimi ile bize  bazı yeni fikirler verebilir.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038" y="642211"/>
            <a:ext cx="4070324" cy="334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787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74AB7F-0945-4185-8821-0E3347F0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C475A7C-99FA-43CF-8881-F91FEA7FC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165"/>
            <a:ext cx="6882002" cy="407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756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872" y="496389"/>
            <a:ext cx="3459128" cy="464711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" y="1498962"/>
            <a:ext cx="3524011" cy="3644538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924761" y="1191185"/>
            <a:ext cx="16081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tr-TR" dirty="0">
                <a:hlinkClick r:id="rId4"/>
              </a:rPr>
              <a:t>https://quilljs.com/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0" y="730119"/>
            <a:ext cx="3718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8" indent="0">
              <a:buNone/>
            </a:pPr>
            <a:r>
              <a:rPr lang="tr-TR" sz="2400" dirty="0" smtClean="0">
                <a:latin typeface="Lato" panose="020B0604020202020204" charset="-94"/>
                <a:hlinkClick r:id="rId5"/>
              </a:rPr>
              <a:t>Kaynak kod ve kullanımı.</a:t>
            </a:r>
            <a:endParaRPr lang="tr-TR" sz="2400" dirty="0">
              <a:latin typeface="Lato" panose="020B0604020202020204" charset="-94"/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40239917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EC20804-67CD-43F6-B9A5-CAC6D6C5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88" y="499783"/>
            <a:ext cx="5766525" cy="464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557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EC20804-67CD-43F6-B9A5-CAC6D6C5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Birkaç </a:t>
            </a:r>
            <a:r>
              <a:rPr lang="tr-TR" sz="2800" b="1" dirty="0">
                <a:latin typeface="Calibri" panose="020F0502020204030204" pitchFamily="34" charset="0"/>
                <a:cs typeface="Calibri" panose="020F0502020204030204" pitchFamily="34" charset="0"/>
              </a:rPr>
              <a:t>örnek </a:t>
            </a:r>
            <a:r>
              <a:rPr lang="tr-TR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yapalım.</a:t>
            </a:r>
          </a:p>
          <a:p>
            <a:endParaRPr lang="tr-TR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000" dirty="0">
                <a:hlinkClick r:id="rId2"/>
              </a:rPr>
              <a:t>https://</a:t>
            </a:r>
            <a:r>
              <a:rPr lang="tr-TR" sz="2000" dirty="0" smtClean="0">
                <a:hlinkClick r:id="rId2"/>
              </a:rPr>
              <a:t>codepen.io/davelozier/pen/KMgNze</a:t>
            </a:r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>
                <a:hlinkClick r:id="rId3"/>
              </a:rPr>
              <a:t>https://quilljs.com/playground/</a:t>
            </a:r>
            <a:endParaRPr lang="tr-TR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928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547088" y="1634775"/>
            <a:ext cx="5766300" cy="11389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GB"/>
              <a:t>Thanks...</a:t>
            </a:r>
            <a:endParaRPr/>
          </a:p>
          <a:p>
            <a:r>
              <a:rPr lang="en-GB"/>
              <a:t>Questions?</a:t>
            </a:r>
            <a:endParaRPr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96</Words>
  <Application>Microsoft Office PowerPoint</Application>
  <PresentationFormat>Özel</PresentationFormat>
  <Paragraphs>26</Paragraphs>
  <Slides>8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Lato</vt:lpstr>
      <vt:lpstr>Calibri</vt:lpstr>
      <vt:lpstr>Raleway</vt:lpstr>
      <vt:lpstr>Streamline</vt:lpstr>
      <vt:lpstr>&lt;&lt; Quill&gt;&gt;</vt:lpstr>
      <vt:lpstr>Quill Nedir?</vt:lpstr>
      <vt:lpstr>PowerPoint Sunusu</vt:lpstr>
      <vt:lpstr>PowerPoint Sunusu</vt:lpstr>
      <vt:lpstr>PowerPoint Sunusu</vt:lpstr>
      <vt:lpstr>PowerPoint Sunusu</vt:lpstr>
      <vt:lpstr>PowerPoint Sunusu</vt:lpstr>
      <vt:lpstr>Thanks...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&lt;&lt;Subject&gt;&gt;</dc:title>
  <dc:creator>Numir</dc:creator>
  <cp:lastModifiedBy>JackSel</cp:lastModifiedBy>
  <cp:revision>33</cp:revision>
  <dcterms:modified xsi:type="dcterms:W3CDTF">2020-04-25T09:21:41Z</dcterms:modified>
</cp:coreProperties>
</file>