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setse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teeset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setsetset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testet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表格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wmmangwmmang</dc:creator>
  <cp:lastModifiedBy>wmmangwmmang</cp:lastModifiedBy>
  <cp:revision>1</cp:revision>
  <dcterms:created xsi:type="dcterms:W3CDTF">2023-12-14T11:53:05Z</dcterms:created>
  <dcterms:modified xsi:type="dcterms:W3CDTF">2023-12-14T11:53:05Z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