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E57"/>
    <a:srgbClr val="191919"/>
    <a:srgbClr val="212121"/>
    <a:srgbClr val="EDECFF"/>
    <a:srgbClr val="DDD5F7"/>
    <a:srgbClr val="AEA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48" autoAdjust="0"/>
  </p:normalViewPr>
  <p:slideViewPr>
    <p:cSldViewPr snapToGrid="0">
      <p:cViewPr varScale="1">
        <p:scale>
          <a:sx n="66" d="100"/>
          <a:sy n="6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26F9-B257-4D5A-AEFB-C10764210C7D}" type="datetimeFigureOut">
              <a:rPr lang="hu-HU" smtClean="0"/>
              <a:t>2024. 10. 02.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C979A-DDA7-4E79-995B-E51E766190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42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emberrel programozóként </a:t>
            </a:r>
            <a:r>
              <a:rPr lang="hu-HU" dirty="0" err="1"/>
              <a:t>előfordúl</a:t>
            </a:r>
            <a:r>
              <a:rPr lang="hu-HU" dirty="0"/>
              <a:t> akár kezdő akár </a:t>
            </a:r>
            <a:r>
              <a:rPr lang="hu-HU" dirty="0" err="1"/>
              <a:t>senior</a:t>
            </a:r>
            <a:r>
              <a:rPr lang="hu-HU" dirty="0"/>
              <a:t>, hogy egy kód működése olyan lehetetlennek tűnik hogy arra szinte már csak a varázslat megléte adhat magyarázatot. </a:t>
            </a:r>
            <a:br>
              <a:rPr lang="hu-HU" dirty="0"/>
            </a:br>
            <a:r>
              <a:rPr lang="hu-HU" dirty="0"/>
              <a:t>- Kétélű fegyver.</a:t>
            </a:r>
            <a:br>
              <a:rPr lang="hu-HU" dirty="0"/>
            </a:br>
            <a:r>
              <a:rPr lang="hu-HU" dirty="0"/>
              <a:t>- Jó Kezekben hatékony eszköz.</a:t>
            </a:r>
            <a:br>
              <a:rPr lang="hu-HU" dirty="0"/>
            </a:br>
            <a:r>
              <a:rPr lang="hu-HU" dirty="0"/>
              <a:t>?? Találkozott-e már valaki / Használta-e már valaki ezt a technikát ??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C979A-DDA7-4E79-995B-E51E766190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344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kód </a:t>
            </a:r>
            <a:r>
              <a:rPr lang="hu-HU" dirty="0" err="1"/>
              <a:t>reflection</a:t>
            </a:r>
            <a:r>
              <a:rPr lang="hu-HU" dirty="0"/>
              <a:t> csak egy technika nem csak C#-ban létezik</a:t>
            </a:r>
            <a:br>
              <a:rPr lang="hu-HU" dirty="0"/>
            </a:br>
            <a:r>
              <a:rPr lang="hu-HU" dirty="0"/>
              <a:t>?? Mi a Metódus szignatúra ??</a:t>
            </a:r>
          </a:p>
          <a:p>
            <a:endParaRPr lang="hu-HU" dirty="0"/>
          </a:p>
          <a:p>
            <a:pPr marL="171450" indent="-171450">
              <a:buFontTx/>
              <a:buChar char="-"/>
            </a:pPr>
            <a:r>
              <a:rPr lang="hu-HU" dirty="0"/>
              <a:t>Gyakorlati példa: </a:t>
            </a:r>
            <a:br>
              <a:rPr lang="hu-HU" dirty="0"/>
            </a:br>
            <a:r>
              <a:rPr lang="hu-HU" dirty="0"/>
              <a:t>	- Mapper</a:t>
            </a:r>
          </a:p>
          <a:p>
            <a:pPr marL="914400" lvl="2" indent="0">
              <a:buFontTx/>
              <a:buNone/>
            </a:pPr>
            <a:r>
              <a:rPr lang="hu-HU" dirty="0"/>
              <a:t>- Könnyebben bővíthető kód</a:t>
            </a:r>
            <a:br>
              <a:rPr lang="hu-HU" dirty="0"/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C979A-DDA7-4E79-995B-E51E766190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71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?? Tudnátok-e példát mondani hogy hol lehet hasznos, esetleg hol használják gyakran ??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C979A-DDA7-4E79-995B-E51E766190E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93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Rengeteg helyen megjelenik körülöttünk a </a:t>
            </a:r>
            <a:r>
              <a:rPr lang="hu-HU" dirty="0" err="1"/>
              <a:t>Reflekció</a:t>
            </a:r>
            <a:endParaRPr lang="hu-HU" dirty="0"/>
          </a:p>
          <a:p>
            <a:pPr marL="171450" indent="-171450">
              <a:buFontTx/>
              <a:buChar char="-"/>
            </a:pPr>
            <a:r>
              <a:rPr lang="hu-HU" dirty="0"/>
              <a:t>DI -&gt; </a:t>
            </a:r>
            <a:r>
              <a:rPr lang="hu-HU" dirty="0" err="1"/>
              <a:t>Példányosítás</a:t>
            </a:r>
            <a:r>
              <a:rPr lang="hu-HU" dirty="0"/>
              <a:t> </a:t>
            </a:r>
          </a:p>
          <a:p>
            <a:pPr marL="171450" indent="-171450">
              <a:buFontTx/>
              <a:buChar char="-"/>
            </a:pPr>
            <a:r>
              <a:rPr lang="hu-HU" dirty="0"/>
              <a:t>ASP.NET</a:t>
            </a:r>
          </a:p>
          <a:p>
            <a:pPr marL="628650" lvl="1" indent="-171450">
              <a:buFontTx/>
              <a:buChar char="-"/>
            </a:pPr>
            <a:r>
              <a:rPr lang="hu-HU" dirty="0"/>
              <a:t>Body-</a:t>
            </a:r>
            <a:r>
              <a:rPr lang="hu-HU" dirty="0" err="1"/>
              <a:t>ból</a:t>
            </a:r>
            <a:r>
              <a:rPr lang="hu-HU" dirty="0"/>
              <a:t> osztály</a:t>
            </a:r>
          </a:p>
          <a:p>
            <a:pPr marL="628650" lvl="1" indent="-171450"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felismerése</a:t>
            </a:r>
          </a:p>
          <a:p>
            <a:pPr marL="628650" lvl="1" indent="-171450">
              <a:buFontTx/>
              <a:buChar char="-"/>
            </a:pPr>
            <a:r>
              <a:rPr lang="hu-HU" dirty="0" err="1"/>
              <a:t>Attributumok</a:t>
            </a:r>
            <a:r>
              <a:rPr lang="hu-HU" dirty="0"/>
              <a:t> lekérdezése (</a:t>
            </a:r>
            <a:r>
              <a:rPr lang="hu-HU" dirty="0" err="1"/>
              <a:t>Attributomoknál</a:t>
            </a:r>
            <a:r>
              <a:rPr lang="hu-HU" dirty="0"/>
              <a:t> mindig </a:t>
            </a:r>
            <a:r>
              <a:rPr lang="hu-HU" dirty="0" err="1"/>
              <a:t>reflecion</a:t>
            </a:r>
            <a:r>
              <a:rPr lang="hu-HU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hu-HU" dirty="0" err="1"/>
              <a:t>EntityFramework</a:t>
            </a:r>
            <a:endParaRPr lang="hu-HU" dirty="0"/>
          </a:p>
          <a:p>
            <a:pPr marL="628650" lvl="1" indent="-171450">
              <a:buFontTx/>
              <a:buChar char="-"/>
            </a:pPr>
            <a:r>
              <a:rPr lang="hu-HU" dirty="0"/>
              <a:t>Modell </a:t>
            </a:r>
            <a:r>
              <a:rPr lang="hu-HU" dirty="0" err="1"/>
              <a:t>Attributomok</a:t>
            </a:r>
            <a:endParaRPr lang="hu-HU" dirty="0"/>
          </a:p>
          <a:p>
            <a:pPr marL="628650" lvl="1" indent="-171450">
              <a:buFontTx/>
              <a:buChar char="-"/>
            </a:pPr>
            <a:r>
              <a:rPr lang="hu-HU" dirty="0" err="1"/>
              <a:t>Linq</a:t>
            </a:r>
            <a:r>
              <a:rPr lang="hu-HU" dirty="0"/>
              <a:t> értelmezése</a:t>
            </a:r>
          </a:p>
          <a:p>
            <a:pPr marL="171450" lvl="0" indent="-171450">
              <a:buFontTx/>
              <a:buChar char="-"/>
            </a:pPr>
            <a:r>
              <a:rPr lang="hu-HU" dirty="0"/>
              <a:t>Unit Test -&gt; Metódus </a:t>
            </a:r>
            <a:r>
              <a:rPr lang="hu-HU" dirty="0" err="1"/>
              <a:t>attributumok</a:t>
            </a:r>
            <a:endParaRPr lang="hu-HU" dirty="0"/>
          </a:p>
          <a:p>
            <a:pPr marL="171450" lvl="0" indent="-171450">
              <a:buFontTx/>
              <a:buChar char="-"/>
            </a:pPr>
            <a:r>
              <a:rPr lang="hu-HU" dirty="0" err="1"/>
              <a:t>Json</a:t>
            </a:r>
            <a:r>
              <a:rPr lang="hu-HU" dirty="0"/>
              <a:t> </a:t>
            </a:r>
            <a:r>
              <a:rPr lang="hu-HU" dirty="0" err="1"/>
              <a:t>Serialize</a:t>
            </a:r>
            <a:r>
              <a:rPr lang="hu-HU" dirty="0"/>
              <a:t> -&gt; </a:t>
            </a:r>
            <a:r>
              <a:rPr lang="hu-HU" dirty="0" err="1"/>
              <a:t>Attributomok</a:t>
            </a:r>
            <a:r>
              <a:rPr lang="hu-HU" dirty="0"/>
              <a:t> és automatikus osztály felismerés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C979A-DDA7-4E79-995B-E51E766190E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0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25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1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63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76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97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53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8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49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9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85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05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F3D1B5-33E7-4E8E-870F-CEBA48D919AD}" type="datetimeFigureOut">
              <a:rPr lang="hu-HU" smtClean="0"/>
              <a:t>2024. 10. 01.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3B981A1-5749-40C7-9E83-3E21063AB7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59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refl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api/system.attribute?view=net-8.0" TargetMode="External"/><Relationship Id="rId5" Type="http://schemas.openxmlformats.org/officeDocument/2006/relationships/hyperlink" Target="https://learn.microsoft.com/en-us/dotnet/api/system.activator?view=net-8.0" TargetMode="External"/><Relationship Id="rId4" Type="http://schemas.openxmlformats.org/officeDocument/2006/relationships/hyperlink" Target="https://learn.microsoft.com/en-us/dotnet/api/system.type?view=net-8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ndi16/CodeReflection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7A0892-BA39-B31C-94E2-17543B32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580" y="2606040"/>
            <a:ext cx="8991600" cy="1645920"/>
          </a:xfrm>
        </p:spPr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Reflection</a:t>
            </a:r>
            <a:br>
              <a:rPr lang="hu-HU" dirty="0"/>
            </a:br>
            <a:r>
              <a:rPr lang="hu-HU" dirty="0"/>
              <a:t>.Net </a:t>
            </a:r>
            <a:r>
              <a:rPr lang="hu-HU" dirty="0" err="1"/>
              <a:t>keretrendszreben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DF9DF7-9C26-EA54-836B-38E25B754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398360"/>
          </a:xfrm>
        </p:spPr>
        <p:txBody>
          <a:bodyPr/>
          <a:lstStyle/>
          <a:p>
            <a:r>
              <a:rPr lang="hu-HU" dirty="0"/>
              <a:t>Varázslat a kódban</a:t>
            </a:r>
          </a:p>
        </p:txBody>
      </p:sp>
    </p:spTree>
    <p:extLst>
      <p:ext uri="{BB962C8B-B14F-4D97-AF65-F5344CB8AC3E}">
        <p14:creationId xmlns:p14="http://schemas.microsoft.com/office/powerpoint/2010/main" val="19480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AD4C8F-56F9-2A0F-09DF-37615F7A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AEF7D3-40B5-F49F-7988-299C62F3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Reflection</a:t>
            </a:r>
            <a:r>
              <a:rPr lang="hu-HU" dirty="0"/>
              <a:t> egy olyan mechanizmus amely képessé teszi a programot hogy futásidőben vizsgálja és módosítsa saját struktúráját.</a:t>
            </a:r>
          </a:p>
          <a:p>
            <a:r>
              <a:rPr lang="hu-HU" dirty="0"/>
              <a:t>Pl.:</a:t>
            </a:r>
          </a:p>
          <a:p>
            <a:pPr lvl="1"/>
            <a:r>
              <a:rPr lang="hu-HU" dirty="0"/>
              <a:t>Típusok lekérdezése</a:t>
            </a:r>
          </a:p>
          <a:p>
            <a:pPr lvl="1"/>
            <a:r>
              <a:rPr lang="hu-HU" dirty="0" err="1"/>
              <a:t>Attributumok</a:t>
            </a:r>
            <a:r>
              <a:rPr lang="hu-HU" dirty="0"/>
              <a:t> vizsgálata</a:t>
            </a:r>
          </a:p>
          <a:p>
            <a:pPr lvl="1"/>
            <a:r>
              <a:rPr lang="hu-HU" dirty="0"/>
              <a:t>Metódus </a:t>
            </a:r>
            <a:r>
              <a:rPr lang="hu-HU" dirty="0" err="1"/>
              <a:t>szignaturák</a:t>
            </a:r>
            <a:r>
              <a:rPr lang="hu-HU" dirty="0"/>
              <a:t> vizsgálata</a:t>
            </a:r>
          </a:p>
          <a:p>
            <a:pPr lvl="1"/>
            <a:r>
              <a:rPr lang="hu-HU" dirty="0"/>
              <a:t>Osztályok </a:t>
            </a:r>
            <a:r>
              <a:rPr lang="hu-HU" dirty="0" err="1"/>
              <a:t>példányosítása</a:t>
            </a:r>
            <a:r>
              <a:rPr lang="hu-HU" dirty="0"/>
              <a:t> futásidőben</a:t>
            </a:r>
          </a:p>
        </p:txBody>
      </p:sp>
    </p:spTree>
    <p:extLst>
      <p:ext uri="{BB962C8B-B14F-4D97-AF65-F5344CB8AC3E}">
        <p14:creationId xmlns:p14="http://schemas.microsoft.com/office/powerpoint/2010/main" val="22450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545FD6-614C-F538-C69C-CDC40C9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Könyvtárak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721AF1-47CC-7BB7-FA52-8C834D30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hlinkClick r:id="rId3"/>
              </a:rPr>
              <a:t>System.Reflection</a:t>
            </a:r>
            <a:r>
              <a:rPr lang="hu-HU" dirty="0"/>
              <a:t> Névtér</a:t>
            </a:r>
          </a:p>
          <a:p>
            <a:r>
              <a:rPr lang="hu-HU" dirty="0" err="1">
                <a:hlinkClick r:id="rId4"/>
              </a:rPr>
              <a:t>System.Type</a:t>
            </a:r>
            <a:endParaRPr lang="hu-HU" dirty="0"/>
          </a:p>
          <a:p>
            <a:r>
              <a:rPr lang="hu-HU" dirty="0" err="1">
                <a:hlinkClick r:id="rId5"/>
              </a:rPr>
              <a:t>System.Activator</a:t>
            </a:r>
            <a:endParaRPr lang="hu-HU" dirty="0"/>
          </a:p>
          <a:p>
            <a:r>
              <a:rPr lang="hu-HU" dirty="0" err="1">
                <a:hlinkClick r:id="rId6"/>
              </a:rPr>
              <a:t>System.Attribute</a:t>
            </a:r>
            <a:endParaRPr lang="hu-HU" dirty="0"/>
          </a:p>
          <a:p>
            <a:r>
              <a:rPr lang="hu-HU" dirty="0" err="1"/>
              <a:t>Teypeof</a:t>
            </a:r>
            <a:r>
              <a:rPr lang="hu-HU" dirty="0"/>
              <a:t> Operátor</a:t>
            </a:r>
          </a:p>
        </p:txBody>
      </p:sp>
    </p:spTree>
    <p:extLst>
      <p:ext uri="{BB962C8B-B14F-4D97-AF65-F5344CB8AC3E}">
        <p14:creationId xmlns:p14="http://schemas.microsoft.com/office/powerpoint/2010/main" val="1491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B82450-4678-6D6F-2663-F8A6E15B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Gyakorlati alkalmazása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639E8-246F-3E84-3690-3F35EB70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47951"/>
          </a:xfrm>
        </p:spPr>
        <p:txBody>
          <a:bodyPr/>
          <a:lstStyle/>
          <a:p>
            <a:r>
              <a:rPr lang="hu-HU" dirty="0" err="1"/>
              <a:t>DependecyInjection</a:t>
            </a:r>
            <a:r>
              <a:rPr lang="hu-HU" dirty="0"/>
              <a:t> </a:t>
            </a:r>
          </a:p>
          <a:p>
            <a:r>
              <a:rPr lang="hu-HU" dirty="0" err="1"/>
              <a:t>ASP.Net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Action paraméterek</a:t>
            </a:r>
          </a:p>
          <a:p>
            <a:pPr lvl="1"/>
            <a:r>
              <a:rPr lang="hu-HU" dirty="0" err="1"/>
              <a:t>Routing</a:t>
            </a:r>
            <a:endParaRPr lang="hu-HU" dirty="0"/>
          </a:p>
          <a:p>
            <a:r>
              <a:rPr lang="hu-HU" dirty="0" err="1"/>
              <a:t>EntityFramework</a:t>
            </a:r>
            <a:endParaRPr lang="hu-HU" dirty="0"/>
          </a:p>
          <a:p>
            <a:pPr lvl="1"/>
            <a:r>
              <a:rPr lang="hu-HU" dirty="0"/>
              <a:t>Modellek</a:t>
            </a:r>
          </a:p>
          <a:p>
            <a:pPr lvl="1"/>
            <a:r>
              <a:rPr lang="hu-HU" dirty="0"/>
              <a:t>LINQ</a:t>
            </a:r>
          </a:p>
          <a:p>
            <a:r>
              <a:rPr lang="hu-HU" dirty="0"/>
              <a:t>UNIT Testek</a:t>
            </a:r>
          </a:p>
          <a:p>
            <a:r>
              <a:rPr lang="hu-HU" dirty="0"/>
              <a:t>JSON </a:t>
            </a:r>
            <a:r>
              <a:rPr lang="hu-HU" dirty="0" err="1"/>
              <a:t>serialize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5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BEFF7F-1EBB-501D-2452-D04BE46D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Nézzünk egy gyakorlati példát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8FF947-0E58-9644-D065-774A7F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GitHub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11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8C8B906-2A3D-4A2E-A6E9-2DF1C47DF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Előnyök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B37D14-C72B-4A47-C32B-7B7E180A3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Kódismétlések csökkentése</a:t>
            </a:r>
          </a:p>
          <a:p>
            <a:r>
              <a:rPr lang="hu-HU" dirty="0"/>
              <a:t>Könnyen bővíthető kód létrehozása</a:t>
            </a:r>
          </a:p>
          <a:p>
            <a:r>
              <a:rPr lang="hu-HU" dirty="0" err="1"/>
              <a:t>Attributom</a:t>
            </a:r>
            <a:r>
              <a:rPr lang="hu-HU" dirty="0"/>
              <a:t> alapú programozás</a:t>
            </a:r>
          </a:p>
          <a:p>
            <a:r>
              <a:rPr lang="hu-HU" dirty="0"/>
              <a:t>Dinamikus IL kód generálás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3C81AC-6BA8-3813-4897-C1BE78E8B6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Performancia</a:t>
            </a:r>
            <a:r>
              <a:rPr lang="hu-HU" dirty="0"/>
              <a:t> érzékeny feladatokhoz nem feltétlen ajánlott</a:t>
            </a:r>
          </a:p>
          <a:p>
            <a:r>
              <a:rPr lang="hu-HU" dirty="0"/>
              <a:t>Nehezítheti a kód áttekinthetőségét</a:t>
            </a:r>
          </a:p>
          <a:p>
            <a:r>
              <a:rPr lang="hu-HU" dirty="0"/>
              <a:t>Kód típus ellenőrzésének megkerülése</a:t>
            </a:r>
          </a:p>
          <a:p>
            <a:r>
              <a:rPr lang="hu-HU" dirty="0"/>
              <a:t>Nehezebben </a:t>
            </a:r>
            <a:r>
              <a:rPr lang="hu-HU" dirty="0" err="1"/>
              <a:t>debugolható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35949D-02BE-96F3-9523-F5BF2ADB4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Hátrányok</a:t>
            </a:r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DEC9DCF2-C8CE-5DDF-E097-D1FE0B78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Előnyök / Hátrányok</a:t>
            </a:r>
          </a:p>
        </p:txBody>
      </p:sp>
    </p:spTree>
    <p:extLst>
      <p:ext uri="{BB962C8B-B14F-4D97-AF65-F5344CB8AC3E}">
        <p14:creationId xmlns:p14="http://schemas.microsoft.com/office/powerpoint/2010/main" val="30655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819BAE-77B3-0ACA-A85B-5547618DC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A590B0-1294-DEC0-AFEC-6C16342FA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További kérdéseikkel keressenek bátran.</a:t>
            </a:r>
            <a:br>
              <a:rPr lang="hu-HU" dirty="0"/>
            </a:br>
            <a:r>
              <a:rPr lang="hu-HU" dirty="0"/>
              <a:t>Email: nandor.csapo96@gmail.com</a:t>
            </a:r>
          </a:p>
        </p:txBody>
      </p:sp>
    </p:spTree>
    <p:extLst>
      <p:ext uri="{BB962C8B-B14F-4D97-AF65-F5344CB8AC3E}">
        <p14:creationId xmlns:p14="http://schemas.microsoft.com/office/powerpoint/2010/main" val="1241485197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2234</TotalTime>
  <Words>275</Words>
  <Application>Microsoft Office PowerPoint</Application>
  <PresentationFormat>Szélesvásznú</PresentationFormat>
  <Paragraphs>61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Csomag</vt:lpstr>
      <vt:lpstr>Code Reflection .Net keretrendszreben</vt:lpstr>
      <vt:lpstr>Definíció</vt:lpstr>
      <vt:lpstr>.Net Könyvtárak</vt:lpstr>
      <vt:lpstr>Gyakorlati alkalmazása</vt:lpstr>
      <vt:lpstr>Nézzünk egy gyakorlati példát</vt:lpstr>
      <vt:lpstr>Előnyök / Hátrányok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Nándor Csapó</dc:creator>
  <cp:lastModifiedBy>Nándor Csapó</cp:lastModifiedBy>
  <cp:revision>1</cp:revision>
  <dcterms:created xsi:type="dcterms:W3CDTF">2024-10-01T19:38:42Z</dcterms:created>
  <dcterms:modified xsi:type="dcterms:W3CDTF">2024-10-03T08:53:16Z</dcterms:modified>
</cp:coreProperties>
</file>