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51" d="100"/>
          <a:sy n="51" d="100"/>
        </p:scale>
        <p:origin x="195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</a:t>
            </a:r>
            <a:r>
              <a:rPr lang="pt-BR" sz="2400" b="1">
                <a:solidFill>
                  <a:srgbClr val="FF0000"/>
                </a:solidFill>
                <a:latin typeface="Calibri" panose="020F0502020204030204" pitchFamily="34" charset="0"/>
              </a:rPr>
              <a:t>- </a:t>
            </a:r>
            <a:r>
              <a:rPr lang="pt-BR" sz="1800" smtClean="0">
                <a:latin typeface="Calibri" panose="020F0502020204030204" pitchFamily="34" charset="0"/>
              </a:rPr>
              <a:t>AULINHA: </a:t>
            </a:r>
            <a:endParaRPr lang="pt-BR" sz="1800" dirty="0">
              <a:latin typeface="Calibri" panose="020F0502020204030204" pitchFamily="34" charset="0"/>
            </a:endParaRP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Apresentação na tela (4:3)</PresentationFormat>
  <Paragraphs>71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Gabriel</cp:lastModifiedBy>
  <cp:revision>591</cp:revision>
  <cp:lastPrinted>2014-02-05T13:48:47Z</cp:lastPrinted>
  <dcterms:created xsi:type="dcterms:W3CDTF">2013-08-12T12:40:06Z</dcterms:created>
  <dcterms:modified xsi:type="dcterms:W3CDTF">2020-03-26T12:00:25Z</dcterms:modified>
</cp:coreProperties>
</file>