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56f23254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56f23254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56f23254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56f23254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56f23254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56f23254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6f23254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56f23254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56f23254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56f23254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2325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56f2325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56f23254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56f23254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56f2325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56f2325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23254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56f23254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56f23254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56f23254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56f23254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56f23254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126500" y="0"/>
            <a:ext cx="5017500" cy="1578900"/>
          </a:xfrm>
          <a:prstGeom prst="rect">
            <a:avLst/>
          </a:prstGeom>
          <a:effectLst>
            <a:outerShdw blurRad="57150" rotWithShape="0" algn="bl" dir="2154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Data Cleansing</a:t>
            </a:r>
            <a:endParaRPr b="1"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14375" y="4035675"/>
            <a:ext cx="2072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 Nungo Tshidzumba</a:t>
            </a:r>
            <a:endParaRPr b="1"/>
          </a:p>
        </p:txBody>
      </p:sp>
      <p:cxnSp>
        <p:nvCxnSpPr>
          <p:cNvPr id="136" name="Google Shape;136;p13"/>
          <p:cNvCxnSpPr/>
          <p:nvPr/>
        </p:nvCxnSpPr>
        <p:spPr>
          <a:xfrm>
            <a:off x="6514375" y="4441875"/>
            <a:ext cx="2256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Remove outliers and unusual values</a:t>
            </a:r>
            <a:endParaRPr b="1" sz="2700"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Import numpy library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Check for negative values and set them to Nan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Display data to check for any outliers</a:t>
            </a:r>
            <a:endParaRPr sz="1600"/>
          </a:p>
        </p:txBody>
      </p:sp>
      <p:sp>
        <p:nvSpPr>
          <p:cNvPr id="199" name="Google Shape;199;p22"/>
          <p:cNvSpPr/>
          <p:nvPr/>
        </p:nvSpPr>
        <p:spPr>
          <a:xfrm>
            <a:off x="3199475" y="3116050"/>
            <a:ext cx="1646700" cy="111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5" y="1446325"/>
            <a:ext cx="8839203" cy="364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Data Transformation</a:t>
            </a:r>
            <a:endParaRPr b="1" sz="3700"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126425" y="1000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Display first few rows of cleaned dataset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Export dataset into excel or csv file for later </a:t>
            </a:r>
            <a:r>
              <a:rPr lang="en" sz="1700"/>
              <a:t>access or use</a:t>
            </a:r>
            <a:endParaRPr sz="17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5" y="1715225"/>
            <a:ext cx="8814451" cy="31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986250" y="4556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156675" y="1358525"/>
            <a:ext cx="5547600" cy="21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was used to cleanse the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 Assessing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Checking the index to display the correct columns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Reload dataset to include correct headers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Handle Missing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Remove outliers and unusual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 Transformation</a:t>
            </a:r>
            <a:endParaRPr sz="140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4033525" y="121900"/>
            <a:ext cx="49809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was used to cleanse the data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3094975" y="1508250"/>
            <a:ext cx="3470700" cy="1063500"/>
          </a:xfrm>
          <a:prstGeom prst="rect">
            <a:avLst/>
          </a:prstGeom>
          <a:effectLst>
            <a:outerShdw blurRad="57150" rotWithShape="0" algn="bl" dir="21540000" dist="95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marR="173736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Python</a:t>
            </a:r>
            <a:endParaRPr b="1"/>
          </a:p>
          <a:p>
            <a:pPr indent="-311150" lvl="0" marL="457200" marR="173736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Jupyter Notebook</a:t>
            </a:r>
            <a:endParaRPr b="1"/>
          </a:p>
          <a:p>
            <a:pPr indent="-311150" lvl="0" marL="457200" marR="173736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Chat GPT</a:t>
            </a:r>
            <a:endParaRPr b="1"/>
          </a:p>
          <a:p>
            <a:pPr indent="-311150" lvl="0" marL="457200" marR="173736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Claude AI</a:t>
            </a:r>
            <a:endParaRPr b="1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0" y="2795250"/>
            <a:ext cx="3192699" cy="20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1299" y="13233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975" y="2440775"/>
            <a:ext cx="2490450" cy="24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2000725" y="94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Data Assessing</a:t>
            </a:r>
            <a:endParaRPr b="1" sz="25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99275" y="2102225"/>
            <a:ext cx="226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and import the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there read the data so we can assess the first few rows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475" y="862350"/>
            <a:ext cx="574114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798650" y="862350"/>
            <a:ext cx="22656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en"/>
              <a:t>Upload Delta Airlines Loyalty Customer Raw Data excel file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en"/>
              <a:t>Cleansing Frequent Flier Raw sheet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57150" rotWithShape="0" algn="bl" dir="2154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60"/>
              <a:t>Checking the</a:t>
            </a:r>
            <a:r>
              <a:rPr b="1" lang="en" sz="2660"/>
              <a:t> index to display the correct columns</a:t>
            </a:r>
            <a:endParaRPr b="1" sz="266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Since the first index [0] display unnecessary header, we will use the second index[1] which display the correct columns</a:t>
            </a:r>
            <a:endParaRPr b="1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7" y="2240025"/>
            <a:ext cx="8982426" cy="23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60"/>
              <a:t>Reload dataset to include correct headers(column names)</a:t>
            </a:r>
            <a:endParaRPr b="1" sz="246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44325" y="155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b="1" lang="en" sz="1700"/>
              <a:t>Removed unnecessary header, now dataset shows the correct columns we need to cleanse</a:t>
            </a:r>
            <a:endParaRPr b="1" sz="17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5" y="2397625"/>
            <a:ext cx="8543975" cy="15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2024650" y="383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Handle Missing Data</a:t>
            </a:r>
            <a:endParaRPr b="1" sz="3200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63400" y="1522500"/>
            <a:ext cx="444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Identify missing values using isnull()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Fill missing values with appropriate defaults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Fill missing IDs with “unknown”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Fill missing bag </a:t>
            </a:r>
            <a:r>
              <a:rPr lang="en"/>
              <a:t>counts</a:t>
            </a:r>
            <a:r>
              <a:rPr lang="en"/>
              <a:t> with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Fill missing lounge usage with false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Check for missing values after filling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Convert data types to proper data 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Verify data types after conversion</a:t>
            </a:r>
            <a:endParaRPr/>
          </a:p>
        </p:txBody>
      </p:sp>
      <p:cxnSp>
        <p:nvCxnSpPr>
          <p:cNvPr id="180" name="Google Shape;180;p19"/>
          <p:cNvCxnSpPr/>
          <p:nvPr/>
        </p:nvCxnSpPr>
        <p:spPr>
          <a:xfrm>
            <a:off x="5541300" y="998525"/>
            <a:ext cx="1839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9"/>
          <p:cNvSpPr/>
          <p:nvPr/>
        </p:nvSpPr>
        <p:spPr>
          <a:xfrm>
            <a:off x="2322600" y="3757650"/>
            <a:ext cx="577500" cy="109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3766200" y="3287125"/>
            <a:ext cx="1283100" cy="137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27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