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Aldrich"/>
      <p:regular r:id="rId28"/>
    </p:embeddedFont>
    <p:embeddedFont>
      <p:font typeface="Bebas Neue"/>
      <p:regular r:id="rId29"/>
    </p:embeddedFont>
    <p:embeddedFont>
      <p:font typeface="Sair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Aldrich-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ebasNeue-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aira-bold.fntdata"/><Relationship Id="rId30" Type="http://schemas.openxmlformats.org/officeDocument/2006/relationships/font" Target="fonts/Saira-regular.fntdata"/><Relationship Id="rId11" Type="http://schemas.openxmlformats.org/officeDocument/2006/relationships/slide" Target="slides/slide7.xml"/><Relationship Id="rId33" Type="http://schemas.openxmlformats.org/officeDocument/2006/relationships/font" Target="fonts/Saira-boldItalic.fntdata"/><Relationship Id="rId10" Type="http://schemas.openxmlformats.org/officeDocument/2006/relationships/slide" Target="slides/slide6.xml"/><Relationship Id="rId32" Type="http://schemas.openxmlformats.org/officeDocument/2006/relationships/font" Target="fonts/Saira-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1" name="Shape 1611"/>
        <p:cNvGrpSpPr/>
        <p:nvPr/>
      </p:nvGrpSpPr>
      <p:grpSpPr>
        <a:xfrm>
          <a:off x="0" y="0"/>
          <a:ext cx="0" cy="0"/>
          <a:chOff x="0" y="0"/>
          <a:chExt cx="0" cy="0"/>
        </a:xfrm>
      </p:grpSpPr>
      <p:sp>
        <p:nvSpPr>
          <p:cNvPr id="1612" name="Google Shape;1612;g3139759e25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3" name="Google Shape;1613;g3139759e25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8" name="Shape 1618"/>
        <p:cNvGrpSpPr/>
        <p:nvPr/>
      </p:nvGrpSpPr>
      <p:grpSpPr>
        <a:xfrm>
          <a:off x="0" y="0"/>
          <a:ext cx="0" cy="0"/>
          <a:chOff x="0" y="0"/>
          <a:chExt cx="0" cy="0"/>
        </a:xfrm>
      </p:grpSpPr>
      <p:sp>
        <p:nvSpPr>
          <p:cNvPr id="1619" name="Google Shape;1619;g3139759e256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0" name="Google Shape;1620;g3139759e256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5" name="Shape 1625"/>
        <p:cNvGrpSpPr/>
        <p:nvPr/>
      </p:nvGrpSpPr>
      <p:grpSpPr>
        <a:xfrm>
          <a:off x="0" y="0"/>
          <a:ext cx="0" cy="0"/>
          <a:chOff x="0" y="0"/>
          <a:chExt cx="0" cy="0"/>
        </a:xfrm>
      </p:grpSpPr>
      <p:sp>
        <p:nvSpPr>
          <p:cNvPr id="1626" name="Google Shape;1626;g3139759e25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7" name="Google Shape;1627;g3139759e25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g3139759e25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7" name="Google Shape;1637;g3139759e25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g3139759e25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9" name="Google Shape;1669;g3139759e25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6" name="Shape 1676"/>
        <p:cNvGrpSpPr/>
        <p:nvPr/>
      </p:nvGrpSpPr>
      <p:grpSpPr>
        <a:xfrm>
          <a:off x="0" y="0"/>
          <a:ext cx="0" cy="0"/>
          <a:chOff x="0" y="0"/>
          <a:chExt cx="0" cy="0"/>
        </a:xfrm>
      </p:grpSpPr>
      <p:sp>
        <p:nvSpPr>
          <p:cNvPr id="1677" name="Google Shape;1677;g3139759e25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8" name="Google Shape;1678;g3139759e25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8" name="Shape 1708"/>
        <p:cNvGrpSpPr/>
        <p:nvPr/>
      </p:nvGrpSpPr>
      <p:grpSpPr>
        <a:xfrm>
          <a:off x="0" y="0"/>
          <a:ext cx="0" cy="0"/>
          <a:chOff x="0" y="0"/>
          <a:chExt cx="0" cy="0"/>
        </a:xfrm>
      </p:grpSpPr>
      <p:sp>
        <p:nvSpPr>
          <p:cNvPr id="1709" name="Google Shape;1709;g3139759e25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0" name="Google Shape;1710;g3139759e25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5" name="Shape 1715"/>
        <p:cNvGrpSpPr/>
        <p:nvPr/>
      </p:nvGrpSpPr>
      <p:grpSpPr>
        <a:xfrm>
          <a:off x="0" y="0"/>
          <a:ext cx="0" cy="0"/>
          <a:chOff x="0" y="0"/>
          <a:chExt cx="0" cy="0"/>
        </a:xfrm>
      </p:grpSpPr>
      <p:sp>
        <p:nvSpPr>
          <p:cNvPr id="1716" name="Google Shape;1716;g3139759e25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7" name="Google Shape;1717;g3139759e25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7" name="Shape 1747"/>
        <p:cNvGrpSpPr/>
        <p:nvPr/>
      </p:nvGrpSpPr>
      <p:grpSpPr>
        <a:xfrm>
          <a:off x="0" y="0"/>
          <a:ext cx="0" cy="0"/>
          <a:chOff x="0" y="0"/>
          <a:chExt cx="0" cy="0"/>
        </a:xfrm>
      </p:grpSpPr>
      <p:sp>
        <p:nvSpPr>
          <p:cNvPr id="1748" name="Google Shape;1748;g3139759e256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9" name="Google Shape;1749;g3139759e256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g3139759e256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8" name="Google Shape;1758;g3139759e25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1e81e8eaf5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1e81e8eaf5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4" name="Shape 1764"/>
        <p:cNvGrpSpPr/>
        <p:nvPr/>
      </p:nvGrpSpPr>
      <p:grpSpPr>
        <a:xfrm>
          <a:off x="0" y="0"/>
          <a:ext cx="0" cy="0"/>
          <a:chOff x="0" y="0"/>
          <a:chExt cx="0" cy="0"/>
        </a:xfrm>
      </p:grpSpPr>
      <p:sp>
        <p:nvSpPr>
          <p:cNvPr id="1765" name="Google Shape;1765;g3139759e256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6" name="Google Shape;1766;g3139759e256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1" name="Shape 1771"/>
        <p:cNvGrpSpPr/>
        <p:nvPr/>
      </p:nvGrpSpPr>
      <p:grpSpPr>
        <a:xfrm>
          <a:off x="0" y="0"/>
          <a:ext cx="0" cy="0"/>
          <a:chOff x="0" y="0"/>
          <a:chExt cx="0" cy="0"/>
        </a:xfrm>
      </p:grpSpPr>
      <p:sp>
        <p:nvSpPr>
          <p:cNvPr id="1772" name="Google Shape;1772;g3139759e256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3" name="Google Shape;1773;g3139759e256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8" name="Shape 1778"/>
        <p:cNvGrpSpPr/>
        <p:nvPr/>
      </p:nvGrpSpPr>
      <p:grpSpPr>
        <a:xfrm>
          <a:off x="0" y="0"/>
          <a:ext cx="0" cy="0"/>
          <a:chOff x="0" y="0"/>
          <a:chExt cx="0" cy="0"/>
        </a:xfrm>
      </p:grpSpPr>
      <p:sp>
        <p:nvSpPr>
          <p:cNvPr id="1779" name="Google Shape;1779;g3139759e2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0" name="Google Shape;1780;g3139759e2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0" name="Shape 1810"/>
        <p:cNvGrpSpPr/>
        <p:nvPr/>
      </p:nvGrpSpPr>
      <p:grpSpPr>
        <a:xfrm>
          <a:off x="0" y="0"/>
          <a:ext cx="0" cy="0"/>
          <a:chOff x="0" y="0"/>
          <a:chExt cx="0" cy="0"/>
        </a:xfrm>
      </p:grpSpPr>
      <p:sp>
        <p:nvSpPr>
          <p:cNvPr id="1811" name="Google Shape;1811;g3139759e25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2" name="Google Shape;1812;g3139759e25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g1e81e8eaf55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9" name="Google Shape;1509;g1e81e8eaf55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g1e81e8eaf55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1" name="Google Shape;1541;g1e81e8eaf55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8" name="Shape 1548"/>
        <p:cNvGrpSpPr/>
        <p:nvPr/>
      </p:nvGrpSpPr>
      <p:grpSpPr>
        <a:xfrm>
          <a:off x="0" y="0"/>
          <a:ext cx="0" cy="0"/>
          <a:chOff x="0" y="0"/>
          <a:chExt cx="0" cy="0"/>
        </a:xfrm>
      </p:grpSpPr>
      <p:sp>
        <p:nvSpPr>
          <p:cNvPr id="1549" name="Google Shape;1549;g3139759e25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0" name="Google Shape;1550;g3139759e25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g3139759e256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2" name="Google Shape;1582;g3139759e25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6" name="Shape 1586"/>
        <p:cNvGrpSpPr/>
        <p:nvPr/>
      </p:nvGrpSpPr>
      <p:grpSpPr>
        <a:xfrm>
          <a:off x="0" y="0"/>
          <a:ext cx="0" cy="0"/>
          <a:chOff x="0" y="0"/>
          <a:chExt cx="0" cy="0"/>
        </a:xfrm>
      </p:grpSpPr>
      <p:sp>
        <p:nvSpPr>
          <p:cNvPr id="1587" name="Google Shape;1587;g3139759e256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8" name="Google Shape;1588;g3139759e256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g3139759e256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3139759e256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3" name="Shape 1603"/>
        <p:cNvGrpSpPr/>
        <p:nvPr/>
      </p:nvGrpSpPr>
      <p:grpSpPr>
        <a:xfrm>
          <a:off x="0" y="0"/>
          <a:ext cx="0" cy="0"/>
          <a:chOff x="0" y="0"/>
          <a:chExt cx="0" cy="0"/>
        </a:xfrm>
      </p:grpSpPr>
      <p:sp>
        <p:nvSpPr>
          <p:cNvPr id="1604" name="Google Shape;1604;g3139759e256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5" name="Google Shape;1605;g3139759e256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hyperlink" Target="https://bit.ly/3A1uf1Q"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10" name="Google Shape;10;p2"/>
          <p:cNvSpPr txBox="1"/>
          <p:nvPr>
            <p:ph type="ctrTitle"/>
          </p:nvPr>
        </p:nvSpPr>
        <p:spPr>
          <a:xfrm>
            <a:off x="1568675" y="1027819"/>
            <a:ext cx="6006600" cy="22794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60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1962600" y="3706181"/>
            <a:ext cx="5218800" cy="40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4" name="Shape 494"/>
        <p:cNvGrpSpPr/>
        <p:nvPr/>
      </p:nvGrpSpPr>
      <p:grpSpPr>
        <a:xfrm>
          <a:off x="0" y="0"/>
          <a:ext cx="0" cy="0"/>
          <a:chOff x="0" y="0"/>
          <a:chExt cx="0" cy="0"/>
        </a:xfrm>
      </p:grpSpPr>
      <p:pic>
        <p:nvPicPr>
          <p:cNvPr id="495" name="Google Shape;495;p11"/>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496" name="Google Shape;496;p11"/>
          <p:cNvSpPr txBox="1"/>
          <p:nvPr>
            <p:ph hasCustomPrompt="1" type="title"/>
          </p:nvPr>
        </p:nvSpPr>
        <p:spPr>
          <a:xfrm>
            <a:off x="2159550" y="1527013"/>
            <a:ext cx="4824900" cy="117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7" name="Google Shape;497;p11"/>
          <p:cNvSpPr txBox="1"/>
          <p:nvPr>
            <p:ph idx="1" type="subTitle"/>
          </p:nvPr>
        </p:nvSpPr>
        <p:spPr>
          <a:xfrm>
            <a:off x="2159550" y="3051213"/>
            <a:ext cx="4824900" cy="40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grpSp>
        <p:nvGrpSpPr>
          <p:cNvPr id="498" name="Google Shape;498;p11"/>
          <p:cNvGrpSpPr/>
          <p:nvPr/>
        </p:nvGrpSpPr>
        <p:grpSpPr>
          <a:xfrm>
            <a:off x="-1684333" y="361707"/>
            <a:ext cx="3475508" cy="1748318"/>
            <a:chOff x="-1684333" y="361707"/>
            <a:chExt cx="3475508" cy="1748318"/>
          </a:xfrm>
        </p:grpSpPr>
        <p:grpSp>
          <p:nvGrpSpPr>
            <p:cNvPr id="499" name="Google Shape;499;p11"/>
            <p:cNvGrpSpPr/>
            <p:nvPr/>
          </p:nvGrpSpPr>
          <p:grpSpPr>
            <a:xfrm>
              <a:off x="-1684333" y="361707"/>
              <a:ext cx="2907181" cy="1177348"/>
              <a:chOff x="2442775" y="3274750"/>
              <a:chExt cx="1690025" cy="684425"/>
            </a:xfrm>
          </p:grpSpPr>
          <p:sp>
            <p:nvSpPr>
              <p:cNvPr id="500" name="Google Shape;500;p11"/>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1"/>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1"/>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1"/>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1"/>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1"/>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1"/>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1"/>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1"/>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1"/>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1"/>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1"/>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1"/>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1"/>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1"/>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1" name="Google Shape;521;p11"/>
            <p:cNvPicPr preferRelativeResize="0"/>
            <p:nvPr/>
          </p:nvPicPr>
          <p:blipFill>
            <a:blip r:embed="rId3">
              <a:alphaModFix amt="40000"/>
            </a:blip>
            <a:stretch>
              <a:fillRect/>
            </a:stretch>
          </p:blipFill>
          <p:spPr>
            <a:xfrm>
              <a:off x="613825" y="746825"/>
              <a:ext cx="1177350" cy="1177350"/>
            </a:xfrm>
            <a:prstGeom prst="rect">
              <a:avLst/>
            </a:prstGeom>
            <a:noFill/>
            <a:ln>
              <a:noFill/>
            </a:ln>
          </p:spPr>
        </p:pic>
        <p:pic>
          <p:nvPicPr>
            <p:cNvPr id="522" name="Google Shape;522;p11"/>
            <p:cNvPicPr preferRelativeResize="0"/>
            <p:nvPr/>
          </p:nvPicPr>
          <p:blipFill>
            <a:blip r:embed="rId3">
              <a:alphaModFix amt="40000"/>
            </a:blip>
            <a:stretch>
              <a:fillRect/>
            </a:stretch>
          </p:blipFill>
          <p:spPr>
            <a:xfrm>
              <a:off x="-315425" y="932675"/>
              <a:ext cx="1177350" cy="1177350"/>
            </a:xfrm>
            <a:prstGeom prst="rect">
              <a:avLst/>
            </a:prstGeom>
            <a:noFill/>
            <a:ln>
              <a:noFill/>
            </a:ln>
          </p:spPr>
        </p:pic>
        <p:pic>
          <p:nvPicPr>
            <p:cNvPr id="523" name="Google Shape;523;p11"/>
            <p:cNvPicPr preferRelativeResize="0"/>
            <p:nvPr/>
          </p:nvPicPr>
          <p:blipFill>
            <a:blip r:embed="rId3">
              <a:alphaModFix amt="40000"/>
            </a:blip>
            <a:stretch>
              <a:fillRect/>
            </a:stretch>
          </p:blipFill>
          <p:spPr>
            <a:xfrm>
              <a:off x="-129575" y="421175"/>
              <a:ext cx="1177350" cy="1177350"/>
            </a:xfrm>
            <a:prstGeom prst="rect">
              <a:avLst/>
            </a:prstGeom>
            <a:noFill/>
            <a:ln>
              <a:noFill/>
            </a:ln>
          </p:spPr>
        </p:pic>
      </p:grpSp>
      <p:grpSp>
        <p:nvGrpSpPr>
          <p:cNvPr id="524" name="Google Shape;524;p11"/>
          <p:cNvGrpSpPr/>
          <p:nvPr/>
        </p:nvGrpSpPr>
        <p:grpSpPr>
          <a:xfrm>
            <a:off x="7315700" y="3550475"/>
            <a:ext cx="4028387" cy="1908650"/>
            <a:chOff x="7315700" y="3550475"/>
            <a:chExt cx="4028387" cy="1908650"/>
          </a:xfrm>
        </p:grpSpPr>
        <p:grpSp>
          <p:nvGrpSpPr>
            <p:cNvPr id="525" name="Google Shape;525;p11"/>
            <p:cNvGrpSpPr/>
            <p:nvPr/>
          </p:nvGrpSpPr>
          <p:grpSpPr>
            <a:xfrm>
              <a:off x="7802532" y="3702559"/>
              <a:ext cx="3541556" cy="1323917"/>
              <a:chOff x="2133050" y="2071900"/>
              <a:chExt cx="2132825" cy="797300"/>
            </a:xfrm>
          </p:grpSpPr>
          <p:sp>
            <p:nvSpPr>
              <p:cNvPr id="526" name="Google Shape;526;p11"/>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1"/>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1"/>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1"/>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1"/>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1"/>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1"/>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1"/>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1"/>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1"/>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56" name="Google Shape;556;p11"/>
            <p:cNvPicPr preferRelativeResize="0"/>
            <p:nvPr/>
          </p:nvPicPr>
          <p:blipFill>
            <a:blip r:embed="rId3">
              <a:alphaModFix amt="40000"/>
            </a:blip>
            <a:stretch>
              <a:fillRect/>
            </a:stretch>
          </p:blipFill>
          <p:spPr>
            <a:xfrm>
              <a:off x="7315700" y="4281775"/>
              <a:ext cx="1177350" cy="1177350"/>
            </a:xfrm>
            <a:prstGeom prst="rect">
              <a:avLst/>
            </a:prstGeom>
            <a:noFill/>
            <a:ln>
              <a:noFill/>
            </a:ln>
          </p:spPr>
        </p:pic>
        <p:pic>
          <p:nvPicPr>
            <p:cNvPr id="557" name="Google Shape;557;p11"/>
            <p:cNvPicPr preferRelativeResize="0"/>
            <p:nvPr/>
          </p:nvPicPr>
          <p:blipFill>
            <a:blip r:embed="rId3">
              <a:alphaModFix amt="40000"/>
            </a:blip>
            <a:stretch>
              <a:fillRect/>
            </a:stretch>
          </p:blipFill>
          <p:spPr>
            <a:xfrm>
              <a:off x="8289575" y="3550475"/>
              <a:ext cx="1177350" cy="1177350"/>
            </a:xfrm>
            <a:prstGeom prst="rect">
              <a:avLst/>
            </a:prstGeom>
            <a:noFill/>
            <a:ln>
              <a:noFill/>
            </a:ln>
          </p:spPr>
        </p:pic>
        <p:pic>
          <p:nvPicPr>
            <p:cNvPr id="558" name="Google Shape;558;p11"/>
            <p:cNvPicPr preferRelativeResize="0"/>
            <p:nvPr/>
          </p:nvPicPr>
          <p:blipFill>
            <a:blip r:embed="rId3">
              <a:alphaModFix amt="40000"/>
            </a:blip>
            <a:stretch>
              <a:fillRect/>
            </a:stretch>
          </p:blipFill>
          <p:spPr>
            <a:xfrm>
              <a:off x="8341625" y="4281775"/>
              <a:ext cx="1177350" cy="1177350"/>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559" name="Shape 5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60" name="Shape 560"/>
        <p:cNvGrpSpPr/>
        <p:nvPr/>
      </p:nvGrpSpPr>
      <p:grpSpPr>
        <a:xfrm>
          <a:off x="0" y="0"/>
          <a:ext cx="0" cy="0"/>
          <a:chOff x="0" y="0"/>
          <a:chExt cx="0" cy="0"/>
        </a:xfrm>
      </p:grpSpPr>
      <p:pic>
        <p:nvPicPr>
          <p:cNvPr id="561" name="Google Shape;561;p13"/>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562" name="Google Shape;562;p13"/>
          <p:cNvSpPr txBox="1"/>
          <p:nvPr>
            <p:ph hasCustomPrompt="1" type="title"/>
          </p:nvPr>
        </p:nvSpPr>
        <p:spPr>
          <a:xfrm>
            <a:off x="1293604" y="1608675"/>
            <a:ext cx="13785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3" name="Google Shape;563;p13"/>
          <p:cNvSpPr txBox="1"/>
          <p:nvPr>
            <p:ph hasCustomPrompt="1" idx="2" type="title"/>
          </p:nvPr>
        </p:nvSpPr>
        <p:spPr>
          <a:xfrm>
            <a:off x="3883926" y="1608675"/>
            <a:ext cx="13785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4" name="Google Shape;564;p13"/>
          <p:cNvSpPr txBox="1"/>
          <p:nvPr>
            <p:ph hasCustomPrompt="1" idx="3" type="title"/>
          </p:nvPr>
        </p:nvSpPr>
        <p:spPr>
          <a:xfrm>
            <a:off x="6471600" y="1608675"/>
            <a:ext cx="13785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5" name="Google Shape;565;p13"/>
          <p:cNvSpPr txBox="1"/>
          <p:nvPr>
            <p:ph hasCustomPrompt="1" idx="4" type="title"/>
          </p:nvPr>
        </p:nvSpPr>
        <p:spPr>
          <a:xfrm>
            <a:off x="1293604" y="3169475"/>
            <a:ext cx="13785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6" name="Google Shape;566;p13"/>
          <p:cNvSpPr txBox="1"/>
          <p:nvPr>
            <p:ph hasCustomPrompt="1" idx="5" type="title"/>
          </p:nvPr>
        </p:nvSpPr>
        <p:spPr>
          <a:xfrm>
            <a:off x="3883926" y="3169475"/>
            <a:ext cx="13785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7" name="Google Shape;567;p13"/>
          <p:cNvSpPr txBox="1"/>
          <p:nvPr>
            <p:ph hasCustomPrompt="1" idx="6" type="title"/>
          </p:nvPr>
        </p:nvSpPr>
        <p:spPr>
          <a:xfrm>
            <a:off x="6471600" y="3169475"/>
            <a:ext cx="1378500" cy="59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8" name="Google Shape;568;p13"/>
          <p:cNvSpPr txBox="1"/>
          <p:nvPr>
            <p:ph idx="7"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9" name="Google Shape;569;p13"/>
          <p:cNvSpPr txBox="1"/>
          <p:nvPr>
            <p:ph idx="1" type="subTitle"/>
          </p:nvPr>
        </p:nvSpPr>
        <p:spPr>
          <a:xfrm>
            <a:off x="720002" y="2130425"/>
            <a:ext cx="2526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570" name="Google Shape;570;p13"/>
          <p:cNvSpPr txBox="1"/>
          <p:nvPr>
            <p:ph idx="8" type="subTitle"/>
          </p:nvPr>
        </p:nvSpPr>
        <p:spPr>
          <a:xfrm>
            <a:off x="3310324" y="2130425"/>
            <a:ext cx="2526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571" name="Google Shape;571;p13"/>
          <p:cNvSpPr txBox="1"/>
          <p:nvPr>
            <p:ph idx="9" type="subTitle"/>
          </p:nvPr>
        </p:nvSpPr>
        <p:spPr>
          <a:xfrm>
            <a:off x="5897998" y="2130425"/>
            <a:ext cx="2526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572" name="Google Shape;572;p13"/>
          <p:cNvSpPr txBox="1"/>
          <p:nvPr>
            <p:ph idx="13" type="subTitle"/>
          </p:nvPr>
        </p:nvSpPr>
        <p:spPr>
          <a:xfrm>
            <a:off x="720002" y="3708000"/>
            <a:ext cx="2526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573" name="Google Shape;573;p13"/>
          <p:cNvSpPr txBox="1"/>
          <p:nvPr>
            <p:ph idx="14" type="subTitle"/>
          </p:nvPr>
        </p:nvSpPr>
        <p:spPr>
          <a:xfrm>
            <a:off x="3310324" y="3708000"/>
            <a:ext cx="2526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574" name="Google Shape;574;p13"/>
          <p:cNvSpPr txBox="1"/>
          <p:nvPr>
            <p:ph idx="15" type="subTitle"/>
          </p:nvPr>
        </p:nvSpPr>
        <p:spPr>
          <a:xfrm>
            <a:off x="5897998" y="3708000"/>
            <a:ext cx="2526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grpSp>
        <p:nvGrpSpPr>
          <p:cNvPr id="575" name="Google Shape;575;p13"/>
          <p:cNvGrpSpPr/>
          <p:nvPr/>
        </p:nvGrpSpPr>
        <p:grpSpPr>
          <a:xfrm>
            <a:off x="7594475" y="-1910625"/>
            <a:ext cx="2151567" cy="3381325"/>
            <a:chOff x="7594475" y="-1910625"/>
            <a:chExt cx="2151567" cy="3381325"/>
          </a:xfrm>
        </p:grpSpPr>
        <p:grpSp>
          <p:nvGrpSpPr>
            <p:cNvPr id="576" name="Google Shape;576;p13"/>
            <p:cNvGrpSpPr/>
            <p:nvPr/>
          </p:nvGrpSpPr>
          <p:grpSpPr>
            <a:xfrm rot="-5400000">
              <a:off x="7339390" y="-1084534"/>
              <a:ext cx="3232743" cy="1580562"/>
              <a:chOff x="2191675" y="4192425"/>
              <a:chExt cx="1929650" cy="943450"/>
            </a:xfrm>
          </p:grpSpPr>
          <p:sp>
            <p:nvSpPr>
              <p:cNvPr id="577" name="Google Shape;577;p13"/>
              <p:cNvSpPr/>
              <p:nvPr/>
            </p:nvSpPr>
            <p:spPr>
              <a:xfrm>
                <a:off x="3010325" y="4489875"/>
                <a:ext cx="870175" cy="445600"/>
              </a:xfrm>
              <a:custGeom>
                <a:rect b="b" l="l" r="r" t="t"/>
                <a:pathLst>
                  <a:path extrusionOk="0" h="17824" w="34807">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2475650" y="4495025"/>
                <a:ext cx="359650" cy="139025"/>
              </a:xfrm>
              <a:custGeom>
                <a:rect b="b" l="l" r="r" t="t"/>
                <a:pathLst>
                  <a:path extrusionOk="0" h="5561" w="14386">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2605950" y="4534625"/>
                <a:ext cx="1219125" cy="460250"/>
              </a:xfrm>
              <a:custGeom>
                <a:rect b="b" l="l" r="r" t="t"/>
                <a:pathLst>
                  <a:path extrusionOk="0" h="18410" w="48765">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3"/>
              <p:cNvSpPr/>
              <p:nvPr/>
            </p:nvSpPr>
            <p:spPr>
              <a:xfrm>
                <a:off x="2722000" y="4631650"/>
                <a:ext cx="1145050" cy="383025"/>
              </a:xfrm>
              <a:custGeom>
                <a:rect b="b" l="l" r="r" t="t"/>
                <a:pathLst>
                  <a:path extrusionOk="0" h="15321" w="45802">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3"/>
              <p:cNvSpPr/>
              <p:nvPr/>
            </p:nvSpPr>
            <p:spPr>
              <a:xfrm>
                <a:off x="2660600" y="4648300"/>
                <a:ext cx="1412000" cy="386175"/>
              </a:xfrm>
              <a:custGeom>
                <a:rect b="b" l="l" r="r" t="t"/>
                <a:pathLst>
                  <a:path extrusionOk="0" h="15447" w="5648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2990525" y="4905725"/>
                <a:ext cx="533525" cy="192525"/>
              </a:xfrm>
              <a:custGeom>
                <a:rect b="b" l="l" r="r" t="t"/>
                <a:pathLst>
                  <a:path extrusionOk="0" h="7701" w="21341">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3253125" y="4895825"/>
                <a:ext cx="692725" cy="168375"/>
              </a:xfrm>
              <a:custGeom>
                <a:rect b="b" l="l" r="r" t="t"/>
                <a:pathLst>
                  <a:path extrusionOk="0" h="6735" w="27709">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2990125" y="4451850"/>
                <a:ext cx="46375" cy="46350"/>
              </a:xfrm>
              <a:custGeom>
                <a:rect b="b" l="l" r="r" t="t"/>
                <a:pathLst>
                  <a:path extrusionOk="0" h="1854" w="1855">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2430900" y="4535825"/>
                <a:ext cx="46350" cy="46750"/>
              </a:xfrm>
              <a:custGeom>
                <a:rect b="b" l="l" r="r" t="t"/>
                <a:pathLst>
                  <a:path extrusionOk="0" h="1870" w="1854">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3846425" y="4937025"/>
                <a:ext cx="46750" cy="46375"/>
              </a:xfrm>
              <a:custGeom>
                <a:rect b="b" l="l" r="r" t="t"/>
                <a:pathLst>
                  <a:path extrusionOk="0" h="1855" w="187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3227775" y="4877625"/>
                <a:ext cx="46375" cy="46350"/>
              </a:xfrm>
              <a:custGeom>
                <a:rect b="b" l="l" r="r" t="t"/>
                <a:pathLst>
                  <a:path extrusionOk="0" h="1854" w="1855">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3514925" y="5089500"/>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2891125" y="4689475"/>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2816650" y="4610275"/>
                <a:ext cx="46775" cy="46350"/>
              </a:xfrm>
              <a:custGeom>
                <a:rect b="b" l="l" r="r" t="t"/>
                <a:pathLst>
                  <a:path extrusionOk="0" h="1854" w="1871">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2556850" y="4543350"/>
                <a:ext cx="51500" cy="51500"/>
              </a:xfrm>
              <a:custGeom>
                <a:rect b="b" l="l" r="r" t="t"/>
                <a:pathLst>
                  <a:path extrusionOk="0" h="2060" w="206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2611500" y="4627700"/>
                <a:ext cx="51500" cy="51525"/>
              </a:xfrm>
              <a:custGeom>
                <a:rect b="b" l="l" r="r" t="t"/>
                <a:pathLst>
                  <a:path extrusionOk="0" h="2061" w="206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2685550" y="4588100"/>
                <a:ext cx="51525" cy="51500"/>
              </a:xfrm>
              <a:custGeom>
                <a:rect b="b" l="l" r="r" t="t"/>
                <a:pathLst>
                  <a:path extrusionOk="0" h="2060" w="2061">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3150925" y="4949300"/>
                <a:ext cx="51525" cy="51525"/>
              </a:xfrm>
              <a:custGeom>
                <a:rect b="b" l="l" r="r" t="t"/>
                <a:pathLst>
                  <a:path extrusionOk="0" h="2061" w="2061">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4069800" y="5006350"/>
                <a:ext cx="51525" cy="51500"/>
              </a:xfrm>
              <a:custGeom>
                <a:rect b="b" l="l" r="r" t="t"/>
                <a:pathLst>
                  <a:path extrusionOk="0" h="2060" w="2061">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3942675" y="5040800"/>
                <a:ext cx="51500" cy="51500"/>
              </a:xfrm>
              <a:custGeom>
                <a:rect b="b" l="l" r="r" t="t"/>
                <a:pathLst>
                  <a:path extrusionOk="0" h="2060" w="206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a:off x="3877325" y="4843550"/>
                <a:ext cx="51500" cy="51525"/>
              </a:xfrm>
              <a:custGeom>
                <a:rect b="b" l="l" r="r" t="t"/>
                <a:pathLst>
                  <a:path extrusionOk="0" h="2061" w="206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3"/>
              <p:cNvSpPr/>
              <p:nvPr/>
            </p:nvSpPr>
            <p:spPr>
              <a:xfrm>
                <a:off x="2432875" y="4392825"/>
                <a:ext cx="869775" cy="445600"/>
              </a:xfrm>
              <a:custGeom>
                <a:rect b="b" l="l" r="r" t="t"/>
                <a:pathLst>
                  <a:path extrusionOk="0" h="17824" w="34791">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3477700" y="4694250"/>
                <a:ext cx="359650" cy="139425"/>
              </a:xfrm>
              <a:custGeom>
                <a:rect b="b" l="l" r="r" t="t"/>
                <a:pathLst>
                  <a:path extrusionOk="0" h="5577" w="14386">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2488325" y="4333425"/>
                <a:ext cx="1218700" cy="460650"/>
              </a:xfrm>
              <a:custGeom>
                <a:rect b="b" l="l" r="r" t="t"/>
                <a:pathLst>
                  <a:path extrusionOk="0" h="18426" w="48748">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a:off x="2445950" y="4313625"/>
                <a:ext cx="1144650" cy="383400"/>
              </a:xfrm>
              <a:custGeom>
                <a:rect b="b" l="l" r="r" t="t"/>
                <a:pathLst>
                  <a:path extrusionOk="0" h="15336" w="45786">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3"/>
              <p:cNvSpPr/>
              <p:nvPr/>
            </p:nvSpPr>
            <p:spPr>
              <a:xfrm>
                <a:off x="2240775" y="4293825"/>
                <a:ext cx="1412000" cy="386175"/>
              </a:xfrm>
              <a:custGeom>
                <a:rect b="b" l="l" r="r" t="t"/>
                <a:pathLst>
                  <a:path extrusionOk="0" h="15447" w="5648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3"/>
              <p:cNvSpPr/>
              <p:nvPr/>
            </p:nvSpPr>
            <p:spPr>
              <a:xfrm>
                <a:off x="2789325" y="4230050"/>
                <a:ext cx="532725" cy="192525"/>
              </a:xfrm>
              <a:custGeom>
                <a:rect b="b" l="l" r="r" t="t"/>
                <a:pathLst>
                  <a:path extrusionOk="0" h="7701" w="21309">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3"/>
              <p:cNvSpPr/>
              <p:nvPr/>
            </p:nvSpPr>
            <p:spPr>
              <a:xfrm>
                <a:off x="2367525" y="4264100"/>
                <a:ext cx="692350" cy="168375"/>
              </a:xfrm>
              <a:custGeom>
                <a:rect b="b" l="l" r="r" t="t"/>
                <a:pathLst>
                  <a:path extrusionOk="0" h="6735" w="27694">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3"/>
              <p:cNvSpPr/>
              <p:nvPr/>
            </p:nvSpPr>
            <p:spPr>
              <a:xfrm>
                <a:off x="3275700" y="4830100"/>
                <a:ext cx="46750" cy="46350"/>
              </a:xfrm>
              <a:custGeom>
                <a:rect b="b" l="l" r="r" t="t"/>
                <a:pathLst>
                  <a:path extrusionOk="0" h="1854" w="187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3"/>
              <p:cNvSpPr/>
              <p:nvPr/>
            </p:nvSpPr>
            <p:spPr>
              <a:xfrm>
                <a:off x="3835325" y="4745725"/>
                <a:ext cx="46375" cy="46750"/>
              </a:xfrm>
              <a:custGeom>
                <a:rect b="b" l="l" r="r" t="t"/>
                <a:pathLst>
                  <a:path extrusionOk="0" h="1870" w="1855">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3"/>
              <p:cNvSpPr/>
              <p:nvPr/>
            </p:nvSpPr>
            <p:spPr>
              <a:xfrm>
                <a:off x="2419400" y="4344900"/>
                <a:ext cx="46375" cy="46375"/>
              </a:xfrm>
              <a:custGeom>
                <a:rect b="b" l="l" r="r" t="t"/>
                <a:pathLst>
                  <a:path extrusionOk="0" h="1855" w="1855">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3"/>
              <p:cNvSpPr/>
              <p:nvPr/>
            </p:nvSpPr>
            <p:spPr>
              <a:xfrm>
                <a:off x="3038050" y="4404325"/>
                <a:ext cx="46775" cy="46350"/>
              </a:xfrm>
              <a:custGeom>
                <a:rect b="b" l="l" r="r" t="t"/>
                <a:pathLst>
                  <a:path extrusionOk="0" h="1854" w="1871">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3"/>
              <p:cNvSpPr/>
              <p:nvPr/>
            </p:nvSpPr>
            <p:spPr>
              <a:xfrm>
                <a:off x="2750925" y="4192425"/>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3"/>
              <p:cNvSpPr/>
              <p:nvPr/>
            </p:nvSpPr>
            <p:spPr>
              <a:xfrm>
                <a:off x="3374725" y="4592450"/>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p:nvPr/>
            </p:nvSpPr>
            <p:spPr>
              <a:xfrm>
                <a:off x="3449175" y="4671675"/>
                <a:ext cx="46375" cy="46350"/>
              </a:xfrm>
              <a:custGeom>
                <a:rect b="b" l="l" r="r" t="t"/>
                <a:pathLst>
                  <a:path extrusionOk="0" h="1854" w="1855">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3"/>
              <p:cNvSpPr/>
              <p:nvPr/>
            </p:nvSpPr>
            <p:spPr>
              <a:xfrm>
                <a:off x="3704250" y="4733450"/>
                <a:ext cx="51500" cy="51500"/>
              </a:xfrm>
              <a:custGeom>
                <a:rect b="b" l="l" r="r" t="t"/>
                <a:pathLst>
                  <a:path extrusionOk="0" h="2060" w="206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3"/>
              <p:cNvSpPr/>
              <p:nvPr/>
            </p:nvSpPr>
            <p:spPr>
              <a:xfrm>
                <a:off x="3649575" y="4649075"/>
                <a:ext cx="51525" cy="51925"/>
              </a:xfrm>
              <a:custGeom>
                <a:rect b="b" l="l" r="r" t="t"/>
                <a:pathLst>
                  <a:path extrusionOk="0" h="2077" w="2061">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3"/>
              <p:cNvSpPr/>
              <p:nvPr/>
            </p:nvSpPr>
            <p:spPr>
              <a:xfrm>
                <a:off x="3575525" y="4688700"/>
                <a:ext cx="51500" cy="51900"/>
              </a:xfrm>
              <a:custGeom>
                <a:rect b="b" l="l" r="r" t="t"/>
                <a:pathLst>
                  <a:path extrusionOk="0" h="2076" w="206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3"/>
              <p:cNvSpPr/>
              <p:nvPr/>
            </p:nvSpPr>
            <p:spPr>
              <a:xfrm>
                <a:off x="3110150" y="4327475"/>
                <a:ext cx="51500" cy="51525"/>
              </a:xfrm>
              <a:custGeom>
                <a:rect b="b" l="l" r="r" t="t"/>
                <a:pathLst>
                  <a:path extrusionOk="0" h="2061" w="206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3"/>
              <p:cNvSpPr/>
              <p:nvPr/>
            </p:nvSpPr>
            <p:spPr>
              <a:xfrm>
                <a:off x="2191675" y="4270450"/>
                <a:ext cx="51500" cy="51500"/>
              </a:xfrm>
              <a:custGeom>
                <a:rect b="b" l="l" r="r" t="t"/>
                <a:pathLst>
                  <a:path extrusionOk="0" h="2060" w="206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3"/>
              <p:cNvSpPr/>
              <p:nvPr/>
            </p:nvSpPr>
            <p:spPr>
              <a:xfrm>
                <a:off x="2318400" y="4236000"/>
                <a:ext cx="51525" cy="51500"/>
              </a:xfrm>
              <a:custGeom>
                <a:rect b="b" l="l" r="r" t="t"/>
                <a:pathLst>
                  <a:path extrusionOk="0" h="2060" w="2061">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3"/>
              <p:cNvSpPr/>
              <p:nvPr/>
            </p:nvSpPr>
            <p:spPr>
              <a:xfrm>
                <a:off x="2383750" y="4433225"/>
                <a:ext cx="51525" cy="51925"/>
              </a:xfrm>
              <a:custGeom>
                <a:rect b="b" l="l" r="r" t="t"/>
                <a:pathLst>
                  <a:path extrusionOk="0" h="2077" w="2061">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19" name="Google Shape;619;p13"/>
            <p:cNvPicPr preferRelativeResize="0"/>
            <p:nvPr/>
          </p:nvPicPr>
          <p:blipFill>
            <a:blip r:embed="rId3">
              <a:alphaModFix amt="40000"/>
            </a:blip>
            <a:stretch>
              <a:fillRect/>
            </a:stretch>
          </p:blipFill>
          <p:spPr>
            <a:xfrm>
              <a:off x="7594475" y="-271650"/>
              <a:ext cx="1177350" cy="1177350"/>
            </a:xfrm>
            <a:prstGeom prst="rect">
              <a:avLst/>
            </a:prstGeom>
            <a:noFill/>
            <a:ln>
              <a:noFill/>
            </a:ln>
          </p:spPr>
        </p:pic>
        <p:pic>
          <p:nvPicPr>
            <p:cNvPr id="620" name="Google Shape;620;p13"/>
            <p:cNvPicPr preferRelativeResize="0"/>
            <p:nvPr/>
          </p:nvPicPr>
          <p:blipFill>
            <a:blip r:embed="rId3">
              <a:alphaModFix amt="40000"/>
            </a:blip>
            <a:stretch>
              <a:fillRect/>
            </a:stretch>
          </p:blipFill>
          <p:spPr>
            <a:xfrm>
              <a:off x="8218950" y="293350"/>
              <a:ext cx="1177350" cy="1177350"/>
            </a:xfrm>
            <a:prstGeom prst="rect">
              <a:avLst/>
            </a:prstGeom>
            <a:noFill/>
            <a:ln>
              <a:noFill/>
            </a:ln>
          </p:spPr>
        </p:pic>
      </p:grpSp>
      <p:grpSp>
        <p:nvGrpSpPr>
          <p:cNvPr id="621" name="Google Shape;621;p13"/>
          <p:cNvGrpSpPr/>
          <p:nvPr/>
        </p:nvGrpSpPr>
        <p:grpSpPr>
          <a:xfrm>
            <a:off x="-500554" y="3650100"/>
            <a:ext cx="2057554" cy="3254804"/>
            <a:chOff x="-500554" y="3650100"/>
            <a:chExt cx="2057554" cy="3254804"/>
          </a:xfrm>
        </p:grpSpPr>
        <p:grpSp>
          <p:nvGrpSpPr>
            <p:cNvPr id="622" name="Google Shape;622;p13"/>
            <p:cNvGrpSpPr/>
            <p:nvPr/>
          </p:nvGrpSpPr>
          <p:grpSpPr>
            <a:xfrm rot="-5400000">
              <a:off x="-1283301" y="4624525"/>
              <a:ext cx="3063126" cy="1497633"/>
              <a:chOff x="2191675" y="4192425"/>
              <a:chExt cx="1929650" cy="943450"/>
            </a:xfrm>
          </p:grpSpPr>
          <p:sp>
            <p:nvSpPr>
              <p:cNvPr id="623" name="Google Shape;623;p13"/>
              <p:cNvSpPr/>
              <p:nvPr/>
            </p:nvSpPr>
            <p:spPr>
              <a:xfrm>
                <a:off x="3010325" y="4489875"/>
                <a:ext cx="870175" cy="445600"/>
              </a:xfrm>
              <a:custGeom>
                <a:rect b="b" l="l" r="r" t="t"/>
                <a:pathLst>
                  <a:path extrusionOk="0" h="17824" w="34807">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3"/>
              <p:cNvSpPr/>
              <p:nvPr/>
            </p:nvSpPr>
            <p:spPr>
              <a:xfrm>
                <a:off x="2475650" y="4495025"/>
                <a:ext cx="359650" cy="139025"/>
              </a:xfrm>
              <a:custGeom>
                <a:rect b="b" l="l" r="r" t="t"/>
                <a:pathLst>
                  <a:path extrusionOk="0" h="5561" w="14386">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3"/>
              <p:cNvSpPr/>
              <p:nvPr/>
            </p:nvSpPr>
            <p:spPr>
              <a:xfrm>
                <a:off x="2605950" y="4534625"/>
                <a:ext cx="1219125" cy="460250"/>
              </a:xfrm>
              <a:custGeom>
                <a:rect b="b" l="l" r="r" t="t"/>
                <a:pathLst>
                  <a:path extrusionOk="0" h="18410" w="48765">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3"/>
              <p:cNvSpPr/>
              <p:nvPr/>
            </p:nvSpPr>
            <p:spPr>
              <a:xfrm>
                <a:off x="2722000" y="4631650"/>
                <a:ext cx="1145050" cy="383025"/>
              </a:xfrm>
              <a:custGeom>
                <a:rect b="b" l="l" r="r" t="t"/>
                <a:pathLst>
                  <a:path extrusionOk="0" h="15321" w="45802">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3"/>
              <p:cNvSpPr/>
              <p:nvPr/>
            </p:nvSpPr>
            <p:spPr>
              <a:xfrm>
                <a:off x="2660600" y="4648300"/>
                <a:ext cx="1412000" cy="386175"/>
              </a:xfrm>
              <a:custGeom>
                <a:rect b="b" l="l" r="r" t="t"/>
                <a:pathLst>
                  <a:path extrusionOk="0" h="15447" w="5648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3"/>
              <p:cNvSpPr/>
              <p:nvPr/>
            </p:nvSpPr>
            <p:spPr>
              <a:xfrm>
                <a:off x="2990525" y="4905725"/>
                <a:ext cx="533525" cy="192525"/>
              </a:xfrm>
              <a:custGeom>
                <a:rect b="b" l="l" r="r" t="t"/>
                <a:pathLst>
                  <a:path extrusionOk="0" h="7701" w="21341">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3"/>
              <p:cNvSpPr/>
              <p:nvPr/>
            </p:nvSpPr>
            <p:spPr>
              <a:xfrm>
                <a:off x="3253125" y="4895825"/>
                <a:ext cx="692725" cy="168375"/>
              </a:xfrm>
              <a:custGeom>
                <a:rect b="b" l="l" r="r" t="t"/>
                <a:pathLst>
                  <a:path extrusionOk="0" h="6735" w="27709">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3"/>
              <p:cNvSpPr/>
              <p:nvPr/>
            </p:nvSpPr>
            <p:spPr>
              <a:xfrm>
                <a:off x="2990125" y="4451850"/>
                <a:ext cx="46375" cy="46350"/>
              </a:xfrm>
              <a:custGeom>
                <a:rect b="b" l="l" r="r" t="t"/>
                <a:pathLst>
                  <a:path extrusionOk="0" h="1854" w="1855">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3"/>
              <p:cNvSpPr/>
              <p:nvPr/>
            </p:nvSpPr>
            <p:spPr>
              <a:xfrm>
                <a:off x="2430900" y="4535825"/>
                <a:ext cx="46350" cy="46750"/>
              </a:xfrm>
              <a:custGeom>
                <a:rect b="b" l="l" r="r" t="t"/>
                <a:pathLst>
                  <a:path extrusionOk="0" h="1870" w="1854">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3"/>
              <p:cNvSpPr/>
              <p:nvPr/>
            </p:nvSpPr>
            <p:spPr>
              <a:xfrm>
                <a:off x="3846425" y="4937025"/>
                <a:ext cx="46750" cy="46375"/>
              </a:xfrm>
              <a:custGeom>
                <a:rect b="b" l="l" r="r" t="t"/>
                <a:pathLst>
                  <a:path extrusionOk="0" h="1855" w="187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3"/>
              <p:cNvSpPr/>
              <p:nvPr/>
            </p:nvSpPr>
            <p:spPr>
              <a:xfrm>
                <a:off x="3227775" y="4877625"/>
                <a:ext cx="46375" cy="46350"/>
              </a:xfrm>
              <a:custGeom>
                <a:rect b="b" l="l" r="r" t="t"/>
                <a:pathLst>
                  <a:path extrusionOk="0" h="1854" w="1855">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3"/>
              <p:cNvSpPr/>
              <p:nvPr/>
            </p:nvSpPr>
            <p:spPr>
              <a:xfrm>
                <a:off x="3514925" y="5089500"/>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3"/>
              <p:cNvSpPr/>
              <p:nvPr/>
            </p:nvSpPr>
            <p:spPr>
              <a:xfrm>
                <a:off x="2891125" y="4689475"/>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3"/>
              <p:cNvSpPr/>
              <p:nvPr/>
            </p:nvSpPr>
            <p:spPr>
              <a:xfrm>
                <a:off x="2816650" y="4610275"/>
                <a:ext cx="46775" cy="46350"/>
              </a:xfrm>
              <a:custGeom>
                <a:rect b="b" l="l" r="r" t="t"/>
                <a:pathLst>
                  <a:path extrusionOk="0" h="1854" w="1871">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3"/>
              <p:cNvSpPr/>
              <p:nvPr/>
            </p:nvSpPr>
            <p:spPr>
              <a:xfrm>
                <a:off x="2556850" y="4543350"/>
                <a:ext cx="51500" cy="51500"/>
              </a:xfrm>
              <a:custGeom>
                <a:rect b="b" l="l" r="r" t="t"/>
                <a:pathLst>
                  <a:path extrusionOk="0" h="2060" w="206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3"/>
              <p:cNvSpPr/>
              <p:nvPr/>
            </p:nvSpPr>
            <p:spPr>
              <a:xfrm>
                <a:off x="2611500" y="4627700"/>
                <a:ext cx="51500" cy="51525"/>
              </a:xfrm>
              <a:custGeom>
                <a:rect b="b" l="l" r="r" t="t"/>
                <a:pathLst>
                  <a:path extrusionOk="0" h="2061" w="206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3"/>
              <p:cNvSpPr/>
              <p:nvPr/>
            </p:nvSpPr>
            <p:spPr>
              <a:xfrm>
                <a:off x="2685550" y="4588100"/>
                <a:ext cx="51525" cy="51500"/>
              </a:xfrm>
              <a:custGeom>
                <a:rect b="b" l="l" r="r" t="t"/>
                <a:pathLst>
                  <a:path extrusionOk="0" h="2060" w="2061">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3"/>
              <p:cNvSpPr/>
              <p:nvPr/>
            </p:nvSpPr>
            <p:spPr>
              <a:xfrm>
                <a:off x="3150925" y="4949300"/>
                <a:ext cx="51525" cy="51525"/>
              </a:xfrm>
              <a:custGeom>
                <a:rect b="b" l="l" r="r" t="t"/>
                <a:pathLst>
                  <a:path extrusionOk="0" h="2061" w="2061">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3"/>
              <p:cNvSpPr/>
              <p:nvPr/>
            </p:nvSpPr>
            <p:spPr>
              <a:xfrm>
                <a:off x="4069800" y="5006350"/>
                <a:ext cx="51525" cy="51500"/>
              </a:xfrm>
              <a:custGeom>
                <a:rect b="b" l="l" r="r" t="t"/>
                <a:pathLst>
                  <a:path extrusionOk="0" h="2060" w="2061">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3"/>
              <p:cNvSpPr/>
              <p:nvPr/>
            </p:nvSpPr>
            <p:spPr>
              <a:xfrm>
                <a:off x="3942675" y="5040800"/>
                <a:ext cx="51500" cy="51500"/>
              </a:xfrm>
              <a:custGeom>
                <a:rect b="b" l="l" r="r" t="t"/>
                <a:pathLst>
                  <a:path extrusionOk="0" h="2060" w="206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3"/>
              <p:cNvSpPr/>
              <p:nvPr/>
            </p:nvSpPr>
            <p:spPr>
              <a:xfrm>
                <a:off x="3877325" y="4843550"/>
                <a:ext cx="51500" cy="51525"/>
              </a:xfrm>
              <a:custGeom>
                <a:rect b="b" l="l" r="r" t="t"/>
                <a:pathLst>
                  <a:path extrusionOk="0" h="2061" w="206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3"/>
              <p:cNvSpPr/>
              <p:nvPr/>
            </p:nvSpPr>
            <p:spPr>
              <a:xfrm>
                <a:off x="2432875" y="4392825"/>
                <a:ext cx="869775" cy="445600"/>
              </a:xfrm>
              <a:custGeom>
                <a:rect b="b" l="l" r="r" t="t"/>
                <a:pathLst>
                  <a:path extrusionOk="0" h="17824" w="34791">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3"/>
              <p:cNvSpPr/>
              <p:nvPr/>
            </p:nvSpPr>
            <p:spPr>
              <a:xfrm>
                <a:off x="3477700" y="4694250"/>
                <a:ext cx="359650" cy="139425"/>
              </a:xfrm>
              <a:custGeom>
                <a:rect b="b" l="l" r="r" t="t"/>
                <a:pathLst>
                  <a:path extrusionOk="0" h="5577" w="14386">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3"/>
              <p:cNvSpPr/>
              <p:nvPr/>
            </p:nvSpPr>
            <p:spPr>
              <a:xfrm>
                <a:off x="2488325" y="4333425"/>
                <a:ext cx="1218700" cy="460650"/>
              </a:xfrm>
              <a:custGeom>
                <a:rect b="b" l="l" r="r" t="t"/>
                <a:pathLst>
                  <a:path extrusionOk="0" h="18426" w="48748">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3"/>
              <p:cNvSpPr/>
              <p:nvPr/>
            </p:nvSpPr>
            <p:spPr>
              <a:xfrm>
                <a:off x="2445950" y="4313625"/>
                <a:ext cx="1144650" cy="383400"/>
              </a:xfrm>
              <a:custGeom>
                <a:rect b="b" l="l" r="r" t="t"/>
                <a:pathLst>
                  <a:path extrusionOk="0" h="15336" w="45786">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3"/>
              <p:cNvSpPr/>
              <p:nvPr/>
            </p:nvSpPr>
            <p:spPr>
              <a:xfrm>
                <a:off x="2240775" y="4293825"/>
                <a:ext cx="1412000" cy="386175"/>
              </a:xfrm>
              <a:custGeom>
                <a:rect b="b" l="l" r="r" t="t"/>
                <a:pathLst>
                  <a:path extrusionOk="0" h="15447" w="5648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3"/>
              <p:cNvSpPr/>
              <p:nvPr/>
            </p:nvSpPr>
            <p:spPr>
              <a:xfrm>
                <a:off x="2789325" y="4230050"/>
                <a:ext cx="532725" cy="192525"/>
              </a:xfrm>
              <a:custGeom>
                <a:rect b="b" l="l" r="r" t="t"/>
                <a:pathLst>
                  <a:path extrusionOk="0" h="7701" w="21309">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3"/>
              <p:cNvSpPr/>
              <p:nvPr/>
            </p:nvSpPr>
            <p:spPr>
              <a:xfrm>
                <a:off x="2367525" y="4264100"/>
                <a:ext cx="692350" cy="168375"/>
              </a:xfrm>
              <a:custGeom>
                <a:rect b="b" l="l" r="r" t="t"/>
                <a:pathLst>
                  <a:path extrusionOk="0" h="6735" w="27694">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3"/>
              <p:cNvSpPr/>
              <p:nvPr/>
            </p:nvSpPr>
            <p:spPr>
              <a:xfrm>
                <a:off x="3275700" y="4830100"/>
                <a:ext cx="46750" cy="46350"/>
              </a:xfrm>
              <a:custGeom>
                <a:rect b="b" l="l" r="r" t="t"/>
                <a:pathLst>
                  <a:path extrusionOk="0" h="1854" w="187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3"/>
              <p:cNvSpPr/>
              <p:nvPr/>
            </p:nvSpPr>
            <p:spPr>
              <a:xfrm>
                <a:off x="3835325" y="4745725"/>
                <a:ext cx="46375" cy="46750"/>
              </a:xfrm>
              <a:custGeom>
                <a:rect b="b" l="l" r="r" t="t"/>
                <a:pathLst>
                  <a:path extrusionOk="0" h="1870" w="1855">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3"/>
              <p:cNvSpPr/>
              <p:nvPr/>
            </p:nvSpPr>
            <p:spPr>
              <a:xfrm>
                <a:off x="2419400" y="4344900"/>
                <a:ext cx="46375" cy="46375"/>
              </a:xfrm>
              <a:custGeom>
                <a:rect b="b" l="l" r="r" t="t"/>
                <a:pathLst>
                  <a:path extrusionOk="0" h="1855" w="1855">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3"/>
              <p:cNvSpPr/>
              <p:nvPr/>
            </p:nvSpPr>
            <p:spPr>
              <a:xfrm>
                <a:off x="3038050" y="4404325"/>
                <a:ext cx="46775" cy="46350"/>
              </a:xfrm>
              <a:custGeom>
                <a:rect b="b" l="l" r="r" t="t"/>
                <a:pathLst>
                  <a:path extrusionOk="0" h="1854" w="1871">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3"/>
              <p:cNvSpPr/>
              <p:nvPr/>
            </p:nvSpPr>
            <p:spPr>
              <a:xfrm>
                <a:off x="2750925" y="4192425"/>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3"/>
              <p:cNvSpPr/>
              <p:nvPr/>
            </p:nvSpPr>
            <p:spPr>
              <a:xfrm>
                <a:off x="3374725" y="4592450"/>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3"/>
              <p:cNvSpPr/>
              <p:nvPr/>
            </p:nvSpPr>
            <p:spPr>
              <a:xfrm>
                <a:off x="3449175" y="4671675"/>
                <a:ext cx="46375" cy="46350"/>
              </a:xfrm>
              <a:custGeom>
                <a:rect b="b" l="l" r="r" t="t"/>
                <a:pathLst>
                  <a:path extrusionOk="0" h="1854" w="1855">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3"/>
              <p:cNvSpPr/>
              <p:nvPr/>
            </p:nvSpPr>
            <p:spPr>
              <a:xfrm>
                <a:off x="3704250" y="4733450"/>
                <a:ext cx="51500" cy="51500"/>
              </a:xfrm>
              <a:custGeom>
                <a:rect b="b" l="l" r="r" t="t"/>
                <a:pathLst>
                  <a:path extrusionOk="0" h="2060" w="206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3"/>
              <p:cNvSpPr/>
              <p:nvPr/>
            </p:nvSpPr>
            <p:spPr>
              <a:xfrm>
                <a:off x="3649575" y="4649075"/>
                <a:ext cx="51525" cy="51925"/>
              </a:xfrm>
              <a:custGeom>
                <a:rect b="b" l="l" r="r" t="t"/>
                <a:pathLst>
                  <a:path extrusionOk="0" h="2077" w="2061">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3"/>
              <p:cNvSpPr/>
              <p:nvPr/>
            </p:nvSpPr>
            <p:spPr>
              <a:xfrm>
                <a:off x="3575525" y="4688700"/>
                <a:ext cx="51500" cy="51900"/>
              </a:xfrm>
              <a:custGeom>
                <a:rect b="b" l="l" r="r" t="t"/>
                <a:pathLst>
                  <a:path extrusionOk="0" h="2076" w="206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3"/>
              <p:cNvSpPr/>
              <p:nvPr/>
            </p:nvSpPr>
            <p:spPr>
              <a:xfrm>
                <a:off x="3110150" y="4327475"/>
                <a:ext cx="51500" cy="51525"/>
              </a:xfrm>
              <a:custGeom>
                <a:rect b="b" l="l" r="r" t="t"/>
                <a:pathLst>
                  <a:path extrusionOk="0" h="2061" w="206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3"/>
              <p:cNvSpPr/>
              <p:nvPr/>
            </p:nvSpPr>
            <p:spPr>
              <a:xfrm>
                <a:off x="2191675" y="4270450"/>
                <a:ext cx="51500" cy="51500"/>
              </a:xfrm>
              <a:custGeom>
                <a:rect b="b" l="l" r="r" t="t"/>
                <a:pathLst>
                  <a:path extrusionOk="0" h="2060" w="206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3"/>
              <p:cNvSpPr/>
              <p:nvPr/>
            </p:nvSpPr>
            <p:spPr>
              <a:xfrm>
                <a:off x="2318400" y="4236000"/>
                <a:ext cx="51525" cy="51500"/>
              </a:xfrm>
              <a:custGeom>
                <a:rect b="b" l="l" r="r" t="t"/>
                <a:pathLst>
                  <a:path extrusionOk="0" h="2060" w="2061">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3"/>
              <p:cNvSpPr/>
              <p:nvPr/>
            </p:nvSpPr>
            <p:spPr>
              <a:xfrm>
                <a:off x="2383750" y="4433225"/>
                <a:ext cx="51525" cy="51925"/>
              </a:xfrm>
              <a:custGeom>
                <a:rect b="b" l="l" r="r" t="t"/>
                <a:pathLst>
                  <a:path extrusionOk="0" h="2077" w="2061">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65" name="Google Shape;665;p13"/>
            <p:cNvPicPr preferRelativeResize="0"/>
            <p:nvPr/>
          </p:nvPicPr>
          <p:blipFill>
            <a:blip r:embed="rId3">
              <a:alphaModFix amt="40000"/>
            </a:blip>
            <a:stretch>
              <a:fillRect/>
            </a:stretch>
          </p:blipFill>
          <p:spPr>
            <a:xfrm>
              <a:off x="379650" y="4192800"/>
              <a:ext cx="1177350" cy="1177350"/>
            </a:xfrm>
            <a:prstGeom prst="rect">
              <a:avLst/>
            </a:prstGeom>
            <a:noFill/>
            <a:ln>
              <a:noFill/>
            </a:ln>
          </p:spPr>
        </p:pic>
        <p:pic>
          <p:nvPicPr>
            <p:cNvPr id="666" name="Google Shape;666;p13"/>
            <p:cNvPicPr preferRelativeResize="0"/>
            <p:nvPr/>
          </p:nvPicPr>
          <p:blipFill>
            <a:blip r:embed="rId3">
              <a:alphaModFix amt="40000"/>
            </a:blip>
            <a:stretch>
              <a:fillRect/>
            </a:stretch>
          </p:blipFill>
          <p:spPr>
            <a:xfrm>
              <a:off x="-180275" y="3650100"/>
              <a:ext cx="1177350" cy="1177350"/>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67" name="Shape 667"/>
        <p:cNvGrpSpPr/>
        <p:nvPr/>
      </p:nvGrpSpPr>
      <p:grpSpPr>
        <a:xfrm>
          <a:off x="0" y="0"/>
          <a:ext cx="0" cy="0"/>
          <a:chOff x="0" y="0"/>
          <a:chExt cx="0" cy="0"/>
        </a:xfrm>
      </p:grpSpPr>
      <p:pic>
        <p:nvPicPr>
          <p:cNvPr id="668" name="Google Shape;668;p14"/>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669" name="Google Shape;669;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70" name="Google Shape;670;p14"/>
          <p:cNvGrpSpPr/>
          <p:nvPr/>
        </p:nvGrpSpPr>
        <p:grpSpPr>
          <a:xfrm rot="5400000">
            <a:off x="-1448144" y="5026619"/>
            <a:ext cx="4021700" cy="1824125"/>
            <a:chOff x="7322388" y="3586650"/>
            <a:chExt cx="4021700" cy="1824125"/>
          </a:xfrm>
        </p:grpSpPr>
        <p:grpSp>
          <p:nvGrpSpPr>
            <p:cNvPr id="671" name="Google Shape;671;p14"/>
            <p:cNvGrpSpPr/>
            <p:nvPr/>
          </p:nvGrpSpPr>
          <p:grpSpPr>
            <a:xfrm>
              <a:off x="7872231" y="3702559"/>
              <a:ext cx="3471856" cy="1323917"/>
              <a:chOff x="2175025" y="2071900"/>
              <a:chExt cx="2090850" cy="797300"/>
            </a:xfrm>
          </p:grpSpPr>
          <p:sp>
            <p:nvSpPr>
              <p:cNvPr id="672" name="Google Shape;672;p14"/>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4"/>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4"/>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4"/>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4"/>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4"/>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4"/>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4"/>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4"/>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98" name="Google Shape;698;p14"/>
            <p:cNvPicPr preferRelativeResize="0"/>
            <p:nvPr/>
          </p:nvPicPr>
          <p:blipFill>
            <a:blip r:embed="rId3">
              <a:alphaModFix amt="40000"/>
            </a:blip>
            <a:stretch>
              <a:fillRect/>
            </a:stretch>
          </p:blipFill>
          <p:spPr>
            <a:xfrm>
              <a:off x="8300725" y="3586650"/>
              <a:ext cx="1177350" cy="1177350"/>
            </a:xfrm>
            <a:prstGeom prst="rect">
              <a:avLst/>
            </a:prstGeom>
            <a:noFill/>
            <a:ln>
              <a:noFill/>
            </a:ln>
          </p:spPr>
        </p:pic>
        <p:pic>
          <p:nvPicPr>
            <p:cNvPr id="699" name="Google Shape;699;p14"/>
            <p:cNvPicPr preferRelativeResize="0"/>
            <p:nvPr/>
          </p:nvPicPr>
          <p:blipFill>
            <a:blip r:embed="rId3">
              <a:alphaModFix amt="40000"/>
            </a:blip>
            <a:stretch>
              <a:fillRect/>
            </a:stretch>
          </p:blipFill>
          <p:spPr>
            <a:xfrm>
              <a:off x="8300725" y="4233425"/>
              <a:ext cx="1177350" cy="1177350"/>
            </a:xfrm>
            <a:prstGeom prst="rect">
              <a:avLst/>
            </a:prstGeom>
            <a:noFill/>
            <a:ln>
              <a:noFill/>
            </a:ln>
          </p:spPr>
        </p:pic>
        <p:pic>
          <p:nvPicPr>
            <p:cNvPr id="700" name="Google Shape;700;p14"/>
            <p:cNvPicPr preferRelativeResize="0"/>
            <p:nvPr/>
          </p:nvPicPr>
          <p:blipFill>
            <a:blip r:embed="rId3">
              <a:alphaModFix amt="40000"/>
            </a:blip>
            <a:stretch>
              <a:fillRect/>
            </a:stretch>
          </p:blipFill>
          <p:spPr>
            <a:xfrm>
              <a:off x="7322388" y="4172750"/>
              <a:ext cx="1177350" cy="1177350"/>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01" name="Shape 701"/>
        <p:cNvGrpSpPr/>
        <p:nvPr/>
      </p:nvGrpSpPr>
      <p:grpSpPr>
        <a:xfrm>
          <a:off x="0" y="0"/>
          <a:ext cx="0" cy="0"/>
          <a:chOff x="0" y="0"/>
          <a:chExt cx="0" cy="0"/>
        </a:xfrm>
      </p:grpSpPr>
      <p:pic>
        <p:nvPicPr>
          <p:cNvPr id="702" name="Google Shape;702;p15"/>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703" name="Google Shape;703;p15"/>
          <p:cNvSpPr txBox="1"/>
          <p:nvPr>
            <p:ph idx="1" type="subTitle"/>
          </p:nvPr>
        </p:nvSpPr>
        <p:spPr>
          <a:xfrm>
            <a:off x="720000" y="1212525"/>
            <a:ext cx="7704000" cy="258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704" name="Google Shape;704;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05" name="Google Shape;705;p15"/>
          <p:cNvGrpSpPr/>
          <p:nvPr/>
        </p:nvGrpSpPr>
        <p:grpSpPr>
          <a:xfrm>
            <a:off x="7564750" y="1350338"/>
            <a:ext cx="3035971" cy="2240336"/>
            <a:chOff x="7564750" y="1350338"/>
            <a:chExt cx="3035971" cy="2240336"/>
          </a:xfrm>
        </p:grpSpPr>
        <p:grpSp>
          <p:nvGrpSpPr>
            <p:cNvPr id="706" name="Google Shape;706;p15"/>
            <p:cNvGrpSpPr/>
            <p:nvPr/>
          </p:nvGrpSpPr>
          <p:grpSpPr>
            <a:xfrm>
              <a:off x="8010366" y="1833648"/>
              <a:ext cx="2590356" cy="1757025"/>
              <a:chOff x="2280775" y="570800"/>
              <a:chExt cx="1702725" cy="1154950"/>
            </a:xfrm>
          </p:grpSpPr>
          <p:sp>
            <p:nvSpPr>
              <p:cNvPr id="707" name="Google Shape;707;p15"/>
              <p:cNvSpPr/>
              <p:nvPr/>
            </p:nvSpPr>
            <p:spPr>
              <a:xfrm>
                <a:off x="2562775" y="1179175"/>
                <a:ext cx="1420725" cy="546575"/>
              </a:xfrm>
              <a:custGeom>
                <a:rect b="b" l="l" r="r" t="t"/>
                <a:pathLst>
                  <a:path extrusionOk="0" h="21863" w="56829">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5"/>
              <p:cNvSpPr/>
              <p:nvPr/>
            </p:nvSpPr>
            <p:spPr>
              <a:xfrm>
                <a:off x="2385350" y="1087275"/>
                <a:ext cx="1598150" cy="574325"/>
              </a:xfrm>
              <a:custGeom>
                <a:rect b="b" l="l" r="r" t="t"/>
                <a:pathLst>
                  <a:path extrusionOk="0" h="22973" w="63926">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2329900" y="1057575"/>
                <a:ext cx="1653600" cy="579075"/>
              </a:xfrm>
              <a:custGeom>
                <a:rect b="b" l="l" r="r" t="t"/>
                <a:pathLst>
                  <a:path extrusionOk="0" h="23163" w="66144">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2547725" y="1017975"/>
                <a:ext cx="1435775" cy="598875"/>
              </a:xfrm>
              <a:custGeom>
                <a:rect b="b" l="l" r="r" t="t"/>
                <a:pathLst>
                  <a:path extrusionOk="0" h="23955" w="57431">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5"/>
              <p:cNvSpPr/>
              <p:nvPr/>
            </p:nvSpPr>
            <p:spPr>
              <a:xfrm>
                <a:off x="2442775" y="978350"/>
                <a:ext cx="1540725" cy="613925"/>
              </a:xfrm>
              <a:custGeom>
                <a:rect b="b" l="l" r="r" t="t"/>
                <a:pathLst>
                  <a:path extrusionOk="0" h="24557" w="61629">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5"/>
              <p:cNvSpPr/>
              <p:nvPr/>
            </p:nvSpPr>
            <p:spPr>
              <a:xfrm>
                <a:off x="2676850" y="934800"/>
                <a:ext cx="1306650" cy="637675"/>
              </a:xfrm>
              <a:custGeom>
                <a:rect b="b" l="l" r="r" t="t"/>
                <a:pathLst>
                  <a:path extrusionOk="0" h="25507" w="52266">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5"/>
              <p:cNvSpPr/>
              <p:nvPr/>
            </p:nvSpPr>
            <p:spPr>
              <a:xfrm>
                <a:off x="2508525" y="824675"/>
                <a:ext cx="1474975" cy="722850"/>
              </a:xfrm>
              <a:custGeom>
                <a:rect b="b" l="l" r="r" t="t"/>
                <a:pathLst>
                  <a:path extrusionOk="0" h="28914" w="58999">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5"/>
              <p:cNvSpPr/>
              <p:nvPr/>
            </p:nvSpPr>
            <p:spPr>
              <a:xfrm>
                <a:off x="2413850" y="804875"/>
                <a:ext cx="1569650" cy="718100"/>
              </a:xfrm>
              <a:custGeom>
                <a:rect b="b" l="l" r="r" t="t"/>
                <a:pathLst>
                  <a:path extrusionOk="0" h="28724" w="62786">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5"/>
              <p:cNvSpPr/>
              <p:nvPr/>
            </p:nvSpPr>
            <p:spPr>
              <a:xfrm>
                <a:off x="2946975" y="1316600"/>
                <a:ext cx="1036525" cy="166775"/>
              </a:xfrm>
              <a:custGeom>
                <a:rect b="b" l="l" r="r" t="t"/>
                <a:pathLst>
                  <a:path extrusionOk="0" h="6671" w="41461">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5"/>
              <p:cNvSpPr/>
              <p:nvPr/>
            </p:nvSpPr>
            <p:spPr>
              <a:xfrm>
                <a:off x="2770325" y="666250"/>
                <a:ext cx="1213175" cy="752550"/>
              </a:xfrm>
              <a:custGeom>
                <a:rect b="b" l="l" r="r" t="t"/>
                <a:pathLst>
                  <a:path extrusionOk="0" h="30102" w="48527">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5"/>
              <p:cNvSpPr/>
              <p:nvPr/>
            </p:nvSpPr>
            <p:spPr>
              <a:xfrm>
                <a:off x="2864575" y="798150"/>
                <a:ext cx="1118925" cy="606000"/>
              </a:xfrm>
              <a:custGeom>
                <a:rect b="b" l="l" r="r" t="t"/>
                <a:pathLst>
                  <a:path extrusionOk="0" h="24240" w="44757">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5"/>
              <p:cNvSpPr/>
              <p:nvPr/>
            </p:nvSpPr>
            <p:spPr>
              <a:xfrm>
                <a:off x="2857050" y="695175"/>
                <a:ext cx="1126450" cy="684025"/>
              </a:xfrm>
              <a:custGeom>
                <a:rect b="b" l="l" r="r" t="t"/>
                <a:pathLst>
                  <a:path extrusionOk="0" h="27361" w="45058">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5"/>
              <p:cNvSpPr/>
              <p:nvPr/>
            </p:nvSpPr>
            <p:spPr>
              <a:xfrm>
                <a:off x="2567525" y="596950"/>
                <a:ext cx="1415975" cy="728000"/>
              </a:xfrm>
              <a:custGeom>
                <a:rect b="b" l="l" r="r" t="t"/>
                <a:pathLst>
                  <a:path extrusionOk="0" h="29120" w="56639">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5"/>
              <p:cNvSpPr/>
              <p:nvPr/>
            </p:nvSpPr>
            <p:spPr>
              <a:xfrm>
                <a:off x="2357225" y="1123325"/>
                <a:ext cx="46750" cy="46350"/>
              </a:xfrm>
              <a:custGeom>
                <a:rect b="b" l="l" r="r" t="t"/>
                <a:pathLst>
                  <a:path extrusionOk="0" h="1854" w="187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5"/>
              <p:cNvSpPr/>
              <p:nvPr/>
            </p:nvSpPr>
            <p:spPr>
              <a:xfrm>
                <a:off x="2748525" y="633375"/>
                <a:ext cx="46775" cy="46375"/>
              </a:xfrm>
              <a:custGeom>
                <a:rect b="b" l="l" r="r" t="t"/>
                <a:pathLst>
                  <a:path extrusionOk="0" h="1855" w="1871">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5"/>
              <p:cNvSpPr/>
              <p:nvPr/>
            </p:nvSpPr>
            <p:spPr>
              <a:xfrm>
                <a:off x="2842800" y="682900"/>
                <a:ext cx="46375" cy="46350"/>
              </a:xfrm>
              <a:custGeom>
                <a:rect b="b" l="l" r="r" t="t"/>
                <a:pathLst>
                  <a:path extrusionOk="0" h="1854" w="1855">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5"/>
              <p:cNvSpPr/>
              <p:nvPr/>
            </p:nvSpPr>
            <p:spPr>
              <a:xfrm>
                <a:off x="2530700" y="1148275"/>
                <a:ext cx="46375" cy="46350"/>
              </a:xfrm>
              <a:custGeom>
                <a:rect b="b" l="l" r="r" t="t"/>
                <a:pathLst>
                  <a:path extrusionOk="0" h="1854" w="1855">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5"/>
              <p:cNvSpPr/>
              <p:nvPr/>
            </p:nvSpPr>
            <p:spPr>
              <a:xfrm>
                <a:off x="2916875" y="1286900"/>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5"/>
              <p:cNvSpPr/>
              <p:nvPr/>
            </p:nvSpPr>
            <p:spPr>
              <a:xfrm>
                <a:off x="2280775" y="1031425"/>
                <a:ext cx="51525" cy="51525"/>
              </a:xfrm>
              <a:custGeom>
                <a:rect b="b" l="l" r="r" t="t"/>
                <a:pathLst>
                  <a:path extrusionOk="0" h="2061" w="2061">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5"/>
              <p:cNvSpPr/>
              <p:nvPr/>
            </p:nvSpPr>
            <p:spPr>
              <a:xfrm>
                <a:off x="2364750" y="842900"/>
                <a:ext cx="51525" cy="51925"/>
              </a:xfrm>
              <a:custGeom>
                <a:rect b="b" l="l" r="r" t="t"/>
                <a:pathLst>
                  <a:path extrusionOk="0" h="2077" w="2061">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5"/>
              <p:cNvSpPr/>
              <p:nvPr/>
            </p:nvSpPr>
            <p:spPr>
              <a:xfrm>
                <a:off x="2468925" y="9027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5"/>
              <p:cNvSpPr/>
              <p:nvPr/>
            </p:nvSpPr>
            <p:spPr>
              <a:xfrm>
                <a:off x="2637250" y="8928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5"/>
              <p:cNvSpPr/>
              <p:nvPr/>
            </p:nvSpPr>
            <p:spPr>
              <a:xfrm>
                <a:off x="2394450" y="952225"/>
                <a:ext cx="51525" cy="51500"/>
              </a:xfrm>
              <a:custGeom>
                <a:rect b="b" l="l" r="r" t="t"/>
                <a:pathLst>
                  <a:path extrusionOk="0" h="2060" w="2061">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5"/>
              <p:cNvSpPr/>
              <p:nvPr/>
            </p:nvSpPr>
            <p:spPr>
              <a:xfrm>
                <a:off x="2498625" y="991825"/>
                <a:ext cx="51500" cy="51500"/>
              </a:xfrm>
              <a:custGeom>
                <a:rect b="b" l="l" r="r" t="t"/>
                <a:pathLst>
                  <a:path extrusionOk="0" h="2060" w="206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5"/>
              <p:cNvSpPr/>
              <p:nvPr/>
            </p:nvSpPr>
            <p:spPr>
              <a:xfrm>
                <a:off x="2840025" y="749025"/>
                <a:ext cx="51525" cy="51525"/>
              </a:xfrm>
              <a:custGeom>
                <a:rect b="b" l="l" r="r" t="t"/>
                <a:pathLst>
                  <a:path extrusionOk="0" h="2061" w="2061">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5"/>
              <p:cNvSpPr/>
              <p:nvPr/>
            </p:nvSpPr>
            <p:spPr>
              <a:xfrm>
                <a:off x="2518425" y="570800"/>
                <a:ext cx="51500" cy="51525"/>
              </a:xfrm>
              <a:custGeom>
                <a:rect b="b" l="l" r="r" t="t"/>
                <a:pathLst>
                  <a:path extrusionOk="0" h="2061" w="206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33" name="Google Shape;733;p15"/>
            <p:cNvPicPr preferRelativeResize="0"/>
            <p:nvPr/>
          </p:nvPicPr>
          <p:blipFill>
            <a:blip r:embed="rId3">
              <a:alphaModFix amt="40000"/>
            </a:blip>
            <a:stretch>
              <a:fillRect/>
            </a:stretch>
          </p:blipFill>
          <p:spPr>
            <a:xfrm>
              <a:off x="7564750" y="2123488"/>
              <a:ext cx="1177350" cy="1177350"/>
            </a:xfrm>
            <a:prstGeom prst="rect">
              <a:avLst/>
            </a:prstGeom>
            <a:noFill/>
            <a:ln>
              <a:noFill/>
            </a:ln>
          </p:spPr>
        </p:pic>
        <p:pic>
          <p:nvPicPr>
            <p:cNvPr id="734" name="Google Shape;734;p15"/>
            <p:cNvPicPr preferRelativeResize="0"/>
            <p:nvPr/>
          </p:nvPicPr>
          <p:blipFill>
            <a:blip r:embed="rId3">
              <a:alphaModFix amt="40000"/>
            </a:blip>
            <a:stretch>
              <a:fillRect/>
            </a:stretch>
          </p:blipFill>
          <p:spPr>
            <a:xfrm>
              <a:off x="8218950" y="1350338"/>
              <a:ext cx="1177350" cy="1177350"/>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735" name="Shape 735"/>
        <p:cNvGrpSpPr/>
        <p:nvPr/>
      </p:nvGrpSpPr>
      <p:grpSpPr>
        <a:xfrm>
          <a:off x="0" y="0"/>
          <a:ext cx="0" cy="0"/>
          <a:chOff x="0" y="0"/>
          <a:chExt cx="0" cy="0"/>
        </a:xfrm>
      </p:grpSpPr>
      <p:pic>
        <p:nvPicPr>
          <p:cNvPr id="736" name="Google Shape;736;p16"/>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737" name="Google Shape;737;p16"/>
          <p:cNvSpPr txBox="1"/>
          <p:nvPr>
            <p:ph idx="1" type="subTitle"/>
          </p:nvPr>
        </p:nvSpPr>
        <p:spPr>
          <a:xfrm>
            <a:off x="1203288" y="2119550"/>
            <a:ext cx="3900900" cy="22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sp>
        <p:nvSpPr>
          <p:cNvPr id="738" name="Google Shape;738;p16"/>
          <p:cNvSpPr txBox="1"/>
          <p:nvPr>
            <p:ph type="title"/>
          </p:nvPr>
        </p:nvSpPr>
        <p:spPr>
          <a:xfrm>
            <a:off x="1203288" y="818650"/>
            <a:ext cx="3900900" cy="13008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39" name="Google Shape;739;p16"/>
          <p:cNvGrpSpPr/>
          <p:nvPr/>
        </p:nvGrpSpPr>
        <p:grpSpPr>
          <a:xfrm rot="5400000">
            <a:off x="-1245187" y="4798400"/>
            <a:ext cx="3920587" cy="1824125"/>
            <a:chOff x="7423500" y="3586650"/>
            <a:chExt cx="3920587" cy="1824125"/>
          </a:xfrm>
        </p:grpSpPr>
        <p:grpSp>
          <p:nvGrpSpPr>
            <p:cNvPr id="740" name="Google Shape;740;p16"/>
            <p:cNvGrpSpPr/>
            <p:nvPr/>
          </p:nvGrpSpPr>
          <p:grpSpPr>
            <a:xfrm>
              <a:off x="7802532" y="3702559"/>
              <a:ext cx="3541556" cy="1323917"/>
              <a:chOff x="2133050" y="2071900"/>
              <a:chExt cx="2132825" cy="797300"/>
            </a:xfrm>
          </p:grpSpPr>
          <p:sp>
            <p:nvSpPr>
              <p:cNvPr id="741" name="Google Shape;741;p16"/>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6"/>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6"/>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71" name="Google Shape;771;p16"/>
            <p:cNvPicPr preferRelativeResize="0"/>
            <p:nvPr/>
          </p:nvPicPr>
          <p:blipFill>
            <a:blip r:embed="rId3">
              <a:alphaModFix amt="40000"/>
            </a:blip>
            <a:stretch>
              <a:fillRect/>
            </a:stretch>
          </p:blipFill>
          <p:spPr>
            <a:xfrm>
              <a:off x="7423500" y="4233425"/>
              <a:ext cx="1177350" cy="1177350"/>
            </a:xfrm>
            <a:prstGeom prst="rect">
              <a:avLst/>
            </a:prstGeom>
            <a:noFill/>
            <a:ln>
              <a:noFill/>
            </a:ln>
          </p:spPr>
        </p:pic>
        <p:pic>
          <p:nvPicPr>
            <p:cNvPr id="772" name="Google Shape;772;p16"/>
            <p:cNvPicPr preferRelativeResize="0"/>
            <p:nvPr/>
          </p:nvPicPr>
          <p:blipFill>
            <a:blip r:embed="rId3">
              <a:alphaModFix amt="40000"/>
            </a:blip>
            <a:stretch>
              <a:fillRect/>
            </a:stretch>
          </p:blipFill>
          <p:spPr>
            <a:xfrm>
              <a:off x="8300725" y="3586650"/>
              <a:ext cx="1177350" cy="1177350"/>
            </a:xfrm>
            <a:prstGeom prst="rect">
              <a:avLst/>
            </a:prstGeom>
            <a:noFill/>
            <a:ln>
              <a:noFill/>
            </a:ln>
          </p:spPr>
        </p:pic>
        <p:pic>
          <p:nvPicPr>
            <p:cNvPr id="773" name="Google Shape;773;p16"/>
            <p:cNvPicPr preferRelativeResize="0"/>
            <p:nvPr/>
          </p:nvPicPr>
          <p:blipFill>
            <a:blip r:embed="rId3">
              <a:alphaModFix amt="40000"/>
            </a:blip>
            <a:stretch>
              <a:fillRect/>
            </a:stretch>
          </p:blipFill>
          <p:spPr>
            <a:xfrm>
              <a:off x="8300725" y="4233425"/>
              <a:ext cx="1177350" cy="1177350"/>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774" name="Shape 774"/>
        <p:cNvGrpSpPr/>
        <p:nvPr/>
      </p:nvGrpSpPr>
      <p:grpSpPr>
        <a:xfrm>
          <a:off x="0" y="0"/>
          <a:ext cx="0" cy="0"/>
          <a:chOff x="0" y="0"/>
          <a:chExt cx="0" cy="0"/>
        </a:xfrm>
      </p:grpSpPr>
      <p:pic>
        <p:nvPicPr>
          <p:cNvPr id="775" name="Google Shape;775;p17"/>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776" name="Google Shape;776;p17"/>
          <p:cNvSpPr txBox="1"/>
          <p:nvPr>
            <p:ph idx="1" type="subTitle"/>
          </p:nvPr>
        </p:nvSpPr>
        <p:spPr>
          <a:xfrm>
            <a:off x="2603399" y="1289100"/>
            <a:ext cx="3937200" cy="72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777" name="Google Shape;777;p17"/>
          <p:cNvSpPr txBox="1"/>
          <p:nvPr>
            <p:ph type="title"/>
          </p:nvPr>
        </p:nvSpPr>
        <p:spPr>
          <a:xfrm>
            <a:off x="2603399" y="566400"/>
            <a:ext cx="3937200" cy="72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78" name="Google Shape;778;p17"/>
          <p:cNvSpPr/>
          <p:nvPr>
            <p:ph idx="2" type="pic"/>
          </p:nvPr>
        </p:nvSpPr>
        <p:spPr>
          <a:xfrm>
            <a:off x="715099" y="566400"/>
            <a:ext cx="1859700" cy="4010700"/>
          </a:xfrm>
          <a:prstGeom prst="rect">
            <a:avLst/>
          </a:prstGeom>
          <a:noFill/>
          <a:ln cap="flat" cmpd="sng" w="9525">
            <a:solidFill>
              <a:schemeClr val="dk1"/>
            </a:solidFill>
            <a:prstDash val="solid"/>
            <a:round/>
            <a:headEnd len="sm" w="sm" type="none"/>
            <a:tailEnd len="sm" w="sm" type="none"/>
          </a:ln>
        </p:spPr>
      </p:sp>
      <p:sp>
        <p:nvSpPr>
          <p:cNvPr id="779" name="Google Shape;779;p17"/>
          <p:cNvSpPr/>
          <p:nvPr>
            <p:ph idx="3" type="pic"/>
          </p:nvPr>
        </p:nvSpPr>
        <p:spPr>
          <a:xfrm>
            <a:off x="6569199" y="566400"/>
            <a:ext cx="1859700" cy="4010700"/>
          </a:xfrm>
          <a:prstGeom prst="rect">
            <a:avLst/>
          </a:prstGeom>
          <a:noFill/>
          <a:ln cap="flat" cmpd="sng" w="9525">
            <a:solidFill>
              <a:schemeClr val="dk1"/>
            </a:solidFill>
            <a:prstDash val="solid"/>
            <a:round/>
            <a:headEnd len="sm" w="sm" type="none"/>
            <a:tailEnd len="sm" w="sm" type="none"/>
          </a:ln>
        </p:spPr>
      </p:sp>
      <p:sp>
        <p:nvSpPr>
          <p:cNvPr id="780" name="Google Shape;780;p17"/>
          <p:cNvSpPr/>
          <p:nvPr>
            <p:ph idx="4" type="pic"/>
          </p:nvPr>
        </p:nvSpPr>
        <p:spPr>
          <a:xfrm>
            <a:off x="2983049" y="2206800"/>
            <a:ext cx="3177900" cy="2370300"/>
          </a:xfrm>
          <a:prstGeom prst="rect">
            <a:avLst/>
          </a:prstGeom>
          <a:noFill/>
          <a:ln cap="flat" cmpd="sng" w="9525">
            <a:solidFill>
              <a:schemeClr val="dk1"/>
            </a:solidFill>
            <a:prstDash val="solid"/>
            <a:round/>
            <a:headEnd len="sm" w="sm" type="none"/>
            <a:tailEnd len="sm" w="sm" type="none"/>
          </a:ln>
        </p:spPr>
      </p:sp>
      <p:grpSp>
        <p:nvGrpSpPr>
          <p:cNvPr id="781" name="Google Shape;781;p17"/>
          <p:cNvGrpSpPr/>
          <p:nvPr/>
        </p:nvGrpSpPr>
        <p:grpSpPr>
          <a:xfrm rot="10800000">
            <a:off x="-2949077" y="-289112"/>
            <a:ext cx="3920587" cy="1824125"/>
            <a:chOff x="7423500" y="3586650"/>
            <a:chExt cx="3920587" cy="1824125"/>
          </a:xfrm>
        </p:grpSpPr>
        <p:grpSp>
          <p:nvGrpSpPr>
            <p:cNvPr id="782" name="Google Shape;782;p17"/>
            <p:cNvGrpSpPr/>
            <p:nvPr/>
          </p:nvGrpSpPr>
          <p:grpSpPr>
            <a:xfrm>
              <a:off x="7802532" y="3702559"/>
              <a:ext cx="3541556" cy="1323917"/>
              <a:chOff x="2133050" y="2071900"/>
              <a:chExt cx="2132825" cy="797300"/>
            </a:xfrm>
          </p:grpSpPr>
          <p:sp>
            <p:nvSpPr>
              <p:cNvPr id="783" name="Google Shape;783;p17"/>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7"/>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7"/>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7"/>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7"/>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7"/>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7"/>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7"/>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7"/>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7"/>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7"/>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7"/>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7"/>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7"/>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3" name="Google Shape;813;p17"/>
            <p:cNvPicPr preferRelativeResize="0"/>
            <p:nvPr/>
          </p:nvPicPr>
          <p:blipFill>
            <a:blip r:embed="rId3">
              <a:alphaModFix amt="40000"/>
            </a:blip>
            <a:stretch>
              <a:fillRect/>
            </a:stretch>
          </p:blipFill>
          <p:spPr>
            <a:xfrm>
              <a:off x="7423500" y="4233425"/>
              <a:ext cx="1177350" cy="1177350"/>
            </a:xfrm>
            <a:prstGeom prst="rect">
              <a:avLst/>
            </a:prstGeom>
            <a:noFill/>
            <a:ln>
              <a:noFill/>
            </a:ln>
          </p:spPr>
        </p:pic>
        <p:pic>
          <p:nvPicPr>
            <p:cNvPr id="814" name="Google Shape;814;p17"/>
            <p:cNvPicPr preferRelativeResize="0"/>
            <p:nvPr/>
          </p:nvPicPr>
          <p:blipFill>
            <a:blip r:embed="rId3">
              <a:alphaModFix amt="40000"/>
            </a:blip>
            <a:stretch>
              <a:fillRect/>
            </a:stretch>
          </p:blipFill>
          <p:spPr>
            <a:xfrm>
              <a:off x="8300725" y="3586650"/>
              <a:ext cx="1177350" cy="1177350"/>
            </a:xfrm>
            <a:prstGeom prst="rect">
              <a:avLst/>
            </a:prstGeom>
            <a:noFill/>
            <a:ln>
              <a:noFill/>
            </a:ln>
          </p:spPr>
        </p:pic>
        <p:pic>
          <p:nvPicPr>
            <p:cNvPr id="815" name="Google Shape;815;p17"/>
            <p:cNvPicPr preferRelativeResize="0"/>
            <p:nvPr/>
          </p:nvPicPr>
          <p:blipFill>
            <a:blip r:embed="rId3">
              <a:alphaModFix amt="40000"/>
            </a:blip>
            <a:stretch>
              <a:fillRect/>
            </a:stretch>
          </p:blipFill>
          <p:spPr>
            <a:xfrm>
              <a:off x="8300725" y="4233425"/>
              <a:ext cx="1177350" cy="1177350"/>
            </a:xfrm>
            <a:prstGeom prst="rect">
              <a:avLst/>
            </a:prstGeom>
            <a:noFill/>
            <a:ln>
              <a:noFill/>
            </a:ln>
          </p:spPr>
        </p:pic>
      </p:grpSp>
      <p:grpSp>
        <p:nvGrpSpPr>
          <p:cNvPr id="816" name="Google Shape;816;p17"/>
          <p:cNvGrpSpPr/>
          <p:nvPr/>
        </p:nvGrpSpPr>
        <p:grpSpPr>
          <a:xfrm rot="5400000">
            <a:off x="7181806" y="4282888"/>
            <a:ext cx="3920587" cy="1824125"/>
            <a:chOff x="7423500" y="3586650"/>
            <a:chExt cx="3920587" cy="1824125"/>
          </a:xfrm>
        </p:grpSpPr>
        <p:grpSp>
          <p:nvGrpSpPr>
            <p:cNvPr id="817" name="Google Shape;817;p17"/>
            <p:cNvGrpSpPr/>
            <p:nvPr/>
          </p:nvGrpSpPr>
          <p:grpSpPr>
            <a:xfrm>
              <a:off x="7802532" y="3702559"/>
              <a:ext cx="3541556" cy="1323917"/>
              <a:chOff x="2133050" y="2071900"/>
              <a:chExt cx="2132825" cy="797300"/>
            </a:xfrm>
          </p:grpSpPr>
          <p:sp>
            <p:nvSpPr>
              <p:cNvPr id="818" name="Google Shape;818;p17"/>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7"/>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7"/>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7"/>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7"/>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7"/>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7"/>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7"/>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7"/>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7"/>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7"/>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7"/>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7"/>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7"/>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7"/>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7"/>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48" name="Google Shape;848;p17"/>
            <p:cNvPicPr preferRelativeResize="0"/>
            <p:nvPr/>
          </p:nvPicPr>
          <p:blipFill>
            <a:blip r:embed="rId3">
              <a:alphaModFix amt="40000"/>
            </a:blip>
            <a:stretch>
              <a:fillRect/>
            </a:stretch>
          </p:blipFill>
          <p:spPr>
            <a:xfrm>
              <a:off x="7423500" y="4233425"/>
              <a:ext cx="1177350" cy="1177350"/>
            </a:xfrm>
            <a:prstGeom prst="rect">
              <a:avLst/>
            </a:prstGeom>
            <a:noFill/>
            <a:ln>
              <a:noFill/>
            </a:ln>
          </p:spPr>
        </p:pic>
        <p:pic>
          <p:nvPicPr>
            <p:cNvPr id="849" name="Google Shape;849;p17"/>
            <p:cNvPicPr preferRelativeResize="0"/>
            <p:nvPr/>
          </p:nvPicPr>
          <p:blipFill>
            <a:blip r:embed="rId3">
              <a:alphaModFix amt="40000"/>
            </a:blip>
            <a:stretch>
              <a:fillRect/>
            </a:stretch>
          </p:blipFill>
          <p:spPr>
            <a:xfrm>
              <a:off x="8300725" y="3586650"/>
              <a:ext cx="1177350" cy="1177350"/>
            </a:xfrm>
            <a:prstGeom prst="rect">
              <a:avLst/>
            </a:prstGeom>
            <a:noFill/>
            <a:ln>
              <a:noFill/>
            </a:ln>
          </p:spPr>
        </p:pic>
        <p:pic>
          <p:nvPicPr>
            <p:cNvPr id="850" name="Google Shape;850;p17"/>
            <p:cNvPicPr preferRelativeResize="0"/>
            <p:nvPr/>
          </p:nvPicPr>
          <p:blipFill>
            <a:blip r:embed="rId3">
              <a:alphaModFix amt="40000"/>
            </a:blip>
            <a:stretch>
              <a:fillRect/>
            </a:stretch>
          </p:blipFill>
          <p:spPr>
            <a:xfrm>
              <a:off x="8300725" y="4233425"/>
              <a:ext cx="1177350" cy="1177350"/>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
    <p:spTree>
      <p:nvGrpSpPr>
        <p:cNvPr id="851" name="Shape 851"/>
        <p:cNvGrpSpPr/>
        <p:nvPr/>
      </p:nvGrpSpPr>
      <p:grpSpPr>
        <a:xfrm>
          <a:off x="0" y="0"/>
          <a:ext cx="0" cy="0"/>
          <a:chOff x="0" y="0"/>
          <a:chExt cx="0" cy="0"/>
        </a:xfrm>
      </p:grpSpPr>
      <p:pic>
        <p:nvPicPr>
          <p:cNvPr id="852" name="Google Shape;852;p18"/>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853" name="Google Shape;853;p18"/>
          <p:cNvSpPr txBox="1"/>
          <p:nvPr>
            <p:ph idx="1" type="subTitle"/>
          </p:nvPr>
        </p:nvSpPr>
        <p:spPr>
          <a:xfrm>
            <a:off x="720000" y="1212525"/>
            <a:ext cx="7704000" cy="89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854" name="Google Shape;854;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55" name="Google Shape;855;p18"/>
          <p:cNvGrpSpPr/>
          <p:nvPr/>
        </p:nvGrpSpPr>
        <p:grpSpPr>
          <a:xfrm>
            <a:off x="7880700" y="361707"/>
            <a:ext cx="3463387" cy="1573618"/>
            <a:chOff x="7880700" y="361707"/>
            <a:chExt cx="3463387" cy="1573618"/>
          </a:xfrm>
        </p:grpSpPr>
        <p:grpSp>
          <p:nvGrpSpPr>
            <p:cNvPr id="856" name="Google Shape;856;p18"/>
            <p:cNvGrpSpPr/>
            <p:nvPr/>
          </p:nvGrpSpPr>
          <p:grpSpPr>
            <a:xfrm flipH="1">
              <a:off x="8436907" y="361707"/>
              <a:ext cx="2907181" cy="1177348"/>
              <a:chOff x="2442775" y="3274750"/>
              <a:chExt cx="1690025" cy="684425"/>
            </a:xfrm>
          </p:grpSpPr>
          <p:sp>
            <p:nvSpPr>
              <p:cNvPr id="857" name="Google Shape;857;p18"/>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8"/>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8"/>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8"/>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8"/>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8"/>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8"/>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8"/>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8"/>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8"/>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78" name="Google Shape;878;p18"/>
            <p:cNvPicPr preferRelativeResize="0"/>
            <p:nvPr/>
          </p:nvPicPr>
          <p:blipFill>
            <a:blip r:embed="rId3">
              <a:alphaModFix amt="40000"/>
            </a:blip>
            <a:stretch>
              <a:fillRect/>
            </a:stretch>
          </p:blipFill>
          <p:spPr>
            <a:xfrm>
              <a:off x="7880700" y="757975"/>
              <a:ext cx="1177350" cy="1177350"/>
            </a:xfrm>
            <a:prstGeom prst="rect">
              <a:avLst/>
            </a:prstGeom>
            <a:noFill/>
            <a:ln>
              <a:noFill/>
            </a:ln>
          </p:spPr>
        </p:pic>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879" name="Shape 879"/>
        <p:cNvGrpSpPr/>
        <p:nvPr/>
      </p:nvGrpSpPr>
      <p:grpSpPr>
        <a:xfrm>
          <a:off x="0" y="0"/>
          <a:ext cx="0" cy="0"/>
          <a:chOff x="0" y="0"/>
          <a:chExt cx="0" cy="0"/>
        </a:xfrm>
      </p:grpSpPr>
      <p:pic>
        <p:nvPicPr>
          <p:cNvPr id="880" name="Google Shape;880;p19"/>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881" name="Google Shape;881;p19"/>
          <p:cNvSpPr txBox="1"/>
          <p:nvPr>
            <p:ph idx="1" type="subTitle"/>
          </p:nvPr>
        </p:nvSpPr>
        <p:spPr>
          <a:xfrm>
            <a:off x="720000" y="1644675"/>
            <a:ext cx="2336400" cy="713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882" name="Google Shape;882;p19"/>
          <p:cNvSpPr txBox="1"/>
          <p:nvPr>
            <p:ph idx="2" type="subTitle"/>
          </p:nvPr>
        </p:nvSpPr>
        <p:spPr>
          <a:xfrm>
            <a:off x="720000" y="2324084"/>
            <a:ext cx="2336400" cy="17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83" name="Google Shape;883;p19"/>
          <p:cNvSpPr txBox="1"/>
          <p:nvPr>
            <p:ph idx="3" type="subTitle"/>
          </p:nvPr>
        </p:nvSpPr>
        <p:spPr>
          <a:xfrm>
            <a:off x="3403800" y="2324084"/>
            <a:ext cx="2336400" cy="17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84" name="Google Shape;884;p19"/>
          <p:cNvSpPr txBox="1"/>
          <p:nvPr>
            <p:ph idx="4" type="subTitle"/>
          </p:nvPr>
        </p:nvSpPr>
        <p:spPr>
          <a:xfrm>
            <a:off x="6087600" y="2324084"/>
            <a:ext cx="2336400" cy="17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85" name="Google Shape;88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86" name="Google Shape;886;p19"/>
          <p:cNvSpPr txBox="1"/>
          <p:nvPr>
            <p:ph idx="5" type="subTitle"/>
          </p:nvPr>
        </p:nvSpPr>
        <p:spPr>
          <a:xfrm>
            <a:off x="3403800" y="1644675"/>
            <a:ext cx="2336400" cy="713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887" name="Google Shape;887;p19"/>
          <p:cNvSpPr txBox="1"/>
          <p:nvPr>
            <p:ph idx="6" type="subTitle"/>
          </p:nvPr>
        </p:nvSpPr>
        <p:spPr>
          <a:xfrm>
            <a:off x="6087600" y="1644675"/>
            <a:ext cx="2336400" cy="7134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grpSp>
        <p:nvGrpSpPr>
          <p:cNvPr id="888" name="Google Shape;888;p19"/>
          <p:cNvGrpSpPr/>
          <p:nvPr/>
        </p:nvGrpSpPr>
        <p:grpSpPr>
          <a:xfrm>
            <a:off x="-500554" y="3675900"/>
            <a:ext cx="2068704" cy="3229004"/>
            <a:chOff x="-500554" y="3675900"/>
            <a:chExt cx="2068704" cy="3229004"/>
          </a:xfrm>
        </p:grpSpPr>
        <p:grpSp>
          <p:nvGrpSpPr>
            <p:cNvPr id="889" name="Google Shape;889;p19"/>
            <p:cNvGrpSpPr/>
            <p:nvPr/>
          </p:nvGrpSpPr>
          <p:grpSpPr>
            <a:xfrm rot="-5400000">
              <a:off x="-1283301" y="4624525"/>
              <a:ext cx="3063126" cy="1497633"/>
              <a:chOff x="2191675" y="4192425"/>
              <a:chExt cx="1929650" cy="943450"/>
            </a:xfrm>
          </p:grpSpPr>
          <p:sp>
            <p:nvSpPr>
              <p:cNvPr id="890" name="Google Shape;890;p19"/>
              <p:cNvSpPr/>
              <p:nvPr/>
            </p:nvSpPr>
            <p:spPr>
              <a:xfrm>
                <a:off x="3010325" y="4489875"/>
                <a:ext cx="870175" cy="445600"/>
              </a:xfrm>
              <a:custGeom>
                <a:rect b="b" l="l" r="r" t="t"/>
                <a:pathLst>
                  <a:path extrusionOk="0" h="17824" w="34807">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9"/>
              <p:cNvSpPr/>
              <p:nvPr/>
            </p:nvSpPr>
            <p:spPr>
              <a:xfrm>
                <a:off x="2475650" y="4495025"/>
                <a:ext cx="359650" cy="139025"/>
              </a:xfrm>
              <a:custGeom>
                <a:rect b="b" l="l" r="r" t="t"/>
                <a:pathLst>
                  <a:path extrusionOk="0" h="5561" w="14386">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9"/>
              <p:cNvSpPr/>
              <p:nvPr/>
            </p:nvSpPr>
            <p:spPr>
              <a:xfrm>
                <a:off x="2605950" y="4534625"/>
                <a:ext cx="1219125" cy="460250"/>
              </a:xfrm>
              <a:custGeom>
                <a:rect b="b" l="l" r="r" t="t"/>
                <a:pathLst>
                  <a:path extrusionOk="0" h="18410" w="48765">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9"/>
              <p:cNvSpPr/>
              <p:nvPr/>
            </p:nvSpPr>
            <p:spPr>
              <a:xfrm>
                <a:off x="2722000" y="4631650"/>
                <a:ext cx="1145050" cy="383025"/>
              </a:xfrm>
              <a:custGeom>
                <a:rect b="b" l="l" r="r" t="t"/>
                <a:pathLst>
                  <a:path extrusionOk="0" h="15321" w="45802">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9"/>
              <p:cNvSpPr/>
              <p:nvPr/>
            </p:nvSpPr>
            <p:spPr>
              <a:xfrm>
                <a:off x="2660600" y="4648300"/>
                <a:ext cx="1412000" cy="386175"/>
              </a:xfrm>
              <a:custGeom>
                <a:rect b="b" l="l" r="r" t="t"/>
                <a:pathLst>
                  <a:path extrusionOk="0" h="15447" w="5648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9"/>
              <p:cNvSpPr/>
              <p:nvPr/>
            </p:nvSpPr>
            <p:spPr>
              <a:xfrm>
                <a:off x="2990525" y="4905725"/>
                <a:ext cx="533525" cy="192525"/>
              </a:xfrm>
              <a:custGeom>
                <a:rect b="b" l="l" r="r" t="t"/>
                <a:pathLst>
                  <a:path extrusionOk="0" h="7701" w="21341">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9"/>
              <p:cNvSpPr/>
              <p:nvPr/>
            </p:nvSpPr>
            <p:spPr>
              <a:xfrm>
                <a:off x="3253125" y="4895825"/>
                <a:ext cx="692725" cy="168375"/>
              </a:xfrm>
              <a:custGeom>
                <a:rect b="b" l="l" r="r" t="t"/>
                <a:pathLst>
                  <a:path extrusionOk="0" h="6735" w="27709">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9"/>
              <p:cNvSpPr/>
              <p:nvPr/>
            </p:nvSpPr>
            <p:spPr>
              <a:xfrm>
                <a:off x="2990125" y="4451850"/>
                <a:ext cx="46375" cy="46350"/>
              </a:xfrm>
              <a:custGeom>
                <a:rect b="b" l="l" r="r" t="t"/>
                <a:pathLst>
                  <a:path extrusionOk="0" h="1854" w="1855">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9"/>
              <p:cNvSpPr/>
              <p:nvPr/>
            </p:nvSpPr>
            <p:spPr>
              <a:xfrm>
                <a:off x="2430900" y="4535825"/>
                <a:ext cx="46350" cy="46750"/>
              </a:xfrm>
              <a:custGeom>
                <a:rect b="b" l="l" r="r" t="t"/>
                <a:pathLst>
                  <a:path extrusionOk="0" h="1870" w="1854">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9"/>
              <p:cNvSpPr/>
              <p:nvPr/>
            </p:nvSpPr>
            <p:spPr>
              <a:xfrm>
                <a:off x="3846425" y="4937025"/>
                <a:ext cx="46750" cy="46375"/>
              </a:xfrm>
              <a:custGeom>
                <a:rect b="b" l="l" r="r" t="t"/>
                <a:pathLst>
                  <a:path extrusionOk="0" h="1855" w="187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9"/>
              <p:cNvSpPr/>
              <p:nvPr/>
            </p:nvSpPr>
            <p:spPr>
              <a:xfrm>
                <a:off x="3227775" y="4877625"/>
                <a:ext cx="46375" cy="46350"/>
              </a:xfrm>
              <a:custGeom>
                <a:rect b="b" l="l" r="r" t="t"/>
                <a:pathLst>
                  <a:path extrusionOk="0" h="1854" w="1855">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9"/>
              <p:cNvSpPr/>
              <p:nvPr/>
            </p:nvSpPr>
            <p:spPr>
              <a:xfrm>
                <a:off x="3514925" y="5089500"/>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9"/>
              <p:cNvSpPr/>
              <p:nvPr/>
            </p:nvSpPr>
            <p:spPr>
              <a:xfrm>
                <a:off x="2891125" y="4689475"/>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9"/>
              <p:cNvSpPr/>
              <p:nvPr/>
            </p:nvSpPr>
            <p:spPr>
              <a:xfrm>
                <a:off x="2816650" y="4610275"/>
                <a:ext cx="46775" cy="46350"/>
              </a:xfrm>
              <a:custGeom>
                <a:rect b="b" l="l" r="r" t="t"/>
                <a:pathLst>
                  <a:path extrusionOk="0" h="1854" w="1871">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9"/>
              <p:cNvSpPr/>
              <p:nvPr/>
            </p:nvSpPr>
            <p:spPr>
              <a:xfrm>
                <a:off x="2556850" y="4543350"/>
                <a:ext cx="51500" cy="51500"/>
              </a:xfrm>
              <a:custGeom>
                <a:rect b="b" l="l" r="r" t="t"/>
                <a:pathLst>
                  <a:path extrusionOk="0" h="2060" w="206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9"/>
              <p:cNvSpPr/>
              <p:nvPr/>
            </p:nvSpPr>
            <p:spPr>
              <a:xfrm>
                <a:off x="2611500" y="4627700"/>
                <a:ext cx="51500" cy="51525"/>
              </a:xfrm>
              <a:custGeom>
                <a:rect b="b" l="l" r="r" t="t"/>
                <a:pathLst>
                  <a:path extrusionOk="0" h="2061" w="206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9"/>
              <p:cNvSpPr/>
              <p:nvPr/>
            </p:nvSpPr>
            <p:spPr>
              <a:xfrm>
                <a:off x="2685550" y="4588100"/>
                <a:ext cx="51525" cy="51500"/>
              </a:xfrm>
              <a:custGeom>
                <a:rect b="b" l="l" r="r" t="t"/>
                <a:pathLst>
                  <a:path extrusionOk="0" h="2060" w="2061">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9"/>
              <p:cNvSpPr/>
              <p:nvPr/>
            </p:nvSpPr>
            <p:spPr>
              <a:xfrm>
                <a:off x="3150925" y="4949300"/>
                <a:ext cx="51525" cy="51525"/>
              </a:xfrm>
              <a:custGeom>
                <a:rect b="b" l="l" r="r" t="t"/>
                <a:pathLst>
                  <a:path extrusionOk="0" h="2061" w="2061">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9"/>
              <p:cNvSpPr/>
              <p:nvPr/>
            </p:nvSpPr>
            <p:spPr>
              <a:xfrm>
                <a:off x="4069800" y="5006350"/>
                <a:ext cx="51525" cy="51500"/>
              </a:xfrm>
              <a:custGeom>
                <a:rect b="b" l="l" r="r" t="t"/>
                <a:pathLst>
                  <a:path extrusionOk="0" h="2060" w="2061">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9"/>
              <p:cNvSpPr/>
              <p:nvPr/>
            </p:nvSpPr>
            <p:spPr>
              <a:xfrm>
                <a:off x="3942675" y="5040800"/>
                <a:ext cx="51500" cy="51500"/>
              </a:xfrm>
              <a:custGeom>
                <a:rect b="b" l="l" r="r" t="t"/>
                <a:pathLst>
                  <a:path extrusionOk="0" h="2060" w="206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9"/>
              <p:cNvSpPr/>
              <p:nvPr/>
            </p:nvSpPr>
            <p:spPr>
              <a:xfrm>
                <a:off x="3877325" y="4843550"/>
                <a:ext cx="51500" cy="51525"/>
              </a:xfrm>
              <a:custGeom>
                <a:rect b="b" l="l" r="r" t="t"/>
                <a:pathLst>
                  <a:path extrusionOk="0" h="2061" w="206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9"/>
              <p:cNvSpPr/>
              <p:nvPr/>
            </p:nvSpPr>
            <p:spPr>
              <a:xfrm>
                <a:off x="2432875" y="4392825"/>
                <a:ext cx="869775" cy="445600"/>
              </a:xfrm>
              <a:custGeom>
                <a:rect b="b" l="l" r="r" t="t"/>
                <a:pathLst>
                  <a:path extrusionOk="0" h="17824" w="34791">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9"/>
              <p:cNvSpPr/>
              <p:nvPr/>
            </p:nvSpPr>
            <p:spPr>
              <a:xfrm>
                <a:off x="3477700" y="4694250"/>
                <a:ext cx="359650" cy="139425"/>
              </a:xfrm>
              <a:custGeom>
                <a:rect b="b" l="l" r="r" t="t"/>
                <a:pathLst>
                  <a:path extrusionOk="0" h="5577" w="14386">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9"/>
              <p:cNvSpPr/>
              <p:nvPr/>
            </p:nvSpPr>
            <p:spPr>
              <a:xfrm>
                <a:off x="2488325" y="4333425"/>
                <a:ext cx="1218700" cy="460650"/>
              </a:xfrm>
              <a:custGeom>
                <a:rect b="b" l="l" r="r" t="t"/>
                <a:pathLst>
                  <a:path extrusionOk="0" h="18426" w="48748">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9"/>
              <p:cNvSpPr/>
              <p:nvPr/>
            </p:nvSpPr>
            <p:spPr>
              <a:xfrm>
                <a:off x="2445950" y="4313625"/>
                <a:ext cx="1144650" cy="383400"/>
              </a:xfrm>
              <a:custGeom>
                <a:rect b="b" l="l" r="r" t="t"/>
                <a:pathLst>
                  <a:path extrusionOk="0" h="15336" w="45786">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9"/>
              <p:cNvSpPr/>
              <p:nvPr/>
            </p:nvSpPr>
            <p:spPr>
              <a:xfrm>
                <a:off x="2240775" y="4293825"/>
                <a:ext cx="1412000" cy="386175"/>
              </a:xfrm>
              <a:custGeom>
                <a:rect b="b" l="l" r="r" t="t"/>
                <a:pathLst>
                  <a:path extrusionOk="0" h="15447" w="5648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9"/>
              <p:cNvSpPr/>
              <p:nvPr/>
            </p:nvSpPr>
            <p:spPr>
              <a:xfrm>
                <a:off x="2789325" y="4230050"/>
                <a:ext cx="532725" cy="192525"/>
              </a:xfrm>
              <a:custGeom>
                <a:rect b="b" l="l" r="r" t="t"/>
                <a:pathLst>
                  <a:path extrusionOk="0" h="7701" w="21309">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9"/>
              <p:cNvSpPr/>
              <p:nvPr/>
            </p:nvSpPr>
            <p:spPr>
              <a:xfrm>
                <a:off x="2367525" y="4264100"/>
                <a:ext cx="692350" cy="168375"/>
              </a:xfrm>
              <a:custGeom>
                <a:rect b="b" l="l" r="r" t="t"/>
                <a:pathLst>
                  <a:path extrusionOk="0" h="6735" w="27694">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9"/>
              <p:cNvSpPr/>
              <p:nvPr/>
            </p:nvSpPr>
            <p:spPr>
              <a:xfrm>
                <a:off x="3275700" y="4830100"/>
                <a:ext cx="46750" cy="46350"/>
              </a:xfrm>
              <a:custGeom>
                <a:rect b="b" l="l" r="r" t="t"/>
                <a:pathLst>
                  <a:path extrusionOk="0" h="1854" w="187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9"/>
              <p:cNvSpPr/>
              <p:nvPr/>
            </p:nvSpPr>
            <p:spPr>
              <a:xfrm>
                <a:off x="3835325" y="4745725"/>
                <a:ext cx="46375" cy="46750"/>
              </a:xfrm>
              <a:custGeom>
                <a:rect b="b" l="l" r="r" t="t"/>
                <a:pathLst>
                  <a:path extrusionOk="0" h="1870" w="1855">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9"/>
              <p:cNvSpPr/>
              <p:nvPr/>
            </p:nvSpPr>
            <p:spPr>
              <a:xfrm>
                <a:off x="2419400" y="4344900"/>
                <a:ext cx="46375" cy="46375"/>
              </a:xfrm>
              <a:custGeom>
                <a:rect b="b" l="l" r="r" t="t"/>
                <a:pathLst>
                  <a:path extrusionOk="0" h="1855" w="1855">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3038050" y="4404325"/>
                <a:ext cx="46775" cy="46350"/>
              </a:xfrm>
              <a:custGeom>
                <a:rect b="b" l="l" r="r" t="t"/>
                <a:pathLst>
                  <a:path extrusionOk="0" h="1854" w="1871">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2750925" y="4192425"/>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3374725" y="4592450"/>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3449175" y="4671675"/>
                <a:ext cx="46375" cy="46350"/>
              </a:xfrm>
              <a:custGeom>
                <a:rect b="b" l="l" r="r" t="t"/>
                <a:pathLst>
                  <a:path extrusionOk="0" h="1854" w="1855">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3704250" y="4733450"/>
                <a:ext cx="51500" cy="51500"/>
              </a:xfrm>
              <a:custGeom>
                <a:rect b="b" l="l" r="r" t="t"/>
                <a:pathLst>
                  <a:path extrusionOk="0" h="2060" w="206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9"/>
              <p:cNvSpPr/>
              <p:nvPr/>
            </p:nvSpPr>
            <p:spPr>
              <a:xfrm>
                <a:off x="3649575" y="4649075"/>
                <a:ext cx="51525" cy="51925"/>
              </a:xfrm>
              <a:custGeom>
                <a:rect b="b" l="l" r="r" t="t"/>
                <a:pathLst>
                  <a:path extrusionOk="0" h="2077" w="2061">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9"/>
              <p:cNvSpPr/>
              <p:nvPr/>
            </p:nvSpPr>
            <p:spPr>
              <a:xfrm>
                <a:off x="3575525" y="4688700"/>
                <a:ext cx="51500" cy="51900"/>
              </a:xfrm>
              <a:custGeom>
                <a:rect b="b" l="l" r="r" t="t"/>
                <a:pathLst>
                  <a:path extrusionOk="0" h="2076" w="206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3110150" y="4327475"/>
                <a:ext cx="51500" cy="51525"/>
              </a:xfrm>
              <a:custGeom>
                <a:rect b="b" l="l" r="r" t="t"/>
                <a:pathLst>
                  <a:path extrusionOk="0" h="2061" w="206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2191675" y="4270450"/>
                <a:ext cx="51500" cy="51500"/>
              </a:xfrm>
              <a:custGeom>
                <a:rect b="b" l="l" r="r" t="t"/>
                <a:pathLst>
                  <a:path extrusionOk="0" h="2060" w="206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2318400" y="4236000"/>
                <a:ext cx="51525" cy="51500"/>
              </a:xfrm>
              <a:custGeom>
                <a:rect b="b" l="l" r="r" t="t"/>
                <a:pathLst>
                  <a:path extrusionOk="0" h="2060" w="2061">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9"/>
              <p:cNvSpPr/>
              <p:nvPr/>
            </p:nvSpPr>
            <p:spPr>
              <a:xfrm>
                <a:off x="2383750" y="4433225"/>
                <a:ext cx="51525" cy="51925"/>
              </a:xfrm>
              <a:custGeom>
                <a:rect b="b" l="l" r="r" t="t"/>
                <a:pathLst>
                  <a:path extrusionOk="0" h="2077" w="2061">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32" name="Google Shape;932;p19"/>
            <p:cNvPicPr preferRelativeResize="0"/>
            <p:nvPr/>
          </p:nvPicPr>
          <p:blipFill>
            <a:blip r:embed="rId3">
              <a:alphaModFix amt="40000"/>
            </a:blip>
            <a:stretch>
              <a:fillRect/>
            </a:stretch>
          </p:blipFill>
          <p:spPr>
            <a:xfrm>
              <a:off x="390800" y="4166550"/>
              <a:ext cx="1177350" cy="1177350"/>
            </a:xfrm>
            <a:prstGeom prst="rect">
              <a:avLst/>
            </a:prstGeom>
            <a:noFill/>
            <a:ln>
              <a:noFill/>
            </a:ln>
          </p:spPr>
        </p:pic>
        <p:pic>
          <p:nvPicPr>
            <p:cNvPr id="933" name="Google Shape;933;p19"/>
            <p:cNvPicPr preferRelativeResize="0"/>
            <p:nvPr/>
          </p:nvPicPr>
          <p:blipFill>
            <a:blip r:embed="rId3">
              <a:alphaModFix amt="40000"/>
            </a:blip>
            <a:stretch>
              <a:fillRect/>
            </a:stretch>
          </p:blipFill>
          <p:spPr>
            <a:xfrm>
              <a:off x="-180275" y="3675900"/>
              <a:ext cx="1177350" cy="1177350"/>
            </a:xfrm>
            <a:prstGeom prst="rect">
              <a:avLst/>
            </a:prstGeom>
            <a:noFill/>
            <a:ln>
              <a:noFill/>
            </a:ln>
          </p:spPr>
        </p:pic>
      </p:grpSp>
      <p:grpSp>
        <p:nvGrpSpPr>
          <p:cNvPr id="934" name="Google Shape;934;p19"/>
          <p:cNvGrpSpPr/>
          <p:nvPr/>
        </p:nvGrpSpPr>
        <p:grpSpPr>
          <a:xfrm>
            <a:off x="7605625" y="-1910625"/>
            <a:ext cx="2140417" cy="3377600"/>
            <a:chOff x="7605625" y="-1910625"/>
            <a:chExt cx="2140417" cy="3377600"/>
          </a:xfrm>
        </p:grpSpPr>
        <p:grpSp>
          <p:nvGrpSpPr>
            <p:cNvPr id="935" name="Google Shape;935;p19"/>
            <p:cNvGrpSpPr/>
            <p:nvPr/>
          </p:nvGrpSpPr>
          <p:grpSpPr>
            <a:xfrm rot="-5400000">
              <a:off x="7339390" y="-1084534"/>
              <a:ext cx="3232743" cy="1580562"/>
              <a:chOff x="2191675" y="4192425"/>
              <a:chExt cx="1929650" cy="943450"/>
            </a:xfrm>
          </p:grpSpPr>
          <p:sp>
            <p:nvSpPr>
              <p:cNvPr id="936" name="Google Shape;936;p19"/>
              <p:cNvSpPr/>
              <p:nvPr/>
            </p:nvSpPr>
            <p:spPr>
              <a:xfrm>
                <a:off x="3010325" y="4489875"/>
                <a:ext cx="870175" cy="445600"/>
              </a:xfrm>
              <a:custGeom>
                <a:rect b="b" l="l" r="r" t="t"/>
                <a:pathLst>
                  <a:path extrusionOk="0" h="17824" w="34807">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9"/>
              <p:cNvSpPr/>
              <p:nvPr/>
            </p:nvSpPr>
            <p:spPr>
              <a:xfrm>
                <a:off x="2475650" y="4495025"/>
                <a:ext cx="359650" cy="139025"/>
              </a:xfrm>
              <a:custGeom>
                <a:rect b="b" l="l" r="r" t="t"/>
                <a:pathLst>
                  <a:path extrusionOk="0" h="5561" w="14386">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a:off x="2605950" y="4534625"/>
                <a:ext cx="1219125" cy="460250"/>
              </a:xfrm>
              <a:custGeom>
                <a:rect b="b" l="l" r="r" t="t"/>
                <a:pathLst>
                  <a:path extrusionOk="0" h="18410" w="48765">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a:off x="2722000" y="4631650"/>
                <a:ext cx="1145050" cy="383025"/>
              </a:xfrm>
              <a:custGeom>
                <a:rect b="b" l="l" r="r" t="t"/>
                <a:pathLst>
                  <a:path extrusionOk="0" h="15321" w="45802">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a:off x="2660600" y="4648300"/>
                <a:ext cx="1412000" cy="386175"/>
              </a:xfrm>
              <a:custGeom>
                <a:rect b="b" l="l" r="r" t="t"/>
                <a:pathLst>
                  <a:path extrusionOk="0" h="15447" w="5648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a:off x="2990525" y="4905725"/>
                <a:ext cx="533525" cy="192525"/>
              </a:xfrm>
              <a:custGeom>
                <a:rect b="b" l="l" r="r" t="t"/>
                <a:pathLst>
                  <a:path extrusionOk="0" h="7701" w="21341">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a:off x="3253125" y="4895825"/>
                <a:ext cx="692725" cy="168375"/>
              </a:xfrm>
              <a:custGeom>
                <a:rect b="b" l="l" r="r" t="t"/>
                <a:pathLst>
                  <a:path extrusionOk="0" h="6735" w="27709">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9"/>
              <p:cNvSpPr/>
              <p:nvPr/>
            </p:nvSpPr>
            <p:spPr>
              <a:xfrm>
                <a:off x="2990125" y="4451850"/>
                <a:ext cx="46375" cy="46350"/>
              </a:xfrm>
              <a:custGeom>
                <a:rect b="b" l="l" r="r" t="t"/>
                <a:pathLst>
                  <a:path extrusionOk="0" h="1854" w="1855">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9"/>
              <p:cNvSpPr/>
              <p:nvPr/>
            </p:nvSpPr>
            <p:spPr>
              <a:xfrm>
                <a:off x="2430900" y="4535825"/>
                <a:ext cx="46350" cy="46750"/>
              </a:xfrm>
              <a:custGeom>
                <a:rect b="b" l="l" r="r" t="t"/>
                <a:pathLst>
                  <a:path extrusionOk="0" h="1870" w="1854">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3846425" y="4937025"/>
                <a:ext cx="46750" cy="46375"/>
              </a:xfrm>
              <a:custGeom>
                <a:rect b="b" l="l" r="r" t="t"/>
                <a:pathLst>
                  <a:path extrusionOk="0" h="1855" w="187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3227775" y="4877625"/>
                <a:ext cx="46375" cy="46350"/>
              </a:xfrm>
              <a:custGeom>
                <a:rect b="b" l="l" r="r" t="t"/>
                <a:pathLst>
                  <a:path extrusionOk="0" h="1854" w="1855">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9"/>
              <p:cNvSpPr/>
              <p:nvPr/>
            </p:nvSpPr>
            <p:spPr>
              <a:xfrm>
                <a:off x="3514925" y="5089500"/>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9"/>
              <p:cNvSpPr/>
              <p:nvPr/>
            </p:nvSpPr>
            <p:spPr>
              <a:xfrm>
                <a:off x="2891125" y="4689475"/>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9"/>
              <p:cNvSpPr/>
              <p:nvPr/>
            </p:nvSpPr>
            <p:spPr>
              <a:xfrm>
                <a:off x="2816650" y="4610275"/>
                <a:ext cx="46775" cy="46350"/>
              </a:xfrm>
              <a:custGeom>
                <a:rect b="b" l="l" r="r" t="t"/>
                <a:pathLst>
                  <a:path extrusionOk="0" h="1854" w="1871">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9"/>
              <p:cNvSpPr/>
              <p:nvPr/>
            </p:nvSpPr>
            <p:spPr>
              <a:xfrm>
                <a:off x="2556850" y="4543350"/>
                <a:ext cx="51500" cy="51500"/>
              </a:xfrm>
              <a:custGeom>
                <a:rect b="b" l="l" r="r" t="t"/>
                <a:pathLst>
                  <a:path extrusionOk="0" h="2060" w="206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9"/>
              <p:cNvSpPr/>
              <p:nvPr/>
            </p:nvSpPr>
            <p:spPr>
              <a:xfrm>
                <a:off x="2611500" y="4627700"/>
                <a:ext cx="51500" cy="51525"/>
              </a:xfrm>
              <a:custGeom>
                <a:rect b="b" l="l" r="r" t="t"/>
                <a:pathLst>
                  <a:path extrusionOk="0" h="2061" w="206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2685550" y="4588100"/>
                <a:ext cx="51525" cy="51500"/>
              </a:xfrm>
              <a:custGeom>
                <a:rect b="b" l="l" r="r" t="t"/>
                <a:pathLst>
                  <a:path extrusionOk="0" h="2060" w="2061">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3150925" y="4949300"/>
                <a:ext cx="51525" cy="51525"/>
              </a:xfrm>
              <a:custGeom>
                <a:rect b="b" l="l" r="r" t="t"/>
                <a:pathLst>
                  <a:path extrusionOk="0" h="2061" w="2061">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4069800" y="5006350"/>
                <a:ext cx="51525" cy="51500"/>
              </a:xfrm>
              <a:custGeom>
                <a:rect b="b" l="l" r="r" t="t"/>
                <a:pathLst>
                  <a:path extrusionOk="0" h="2060" w="2061">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3942675" y="5040800"/>
                <a:ext cx="51500" cy="51500"/>
              </a:xfrm>
              <a:custGeom>
                <a:rect b="b" l="l" r="r" t="t"/>
                <a:pathLst>
                  <a:path extrusionOk="0" h="2060" w="206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3877325" y="4843550"/>
                <a:ext cx="51500" cy="51525"/>
              </a:xfrm>
              <a:custGeom>
                <a:rect b="b" l="l" r="r" t="t"/>
                <a:pathLst>
                  <a:path extrusionOk="0" h="2061" w="206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9"/>
              <p:cNvSpPr/>
              <p:nvPr/>
            </p:nvSpPr>
            <p:spPr>
              <a:xfrm>
                <a:off x="2432875" y="4392825"/>
                <a:ext cx="869775" cy="445600"/>
              </a:xfrm>
              <a:custGeom>
                <a:rect b="b" l="l" r="r" t="t"/>
                <a:pathLst>
                  <a:path extrusionOk="0" h="17824" w="34791">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9"/>
              <p:cNvSpPr/>
              <p:nvPr/>
            </p:nvSpPr>
            <p:spPr>
              <a:xfrm>
                <a:off x="3477700" y="4694250"/>
                <a:ext cx="359650" cy="139425"/>
              </a:xfrm>
              <a:custGeom>
                <a:rect b="b" l="l" r="r" t="t"/>
                <a:pathLst>
                  <a:path extrusionOk="0" h="5577" w="14386">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2488325" y="4333425"/>
                <a:ext cx="1218700" cy="460650"/>
              </a:xfrm>
              <a:custGeom>
                <a:rect b="b" l="l" r="r" t="t"/>
                <a:pathLst>
                  <a:path extrusionOk="0" h="18426" w="48748">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2445950" y="4313625"/>
                <a:ext cx="1144650" cy="383400"/>
              </a:xfrm>
              <a:custGeom>
                <a:rect b="b" l="l" r="r" t="t"/>
                <a:pathLst>
                  <a:path extrusionOk="0" h="15336" w="45786">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2240775" y="4293825"/>
                <a:ext cx="1412000" cy="386175"/>
              </a:xfrm>
              <a:custGeom>
                <a:rect b="b" l="l" r="r" t="t"/>
                <a:pathLst>
                  <a:path extrusionOk="0" h="15447" w="5648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9"/>
              <p:cNvSpPr/>
              <p:nvPr/>
            </p:nvSpPr>
            <p:spPr>
              <a:xfrm>
                <a:off x="2789325" y="4230050"/>
                <a:ext cx="532725" cy="192525"/>
              </a:xfrm>
              <a:custGeom>
                <a:rect b="b" l="l" r="r" t="t"/>
                <a:pathLst>
                  <a:path extrusionOk="0" h="7701" w="21309">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9"/>
              <p:cNvSpPr/>
              <p:nvPr/>
            </p:nvSpPr>
            <p:spPr>
              <a:xfrm>
                <a:off x="2367525" y="4264100"/>
                <a:ext cx="692350" cy="168375"/>
              </a:xfrm>
              <a:custGeom>
                <a:rect b="b" l="l" r="r" t="t"/>
                <a:pathLst>
                  <a:path extrusionOk="0" h="6735" w="27694">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3275700" y="4830100"/>
                <a:ext cx="46750" cy="46350"/>
              </a:xfrm>
              <a:custGeom>
                <a:rect b="b" l="l" r="r" t="t"/>
                <a:pathLst>
                  <a:path extrusionOk="0" h="1854" w="187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3835325" y="4745725"/>
                <a:ext cx="46375" cy="46750"/>
              </a:xfrm>
              <a:custGeom>
                <a:rect b="b" l="l" r="r" t="t"/>
                <a:pathLst>
                  <a:path extrusionOk="0" h="1870" w="1855">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2419400" y="4344900"/>
                <a:ext cx="46375" cy="46375"/>
              </a:xfrm>
              <a:custGeom>
                <a:rect b="b" l="l" r="r" t="t"/>
                <a:pathLst>
                  <a:path extrusionOk="0" h="1855" w="1855">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9"/>
              <p:cNvSpPr/>
              <p:nvPr/>
            </p:nvSpPr>
            <p:spPr>
              <a:xfrm>
                <a:off x="3038050" y="4404325"/>
                <a:ext cx="46775" cy="46350"/>
              </a:xfrm>
              <a:custGeom>
                <a:rect b="b" l="l" r="r" t="t"/>
                <a:pathLst>
                  <a:path extrusionOk="0" h="1854" w="1871">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a:off x="2750925" y="4192425"/>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a:off x="3374725" y="4592450"/>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a:off x="3449175" y="4671675"/>
                <a:ext cx="46375" cy="46350"/>
              </a:xfrm>
              <a:custGeom>
                <a:rect b="b" l="l" r="r" t="t"/>
                <a:pathLst>
                  <a:path extrusionOk="0" h="1854" w="1855">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a:off x="3704250" y="4733450"/>
                <a:ext cx="51500" cy="51500"/>
              </a:xfrm>
              <a:custGeom>
                <a:rect b="b" l="l" r="r" t="t"/>
                <a:pathLst>
                  <a:path extrusionOk="0" h="2060" w="206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a:off x="3649575" y="4649075"/>
                <a:ext cx="51525" cy="51925"/>
              </a:xfrm>
              <a:custGeom>
                <a:rect b="b" l="l" r="r" t="t"/>
                <a:pathLst>
                  <a:path extrusionOk="0" h="2077" w="2061">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9"/>
              <p:cNvSpPr/>
              <p:nvPr/>
            </p:nvSpPr>
            <p:spPr>
              <a:xfrm>
                <a:off x="3575525" y="4688700"/>
                <a:ext cx="51500" cy="51900"/>
              </a:xfrm>
              <a:custGeom>
                <a:rect b="b" l="l" r="r" t="t"/>
                <a:pathLst>
                  <a:path extrusionOk="0" h="2076" w="206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9"/>
              <p:cNvSpPr/>
              <p:nvPr/>
            </p:nvSpPr>
            <p:spPr>
              <a:xfrm>
                <a:off x="3110150" y="4327475"/>
                <a:ext cx="51500" cy="51525"/>
              </a:xfrm>
              <a:custGeom>
                <a:rect b="b" l="l" r="r" t="t"/>
                <a:pathLst>
                  <a:path extrusionOk="0" h="2061" w="206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2191675" y="4270450"/>
                <a:ext cx="51500" cy="51500"/>
              </a:xfrm>
              <a:custGeom>
                <a:rect b="b" l="l" r="r" t="t"/>
                <a:pathLst>
                  <a:path extrusionOk="0" h="2060" w="206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2318400" y="4236000"/>
                <a:ext cx="51525" cy="51500"/>
              </a:xfrm>
              <a:custGeom>
                <a:rect b="b" l="l" r="r" t="t"/>
                <a:pathLst>
                  <a:path extrusionOk="0" h="2060" w="2061">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9"/>
              <p:cNvSpPr/>
              <p:nvPr/>
            </p:nvSpPr>
            <p:spPr>
              <a:xfrm>
                <a:off x="2383750" y="4433225"/>
                <a:ext cx="51525" cy="51925"/>
              </a:xfrm>
              <a:custGeom>
                <a:rect b="b" l="l" r="r" t="t"/>
                <a:pathLst>
                  <a:path extrusionOk="0" h="2077" w="2061">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78" name="Google Shape;978;p19"/>
            <p:cNvPicPr preferRelativeResize="0"/>
            <p:nvPr/>
          </p:nvPicPr>
          <p:blipFill>
            <a:blip r:embed="rId3">
              <a:alphaModFix amt="40000"/>
            </a:blip>
            <a:stretch>
              <a:fillRect/>
            </a:stretch>
          </p:blipFill>
          <p:spPr>
            <a:xfrm>
              <a:off x="7605625" y="-275350"/>
              <a:ext cx="1177350" cy="1177350"/>
            </a:xfrm>
            <a:prstGeom prst="rect">
              <a:avLst/>
            </a:prstGeom>
            <a:noFill/>
            <a:ln>
              <a:noFill/>
            </a:ln>
          </p:spPr>
        </p:pic>
        <p:pic>
          <p:nvPicPr>
            <p:cNvPr id="979" name="Google Shape;979;p19"/>
            <p:cNvPicPr preferRelativeResize="0"/>
            <p:nvPr/>
          </p:nvPicPr>
          <p:blipFill>
            <a:blip r:embed="rId3">
              <a:alphaModFix amt="40000"/>
            </a:blip>
            <a:stretch>
              <a:fillRect/>
            </a:stretch>
          </p:blipFill>
          <p:spPr>
            <a:xfrm>
              <a:off x="8200350" y="289625"/>
              <a:ext cx="1177350" cy="1177350"/>
            </a:xfrm>
            <a:prstGeom prst="rect">
              <a:avLst/>
            </a:pr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980" name="Shape 980"/>
        <p:cNvGrpSpPr/>
        <p:nvPr/>
      </p:nvGrpSpPr>
      <p:grpSpPr>
        <a:xfrm>
          <a:off x="0" y="0"/>
          <a:ext cx="0" cy="0"/>
          <a:chOff x="0" y="0"/>
          <a:chExt cx="0" cy="0"/>
        </a:xfrm>
      </p:grpSpPr>
      <p:pic>
        <p:nvPicPr>
          <p:cNvPr id="981" name="Google Shape;981;p20"/>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982" name="Google Shape;982;p20"/>
          <p:cNvSpPr txBox="1"/>
          <p:nvPr>
            <p:ph idx="1" type="subTitle"/>
          </p:nvPr>
        </p:nvSpPr>
        <p:spPr>
          <a:xfrm>
            <a:off x="862425" y="1208737"/>
            <a:ext cx="34413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983" name="Google Shape;983;p20"/>
          <p:cNvSpPr txBox="1"/>
          <p:nvPr>
            <p:ph idx="2" type="subTitle"/>
          </p:nvPr>
        </p:nvSpPr>
        <p:spPr>
          <a:xfrm>
            <a:off x="862435" y="1693537"/>
            <a:ext cx="3441300" cy="1212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4" name="Google Shape;984;p20"/>
          <p:cNvSpPr txBox="1"/>
          <p:nvPr>
            <p:ph idx="3" type="subTitle"/>
          </p:nvPr>
        </p:nvSpPr>
        <p:spPr>
          <a:xfrm>
            <a:off x="4840290" y="1693537"/>
            <a:ext cx="3441300" cy="1212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5" name="Google Shape;985;p20"/>
          <p:cNvSpPr txBox="1"/>
          <p:nvPr>
            <p:ph idx="4" type="subTitle"/>
          </p:nvPr>
        </p:nvSpPr>
        <p:spPr>
          <a:xfrm>
            <a:off x="862410" y="3312062"/>
            <a:ext cx="3441300" cy="1212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6" name="Google Shape;986;p20"/>
          <p:cNvSpPr txBox="1"/>
          <p:nvPr>
            <p:ph idx="5" type="subTitle"/>
          </p:nvPr>
        </p:nvSpPr>
        <p:spPr>
          <a:xfrm>
            <a:off x="4840263" y="3312062"/>
            <a:ext cx="3441300" cy="1212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7" name="Google Shape;987;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8" name="Google Shape;988;p20"/>
          <p:cNvSpPr txBox="1"/>
          <p:nvPr>
            <p:ph idx="6" type="subTitle"/>
          </p:nvPr>
        </p:nvSpPr>
        <p:spPr>
          <a:xfrm>
            <a:off x="862425" y="2827262"/>
            <a:ext cx="34413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989" name="Google Shape;989;p20"/>
          <p:cNvSpPr txBox="1"/>
          <p:nvPr>
            <p:ph idx="7" type="subTitle"/>
          </p:nvPr>
        </p:nvSpPr>
        <p:spPr>
          <a:xfrm>
            <a:off x="4840284" y="1208737"/>
            <a:ext cx="34413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990" name="Google Shape;990;p20"/>
          <p:cNvSpPr txBox="1"/>
          <p:nvPr>
            <p:ph idx="8" type="subTitle"/>
          </p:nvPr>
        </p:nvSpPr>
        <p:spPr>
          <a:xfrm>
            <a:off x="4840284" y="2827262"/>
            <a:ext cx="34413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grpSp>
        <p:nvGrpSpPr>
          <p:cNvPr id="991" name="Google Shape;991;p20"/>
          <p:cNvGrpSpPr/>
          <p:nvPr/>
        </p:nvGrpSpPr>
        <p:grpSpPr>
          <a:xfrm>
            <a:off x="-1776656" y="2034654"/>
            <a:ext cx="3040006" cy="1757025"/>
            <a:chOff x="-1776656" y="2034654"/>
            <a:chExt cx="3040006" cy="1757025"/>
          </a:xfrm>
        </p:grpSpPr>
        <p:grpSp>
          <p:nvGrpSpPr>
            <p:cNvPr id="992" name="Google Shape;992;p20"/>
            <p:cNvGrpSpPr/>
            <p:nvPr/>
          </p:nvGrpSpPr>
          <p:grpSpPr>
            <a:xfrm flipH="1">
              <a:off x="-1776656" y="2034654"/>
              <a:ext cx="2590356" cy="1757025"/>
              <a:chOff x="2280775" y="570800"/>
              <a:chExt cx="1702725" cy="1154950"/>
            </a:xfrm>
          </p:grpSpPr>
          <p:sp>
            <p:nvSpPr>
              <p:cNvPr id="993" name="Google Shape;993;p20"/>
              <p:cNvSpPr/>
              <p:nvPr/>
            </p:nvSpPr>
            <p:spPr>
              <a:xfrm>
                <a:off x="2562775" y="1179175"/>
                <a:ext cx="1420725" cy="546575"/>
              </a:xfrm>
              <a:custGeom>
                <a:rect b="b" l="l" r="r" t="t"/>
                <a:pathLst>
                  <a:path extrusionOk="0" h="21863" w="56829">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0"/>
              <p:cNvSpPr/>
              <p:nvPr/>
            </p:nvSpPr>
            <p:spPr>
              <a:xfrm>
                <a:off x="2385350" y="1087275"/>
                <a:ext cx="1598150" cy="574325"/>
              </a:xfrm>
              <a:custGeom>
                <a:rect b="b" l="l" r="r" t="t"/>
                <a:pathLst>
                  <a:path extrusionOk="0" h="22973" w="63926">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0"/>
              <p:cNvSpPr/>
              <p:nvPr/>
            </p:nvSpPr>
            <p:spPr>
              <a:xfrm>
                <a:off x="2329900" y="1057575"/>
                <a:ext cx="1653600" cy="579075"/>
              </a:xfrm>
              <a:custGeom>
                <a:rect b="b" l="l" r="r" t="t"/>
                <a:pathLst>
                  <a:path extrusionOk="0" h="23163" w="66144">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0"/>
              <p:cNvSpPr/>
              <p:nvPr/>
            </p:nvSpPr>
            <p:spPr>
              <a:xfrm>
                <a:off x="2547725" y="1017975"/>
                <a:ext cx="1435775" cy="598875"/>
              </a:xfrm>
              <a:custGeom>
                <a:rect b="b" l="l" r="r" t="t"/>
                <a:pathLst>
                  <a:path extrusionOk="0" h="23955" w="57431">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0"/>
              <p:cNvSpPr/>
              <p:nvPr/>
            </p:nvSpPr>
            <p:spPr>
              <a:xfrm>
                <a:off x="2442775" y="978350"/>
                <a:ext cx="1540725" cy="613925"/>
              </a:xfrm>
              <a:custGeom>
                <a:rect b="b" l="l" r="r" t="t"/>
                <a:pathLst>
                  <a:path extrusionOk="0" h="24557" w="61629">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2676850" y="934800"/>
                <a:ext cx="1306650" cy="637675"/>
              </a:xfrm>
              <a:custGeom>
                <a:rect b="b" l="l" r="r" t="t"/>
                <a:pathLst>
                  <a:path extrusionOk="0" h="25507" w="52266">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2508525" y="824675"/>
                <a:ext cx="1474975" cy="722850"/>
              </a:xfrm>
              <a:custGeom>
                <a:rect b="b" l="l" r="r" t="t"/>
                <a:pathLst>
                  <a:path extrusionOk="0" h="28914" w="58999">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2413850" y="804875"/>
                <a:ext cx="1569650" cy="718100"/>
              </a:xfrm>
              <a:custGeom>
                <a:rect b="b" l="l" r="r" t="t"/>
                <a:pathLst>
                  <a:path extrusionOk="0" h="28724" w="62786">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2946975" y="1316600"/>
                <a:ext cx="1036525" cy="166775"/>
              </a:xfrm>
              <a:custGeom>
                <a:rect b="b" l="l" r="r" t="t"/>
                <a:pathLst>
                  <a:path extrusionOk="0" h="6671" w="41461">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2770325" y="666250"/>
                <a:ext cx="1213175" cy="752550"/>
              </a:xfrm>
              <a:custGeom>
                <a:rect b="b" l="l" r="r" t="t"/>
                <a:pathLst>
                  <a:path extrusionOk="0" h="30102" w="48527">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0"/>
              <p:cNvSpPr/>
              <p:nvPr/>
            </p:nvSpPr>
            <p:spPr>
              <a:xfrm>
                <a:off x="2864575" y="798150"/>
                <a:ext cx="1118925" cy="606000"/>
              </a:xfrm>
              <a:custGeom>
                <a:rect b="b" l="l" r="r" t="t"/>
                <a:pathLst>
                  <a:path extrusionOk="0" h="24240" w="44757">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0"/>
              <p:cNvSpPr/>
              <p:nvPr/>
            </p:nvSpPr>
            <p:spPr>
              <a:xfrm>
                <a:off x="2857050" y="695175"/>
                <a:ext cx="1126450" cy="684025"/>
              </a:xfrm>
              <a:custGeom>
                <a:rect b="b" l="l" r="r" t="t"/>
                <a:pathLst>
                  <a:path extrusionOk="0" h="27361" w="45058">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2567525" y="596950"/>
                <a:ext cx="1415975" cy="728000"/>
              </a:xfrm>
              <a:custGeom>
                <a:rect b="b" l="l" r="r" t="t"/>
                <a:pathLst>
                  <a:path extrusionOk="0" h="29120" w="56639">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2357225" y="1123325"/>
                <a:ext cx="46750" cy="46350"/>
              </a:xfrm>
              <a:custGeom>
                <a:rect b="b" l="l" r="r" t="t"/>
                <a:pathLst>
                  <a:path extrusionOk="0" h="1854" w="187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2748525" y="633375"/>
                <a:ext cx="46775" cy="46375"/>
              </a:xfrm>
              <a:custGeom>
                <a:rect b="b" l="l" r="r" t="t"/>
                <a:pathLst>
                  <a:path extrusionOk="0" h="1855" w="1871">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0"/>
              <p:cNvSpPr/>
              <p:nvPr/>
            </p:nvSpPr>
            <p:spPr>
              <a:xfrm>
                <a:off x="2842800" y="682900"/>
                <a:ext cx="46375" cy="46350"/>
              </a:xfrm>
              <a:custGeom>
                <a:rect b="b" l="l" r="r" t="t"/>
                <a:pathLst>
                  <a:path extrusionOk="0" h="1854" w="1855">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0"/>
              <p:cNvSpPr/>
              <p:nvPr/>
            </p:nvSpPr>
            <p:spPr>
              <a:xfrm>
                <a:off x="2530700" y="1148275"/>
                <a:ext cx="46375" cy="46350"/>
              </a:xfrm>
              <a:custGeom>
                <a:rect b="b" l="l" r="r" t="t"/>
                <a:pathLst>
                  <a:path extrusionOk="0" h="1854" w="1855">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2916875" y="1286900"/>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2280775" y="1031425"/>
                <a:ext cx="51525" cy="51525"/>
              </a:xfrm>
              <a:custGeom>
                <a:rect b="b" l="l" r="r" t="t"/>
                <a:pathLst>
                  <a:path extrusionOk="0" h="2061" w="2061">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2364750" y="842900"/>
                <a:ext cx="51525" cy="51925"/>
              </a:xfrm>
              <a:custGeom>
                <a:rect b="b" l="l" r="r" t="t"/>
                <a:pathLst>
                  <a:path extrusionOk="0" h="2077" w="2061">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0"/>
              <p:cNvSpPr/>
              <p:nvPr/>
            </p:nvSpPr>
            <p:spPr>
              <a:xfrm>
                <a:off x="2468925" y="9027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0"/>
              <p:cNvSpPr/>
              <p:nvPr/>
            </p:nvSpPr>
            <p:spPr>
              <a:xfrm>
                <a:off x="2637250" y="8928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a:off x="2394450" y="952225"/>
                <a:ext cx="51525" cy="51500"/>
              </a:xfrm>
              <a:custGeom>
                <a:rect b="b" l="l" r="r" t="t"/>
                <a:pathLst>
                  <a:path extrusionOk="0" h="2060" w="2061">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a:off x="2498625" y="991825"/>
                <a:ext cx="51500" cy="51500"/>
              </a:xfrm>
              <a:custGeom>
                <a:rect b="b" l="l" r="r" t="t"/>
                <a:pathLst>
                  <a:path extrusionOk="0" h="2060" w="206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a:off x="2840025" y="749025"/>
                <a:ext cx="51525" cy="51525"/>
              </a:xfrm>
              <a:custGeom>
                <a:rect b="b" l="l" r="r" t="t"/>
                <a:pathLst>
                  <a:path extrusionOk="0" h="2061" w="2061">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a:off x="2518425" y="570800"/>
                <a:ext cx="51500" cy="51525"/>
              </a:xfrm>
              <a:custGeom>
                <a:rect b="b" l="l" r="r" t="t"/>
                <a:pathLst>
                  <a:path extrusionOk="0" h="2061" w="206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19" name="Google Shape;1019;p20"/>
            <p:cNvPicPr preferRelativeResize="0"/>
            <p:nvPr/>
          </p:nvPicPr>
          <p:blipFill>
            <a:blip r:embed="rId3">
              <a:alphaModFix amt="40000"/>
            </a:blip>
            <a:stretch>
              <a:fillRect/>
            </a:stretch>
          </p:blipFill>
          <p:spPr>
            <a:xfrm>
              <a:off x="86000" y="2324488"/>
              <a:ext cx="1177350" cy="1177350"/>
            </a:xfrm>
            <a:prstGeom prst="rect">
              <a:avLst/>
            </a:prstGeom>
            <a:noFill/>
            <a:ln>
              <a:noFill/>
            </a:ln>
          </p:spPr>
        </p:pic>
      </p:grpSp>
      <p:grpSp>
        <p:nvGrpSpPr>
          <p:cNvPr id="1020" name="Google Shape;1020;p20"/>
          <p:cNvGrpSpPr/>
          <p:nvPr/>
        </p:nvGrpSpPr>
        <p:grpSpPr>
          <a:xfrm>
            <a:off x="3676700" y="3753121"/>
            <a:ext cx="1627077" cy="3154461"/>
            <a:chOff x="3676700" y="3124942"/>
            <a:chExt cx="1627077" cy="3154461"/>
          </a:xfrm>
        </p:grpSpPr>
        <p:grpSp>
          <p:nvGrpSpPr>
            <p:cNvPr id="1021" name="Google Shape;1021;p20"/>
            <p:cNvGrpSpPr/>
            <p:nvPr/>
          </p:nvGrpSpPr>
          <p:grpSpPr>
            <a:xfrm flipH="1">
              <a:off x="4262562" y="3707759"/>
              <a:ext cx="1041216" cy="2571644"/>
              <a:chOff x="4709050" y="974800"/>
              <a:chExt cx="684425" cy="1690425"/>
            </a:xfrm>
          </p:grpSpPr>
          <p:sp>
            <p:nvSpPr>
              <p:cNvPr id="1022" name="Google Shape;1022;p20"/>
              <p:cNvSpPr/>
              <p:nvPr/>
            </p:nvSpPr>
            <p:spPr>
              <a:xfrm>
                <a:off x="4909450" y="1554625"/>
                <a:ext cx="445600" cy="869400"/>
              </a:xfrm>
              <a:custGeom>
                <a:rect b="b" l="l" r="r" t="t"/>
                <a:pathLst>
                  <a:path extrusionOk="0" h="34776" w="17824">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210875" y="1019950"/>
                <a:ext cx="139425" cy="359250"/>
              </a:xfrm>
              <a:custGeom>
                <a:rect b="b" l="l" r="r" t="t"/>
                <a:pathLst>
                  <a:path extrusionOk="0" h="14370" w="5577">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0"/>
              <p:cNvSpPr/>
              <p:nvPr/>
            </p:nvSpPr>
            <p:spPr>
              <a:xfrm>
                <a:off x="4850050" y="1150250"/>
                <a:ext cx="460650" cy="1218325"/>
              </a:xfrm>
              <a:custGeom>
                <a:rect b="b" l="l" r="r" t="t"/>
                <a:pathLst>
                  <a:path extrusionOk="0" h="48733" w="18426">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0"/>
              <p:cNvSpPr/>
              <p:nvPr/>
            </p:nvSpPr>
            <p:spPr>
              <a:xfrm>
                <a:off x="4830250" y="1265900"/>
                <a:ext cx="383425" cy="1145050"/>
              </a:xfrm>
              <a:custGeom>
                <a:rect b="b" l="l" r="r" t="t"/>
                <a:pathLst>
                  <a:path extrusionOk="0" h="45802" w="15337">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0"/>
              <p:cNvSpPr/>
              <p:nvPr/>
            </p:nvSpPr>
            <p:spPr>
              <a:xfrm>
                <a:off x="4810450" y="1204500"/>
                <a:ext cx="386175" cy="1412000"/>
              </a:xfrm>
              <a:custGeom>
                <a:rect b="b" l="l" r="r" t="t"/>
                <a:pathLst>
                  <a:path extrusionOk="0" h="56480" w="15447">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0"/>
              <p:cNvSpPr/>
              <p:nvPr/>
            </p:nvSpPr>
            <p:spPr>
              <a:xfrm>
                <a:off x="4746675" y="1534825"/>
                <a:ext cx="192525" cy="533125"/>
              </a:xfrm>
              <a:custGeom>
                <a:rect b="b" l="l" r="r" t="t"/>
                <a:pathLst>
                  <a:path extrusionOk="0" h="21325" w="7701">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0"/>
              <p:cNvSpPr/>
              <p:nvPr/>
            </p:nvSpPr>
            <p:spPr>
              <a:xfrm>
                <a:off x="4780750" y="1797025"/>
                <a:ext cx="168350" cy="692350"/>
              </a:xfrm>
              <a:custGeom>
                <a:rect b="b" l="l" r="r" t="t"/>
                <a:pathLst>
                  <a:path extrusionOk="0" h="27694" w="6734">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5346725" y="1534425"/>
                <a:ext cx="46750" cy="46375"/>
              </a:xfrm>
              <a:custGeom>
                <a:rect b="b" l="l" r="r" t="t"/>
                <a:pathLst>
                  <a:path extrusionOk="0" h="1855" w="187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5262750" y="974800"/>
                <a:ext cx="46375" cy="46350"/>
              </a:xfrm>
              <a:custGeom>
                <a:rect b="b" l="l" r="r" t="t"/>
                <a:pathLst>
                  <a:path extrusionOk="0" h="1854" w="1855">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4861525" y="2390725"/>
                <a:ext cx="46775" cy="46375"/>
              </a:xfrm>
              <a:custGeom>
                <a:rect b="b" l="l" r="r" t="t"/>
                <a:pathLst>
                  <a:path extrusionOk="0" h="1855" w="1871">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4920950" y="1772075"/>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4709050" y="2059225"/>
                <a:ext cx="46375" cy="46350"/>
              </a:xfrm>
              <a:custGeom>
                <a:rect b="b" l="l" r="r" t="t"/>
                <a:pathLst>
                  <a:path extrusionOk="0" h="1854" w="1855">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0"/>
              <p:cNvSpPr/>
              <p:nvPr/>
            </p:nvSpPr>
            <p:spPr>
              <a:xfrm>
                <a:off x="5109075" y="1435425"/>
                <a:ext cx="46775" cy="46350"/>
              </a:xfrm>
              <a:custGeom>
                <a:rect b="b" l="l" r="r" t="t"/>
                <a:pathLst>
                  <a:path extrusionOk="0" h="1854" w="1871">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0"/>
              <p:cNvSpPr/>
              <p:nvPr/>
            </p:nvSpPr>
            <p:spPr>
              <a:xfrm>
                <a:off x="5188300" y="1360950"/>
                <a:ext cx="46750" cy="46375"/>
              </a:xfrm>
              <a:custGeom>
                <a:rect b="b" l="l" r="r" t="t"/>
                <a:pathLst>
                  <a:path extrusionOk="0" h="1855" w="187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5250075" y="1101150"/>
                <a:ext cx="51525" cy="51500"/>
              </a:xfrm>
              <a:custGeom>
                <a:rect b="b" l="l" r="r" t="t"/>
                <a:pathLst>
                  <a:path extrusionOk="0" h="2060" w="2061">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5166100" y="1155400"/>
                <a:ext cx="51525" cy="51500"/>
              </a:xfrm>
              <a:custGeom>
                <a:rect b="b" l="l" r="r" t="t"/>
                <a:pathLst>
                  <a:path extrusionOk="0" h="2060" w="2061">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5205725" y="1229850"/>
                <a:ext cx="51500" cy="51525"/>
              </a:xfrm>
              <a:custGeom>
                <a:rect b="b" l="l" r="r" t="t"/>
                <a:pathLst>
                  <a:path extrusionOk="0" h="2061" w="206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0"/>
              <p:cNvSpPr/>
              <p:nvPr/>
            </p:nvSpPr>
            <p:spPr>
              <a:xfrm>
                <a:off x="4844100" y="1695225"/>
                <a:ext cx="51525" cy="51525"/>
              </a:xfrm>
              <a:custGeom>
                <a:rect b="b" l="l" r="r" t="t"/>
                <a:pathLst>
                  <a:path extrusionOk="0" h="2061" w="2061">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0"/>
              <p:cNvSpPr/>
              <p:nvPr/>
            </p:nvSpPr>
            <p:spPr>
              <a:xfrm>
                <a:off x="4787075" y="2613700"/>
                <a:ext cx="51900" cy="51525"/>
              </a:xfrm>
              <a:custGeom>
                <a:rect b="b" l="l" r="r" t="t"/>
                <a:pathLst>
                  <a:path extrusionOk="0" h="2061" w="2076">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4752625" y="2486975"/>
                <a:ext cx="51500" cy="51500"/>
              </a:xfrm>
              <a:custGeom>
                <a:rect b="b" l="l" r="r" t="t"/>
                <a:pathLst>
                  <a:path extrusionOk="0" h="2060" w="206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4950250" y="2421625"/>
                <a:ext cx="51525" cy="51500"/>
              </a:xfrm>
              <a:custGeom>
                <a:rect b="b" l="l" r="r" t="t"/>
                <a:pathLst>
                  <a:path extrusionOk="0" h="2060" w="2061">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43" name="Google Shape;1043;p20"/>
            <p:cNvPicPr preferRelativeResize="0"/>
            <p:nvPr/>
          </p:nvPicPr>
          <p:blipFill>
            <a:blip r:embed="rId3">
              <a:alphaModFix amt="40000"/>
            </a:blip>
            <a:stretch>
              <a:fillRect/>
            </a:stretch>
          </p:blipFill>
          <p:spPr>
            <a:xfrm>
              <a:off x="3676700" y="4019813"/>
              <a:ext cx="1177350" cy="1177350"/>
            </a:xfrm>
            <a:prstGeom prst="rect">
              <a:avLst/>
            </a:prstGeom>
            <a:noFill/>
            <a:ln>
              <a:noFill/>
            </a:ln>
          </p:spPr>
        </p:pic>
        <p:pic>
          <p:nvPicPr>
            <p:cNvPr id="1044" name="Google Shape;1044;p20"/>
            <p:cNvPicPr preferRelativeResize="0"/>
            <p:nvPr/>
          </p:nvPicPr>
          <p:blipFill>
            <a:blip r:embed="rId3">
              <a:alphaModFix amt="40000"/>
            </a:blip>
            <a:stretch>
              <a:fillRect/>
            </a:stretch>
          </p:blipFill>
          <p:spPr>
            <a:xfrm>
              <a:off x="3819811" y="3124942"/>
              <a:ext cx="1177350" cy="117735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14" name="Google Shape;14;p3"/>
          <p:cNvSpPr txBox="1"/>
          <p:nvPr>
            <p:ph type="title"/>
          </p:nvPr>
        </p:nvSpPr>
        <p:spPr>
          <a:xfrm>
            <a:off x="1133023" y="2480375"/>
            <a:ext cx="3764400" cy="137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hasCustomPrompt="1" idx="2" type="title"/>
          </p:nvPr>
        </p:nvSpPr>
        <p:spPr>
          <a:xfrm>
            <a:off x="2475223" y="1291225"/>
            <a:ext cx="1080000" cy="1001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p:nvPr>
            <p:ph idx="3" type="pic"/>
          </p:nvPr>
        </p:nvSpPr>
        <p:spPr>
          <a:xfrm>
            <a:off x="5406576" y="694950"/>
            <a:ext cx="2604300" cy="3753600"/>
          </a:xfrm>
          <a:prstGeom prst="rect">
            <a:avLst/>
          </a:prstGeom>
          <a:noFill/>
          <a:ln cap="flat" cmpd="sng" w="9525">
            <a:solidFill>
              <a:schemeClr val="dk1"/>
            </a:solidFill>
            <a:prstDash val="solid"/>
            <a:round/>
            <a:headEnd len="sm" w="sm" type="none"/>
            <a:tailEnd len="sm" w="sm" type="none"/>
          </a:ln>
        </p:spPr>
      </p:sp>
      <p:grpSp>
        <p:nvGrpSpPr>
          <p:cNvPr id="17" name="Google Shape;17;p3"/>
          <p:cNvGrpSpPr/>
          <p:nvPr/>
        </p:nvGrpSpPr>
        <p:grpSpPr>
          <a:xfrm>
            <a:off x="8161834" y="75534"/>
            <a:ext cx="3751693" cy="1477275"/>
            <a:chOff x="8161834" y="75534"/>
            <a:chExt cx="3751693" cy="1477275"/>
          </a:xfrm>
        </p:grpSpPr>
        <p:grpSp>
          <p:nvGrpSpPr>
            <p:cNvPr id="18" name="Google Shape;18;p3"/>
            <p:cNvGrpSpPr/>
            <p:nvPr/>
          </p:nvGrpSpPr>
          <p:grpSpPr>
            <a:xfrm>
              <a:off x="8371972" y="75540"/>
              <a:ext cx="3541556" cy="1323917"/>
              <a:chOff x="2133050" y="2071900"/>
              <a:chExt cx="2132825" cy="797300"/>
            </a:xfrm>
          </p:grpSpPr>
          <p:sp>
            <p:nvSpPr>
              <p:cNvPr id="19" name="Google Shape;19;p3"/>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161834" y="721209"/>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sp>
          <p:nvSpPr>
            <p:cNvPr id="50" name="Google Shape;50;p3"/>
            <p:cNvSpPr/>
            <p:nvPr/>
          </p:nvSpPr>
          <p:spPr>
            <a:xfrm>
              <a:off x="9036759" y="75534"/>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045" name="Shape 1045"/>
        <p:cNvGrpSpPr/>
        <p:nvPr/>
      </p:nvGrpSpPr>
      <p:grpSpPr>
        <a:xfrm>
          <a:off x="0" y="0"/>
          <a:ext cx="0" cy="0"/>
          <a:chOff x="0" y="0"/>
          <a:chExt cx="0" cy="0"/>
        </a:xfrm>
      </p:grpSpPr>
      <p:pic>
        <p:nvPicPr>
          <p:cNvPr id="1046" name="Google Shape;1046;p21"/>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1047" name="Google Shape;1047;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8" name="Google Shape;1048;p21"/>
          <p:cNvSpPr txBox="1"/>
          <p:nvPr>
            <p:ph idx="1" type="subTitle"/>
          </p:nvPr>
        </p:nvSpPr>
        <p:spPr>
          <a:xfrm>
            <a:off x="720025" y="1654364"/>
            <a:ext cx="2351100" cy="1267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49" name="Google Shape;1049;p21"/>
          <p:cNvSpPr txBox="1"/>
          <p:nvPr>
            <p:ph idx="2" type="subTitle"/>
          </p:nvPr>
        </p:nvSpPr>
        <p:spPr>
          <a:xfrm>
            <a:off x="3420536" y="1654364"/>
            <a:ext cx="2351100" cy="1267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50" name="Google Shape;1050;p21"/>
          <p:cNvSpPr txBox="1"/>
          <p:nvPr>
            <p:ph idx="3" type="subTitle"/>
          </p:nvPr>
        </p:nvSpPr>
        <p:spPr>
          <a:xfrm>
            <a:off x="6121046" y="1654364"/>
            <a:ext cx="2351100" cy="1267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51" name="Google Shape;1051;p21"/>
          <p:cNvSpPr txBox="1"/>
          <p:nvPr>
            <p:ph idx="4" type="subTitle"/>
          </p:nvPr>
        </p:nvSpPr>
        <p:spPr>
          <a:xfrm>
            <a:off x="720025" y="3340881"/>
            <a:ext cx="2351100" cy="1267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52" name="Google Shape;1052;p21"/>
          <p:cNvSpPr txBox="1"/>
          <p:nvPr>
            <p:ph idx="5" type="subTitle"/>
          </p:nvPr>
        </p:nvSpPr>
        <p:spPr>
          <a:xfrm>
            <a:off x="3420536" y="3340881"/>
            <a:ext cx="2351100" cy="1267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53" name="Google Shape;1053;p21"/>
          <p:cNvSpPr txBox="1"/>
          <p:nvPr>
            <p:ph idx="6" type="subTitle"/>
          </p:nvPr>
        </p:nvSpPr>
        <p:spPr>
          <a:xfrm>
            <a:off x="6121046" y="3340881"/>
            <a:ext cx="2351100" cy="12675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54" name="Google Shape;1054;p21"/>
          <p:cNvSpPr txBox="1"/>
          <p:nvPr>
            <p:ph idx="7" type="subTitle"/>
          </p:nvPr>
        </p:nvSpPr>
        <p:spPr>
          <a:xfrm>
            <a:off x="715100" y="1247625"/>
            <a:ext cx="2351100" cy="473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1055" name="Google Shape;1055;p21"/>
          <p:cNvSpPr txBox="1"/>
          <p:nvPr>
            <p:ph idx="8" type="subTitle"/>
          </p:nvPr>
        </p:nvSpPr>
        <p:spPr>
          <a:xfrm>
            <a:off x="3420538" y="1247625"/>
            <a:ext cx="2351100" cy="473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1056" name="Google Shape;1056;p21"/>
          <p:cNvSpPr txBox="1"/>
          <p:nvPr>
            <p:ph idx="9" type="subTitle"/>
          </p:nvPr>
        </p:nvSpPr>
        <p:spPr>
          <a:xfrm>
            <a:off x="6125975" y="1247625"/>
            <a:ext cx="2351100" cy="473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1057" name="Google Shape;1057;p21"/>
          <p:cNvSpPr txBox="1"/>
          <p:nvPr>
            <p:ph idx="13" type="subTitle"/>
          </p:nvPr>
        </p:nvSpPr>
        <p:spPr>
          <a:xfrm>
            <a:off x="715100" y="2934146"/>
            <a:ext cx="2351100" cy="473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1058" name="Google Shape;1058;p21"/>
          <p:cNvSpPr txBox="1"/>
          <p:nvPr>
            <p:ph idx="14" type="subTitle"/>
          </p:nvPr>
        </p:nvSpPr>
        <p:spPr>
          <a:xfrm>
            <a:off x="3420538" y="2934146"/>
            <a:ext cx="2351100" cy="473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1059" name="Google Shape;1059;p21"/>
          <p:cNvSpPr txBox="1"/>
          <p:nvPr>
            <p:ph idx="15" type="subTitle"/>
          </p:nvPr>
        </p:nvSpPr>
        <p:spPr>
          <a:xfrm>
            <a:off x="6125975" y="2934146"/>
            <a:ext cx="2351100" cy="473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grpSp>
        <p:nvGrpSpPr>
          <p:cNvPr id="1060" name="Google Shape;1060;p21"/>
          <p:cNvGrpSpPr/>
          <p:nvPr/>
        </p:nvGrpSpPr>
        <p:grpSpPr>
          <a:xfrm>
            <a:off x="-1065554" y="3844475"/>
            <a:ext cx="2031529" cy="3268579"/>
            <a:chOff x="-500554" y="3636325"/>
            <a:chExt cx="2031529" cy="3268579"/>
          </a:xfrm>
        </p:grpSpPr>
        <p:grpSp>
          <p:nvGrpSpPr>
            <p:cNvPr id="1061" name="Google Shape;1061;p21"/>
            <p:cNvGrpSpPr/>
            <p:nvPr/>
          </p:nvGrpSpPr>
          <p:grpSpPr>
            <a:xfrm rot="-5400000">
              <a:off x="-1283301" y="4624525"/>
              <a:ext cx="3063126" cy="1497633"/>
              <a:chOff x="2191675" y="4192425"/>
              <a:chExt cx="1929650" cy="943450"/>
            </a:xfrm>
          </p:grpSpPr>
          <p:sp>
            <p:nvSpPr>
              <p:cNvPr id="1062" name="Google Shape;1062;p21"/>
              <p:cNvSpPr/>
              <p:nvPr/>
            </p:nvSpPr>
            <p:spPr>
              <a:xfrm>
                <a:off x="3010325" y="4489875"/>
                <a:ext cx="870175" cy="445600"/>
              </a:xfrm>
              <a:custGeom>
                <a:rect b="b" l="l" r="r" t="t"/>
                <a:pathLst>
                  <a:path extrusionOk="0" h="17824" w="34807">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1"/>
              <p:cNvSpPr/>
              <p:nvPr/>
            </p:nvSpPr>
            <p:spPr>
              <a:xfrm>
                <a:off x="2475650" y="4495025"/>
                <a:ext cx="359650" cy="139025"/>
              </a:xfrm>
              <a:custGeom>
                <a:rect b="b" l="l" r="r" t="t"/>
                <a:pathLst>
                  <a:path extrusionOk="0" h="5561" w="14386">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1"/>
              <p:cNvSpPr/>
              <p:nvPr/>
            </p:nvSpPr>
            <p:spPr>
              <a:xfrm>
                <a:off x="2605950" y="4534625"/>
                <a:ext cx="1219125" cy="460250"/>
              </a:xfrm>
              <a:custGeom>
                <a:rect b="b" l="l" r="r" t="t"/>
                <a:pathLst>
                  <a:path extrusionOk="0" h="18410" w="48765">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1"/>
              <p:cNvSpPr/>
              <p:nvPr/>
            </p:nvSpPr>
            <p:spPr>
              <a:xfrm>
                <a:off x="2722000" y="4631650"/>
                <a:ext cx="1145050" cy="383025"/>
              </a:xfrm>
              <a:custGeom>
                <a:rect b="b" l="l" r="r" t="t"/>
                <a:pathLst>
                  <a:path extrusionOk="0" h="15321" w="45802">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1"/>
              <p:cNvSpPr/>
              <p:nvPr/>
            </p:nvSpPr>
            <p:spPr>
              <a:xfrm>
                <a:off x="2660600" y="4648300"/>
                <a:ext cx="1412000" cy="386175"/>
              </a:xfrm>
              <a:custGeom>
                <a:rect b="b" l="l" r="r" t="t"/>
                <a:pathLst>
                  <a:path extrusionOk="0" h="15447" w="5648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1"/>
              <p:cNvSpPr/>
              <p:nvPr/>
            </p:nvSpPr>
            <p:spPr>
              <a:xfrm>
                <a:off x="2990525" y="4905725"/>
                <a:ext cx="533525" cy="192525"/>
              </a:xfrm>
              <a:custGeom>
                <a:rect b="b" l="l" r="r" t="t"/>
                <a:pathLst>
                  <a:path extrusionOk="0" h="7701" w="21341">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1"/>
              <p:cNvSpPr/>
              <p:nvPr/>
            </p:nvSpPr>
            <p:spPr>
              <a:xfrm>
                <a:off x="3253125" y="4895825"/>
                <a:ext cx="692725" cy="168375"/>
              </a:xfrm>
              <a:custGeom>
                <a:rect b="b" l="l" r="r" t="t"/>
                <a:pathLst>
                  <a:path extrusionOk="0" h="6735" w="27709">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2990125" y="4451850"/>
                <a:ext cx="46375" cy="46350"/>
              </a:xfrm>
              <a:custGeom>
                <a:rect b="b" l="l" r="r" t="t"/>
                <a:pathLst>
                  <a:path extrusionOk="0" h="1854" w="1855">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2430900" y="4535825"/>
                <a:ext cx="46350" cy="46750"/>
              </a:xfrm>
              <a:custGeom>
                <a:rect b="b" l="l" r="r" t="t"/>
                <a:pathLst>
                  <a:path extrusionOk="0" h="1870" w="1854">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3846425" y="4937025"/>
                <a:ext cx="46750" cy="46375"/>
              </a:xfrm>
              <a:custGeom>
                <a:rect b="b" l="l" r="r" t="t"/>
                <a:pathLst>
                  <a:path extrusionOk="0" h="1855" w="187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1"/>
              <p:cNvSpPr/>
              <p:nvPr/>
            </p:nvSpPr>
            <p:spPr>
              <a:xfrm>
                <a:off x="3227775" y="4877625"/>
                <a:ext cx="46375" cy="46350"/>
              </a:xfrm>
              <a:custGeom>
                <a:rect b="b" l="l" r="r" t="t"/>
                <a:pathLst>
                  <a:path extrusionOk="0" h="1854" w="1855">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1"/>
              <p:cNvSpPr/>
              <p:nvPr/>
            </p:nvSpPr>
            <p:spPr>
              <a:xfrm>
                <a:off x="3514925" y="5089500"/>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2891125" y="4689475"/>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2816650" y="4610275"/>
                <a:ext cx="46775" cy="46350"/>
              </a:xfrm>
              <a:custGeom>
                <a:rect b="b" l="l" r="r" t="t"/>
                <a:pathLst>
                  <a:path extrusionOk="0" h="1854" w="1871">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2556850" y="4543350"/>
                <a:ext cx="51500" cy="51500"/>
              </a:xfrm>
              <a:custGeom>
                <a:rect b="b" l="l" r="r" t="t"/>
                <a:pathLst>
                  <a:path extrusionOk="0" h="2060" w="206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1"/>
              <p:cNvSpPr/>
              <p:nvPr/>
            </p:nvSpPr>
            <p:spPr>
              <a:xfrm>
                <a:off x="2611500" y="4627700"/>
                <a:ext cx="51500" cy="51525"/>
              </a:xfrm>
              <a:custGeom>
                <a:rect b="b" l="l" r="r" t="t"/>
                <a:pathLst>
                  <a:path extrusionOk="0" h="2061" w="206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1"/>
              <p:cNvSpPr/>
              <p:nvPr/>
            </p:nvSpPr>
            <p:spPr>
              <a:xfrm>
                <a:off x="2685550" y="4588100"/>
                <a:ext cx="51525" cy="51500"/>
              </a:xfrm>
              <a:custGeom>
                <a:rect b="b" l="l" r="r" t="t"/>
                <a:pathLst>
                  <a:path extrusionOk="0" h="2060" w="2061">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3150925" y="4949300"/>
                <a:ext cx="51525" cy="51525"/>
              </a:xfrm>
              <a:custGeom>
                <a:rect b="b" l="l" r="r" t="t"/>
                <a:pathLst>
                  <a:path extrusionOk="0" h="2061" w="2061">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4069800" y="5006350"/>
                <a:ext cx="51525" cy="51500"/>
              </a:xfrm>
              <a:custGeom>
                <a:rect b="b" l="l" r="r" t="t"/>
                <a:pathLst>
                  <a:path extrusionOk="0" h="2060" w="2061">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3942675" y="5040800"/>
                <a:ext cx="51500" cy="51500"/>
              </a:xfrm>
              <a:custGeom>
                <a:rect b="b" l="l" r="r" t="t"/>
                <a:pathLst>
                  <a:path extrusionOk="0" h="2060" w="206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3877325" y="4843550"/>
                <a:ext cx="51500" cy="51525"/>
              </a:xfrm>
              <a:custGeom>
                <a:rect b="b" l="l" r="r" t="t"/>
                <a:pathLst>
                  <a:path extrusionOk="0" h="2061" w="206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2432875" y="4392825"/>
                <a:ext cx="869775" cy="445600"/>
              </a:xfrm>
              <a:custGeom>
                <a:rect b="b" l="l" r="r" t="t"/>
                <a:pathLst>
                  <a:path extrusionOk="0" h="17824" w="34791">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1"/>
              <p:cNvSpPr/>
              <p:nvPr/>
            </p:nvSpPr>
            <p:spPr>
              <a:xfrm>
                <a:off x="3477700" y="4694250"/>
                <a:ext cx="359650" cy="139425"/>
              </a:xfrm>
              <a:custGeom>
                <a:rect b="b" l="l" r="r" t="t"/>
                <a:pathLst>
                  <a:path extrusionOk="0" h="5577" w="14386">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1"/>
              <p:cNvSpPr/>
              <p:nvPr/>
            </p:nvSpPr>
            <p:spPr>
              <a:xfrm>
                <a:off x="2488325" y="4333425"/>
                <a:ext cx="1218700" cy="460650"/>
              </a:xfrm>
              <a:custGeom>
                <a:rect b="b" l="l" r="r" t="t"/>
                <a:pathLst>
                  <a:path extrusionOk="0" h="18426" w="48748">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1"/>
              <p:cNvSpPr/>
              <p:nvPr/>
            </p:nvSpPr>
            <p:spPr>
              <a:xfrm>
                <a:off x="2445950" y="4313625"/>
                <a:ext cx="1144650" cy="383400"/>
              </a:xfrm>
              <a:custGeom>
                <a:rect b="b" l="l" r="r" t="t"/>
                <a:pathLst>
                  <a:path extrusionOk="0" h="15336" w="45786">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1"/>
              <p:cNvSpPr/>
              <p:nvPr/>
            </p:nvSpPr>
            <p:spPr>
              <a:xfrm>
                <a:off x="2240775" y="4293825"/>
                <a:ext cx="1412000" cy="386175"/>
              </a:xfrm>
              <a:custGeom>
                <a:rect b="b" l="l" r="r" t="t"/>
                <a:pathLst>
                  <a:path extrusionOk="0" h="15447" w="5648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1"/>
              <p:cNvSpPr/>
              <p:nvPr/>
            </p:nvSpPr>
            <p:spPr>
              <a:xfrm>
                <a:off x="2789325" y="4230050"/>
                <a:ext cx="532725" cy="192525"/>
              </a:xfrm>
              <a:custGeom>
                <a:rect b="b" l="l" r="r" t="t"/>
                <a:pathLst>
                  <a:path extrusionOk="0" h="7701" w="21309">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1"/>
              <p:cNvSpPr/>
              <p:nvPr/>
            </p:nvSpPr>
            <p:spPr>
              <a:xfrm>
                <a:off x="2367525" y="4264100"/>
                <a:ext cx="692350" cy="168375"/>
              </a:xfrm>
              <a:custGeom>
                <a:rect b="b" l="l" r="r" t="t"/>
                <a:pathLst>
                  <a:path extrusionOk="0" h="6735" w="27694">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1"/>
              <p:cNvSpPr/>
              <p:nvPr/>
            </p:nvSpPr>
            <p:spPr>
              <a:xfrm>
                <a:off x="3275700" y="4830100"/>
                <a:ext cx="46750" cy="46350"/>
              </a:xfrm>
              <a:custGeom>
                <a:rect b="b" l="l" r="r" t="t"/>
                <a:pathLst>
                  <a:path extrusionOk="0" h="1854" w="187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1"/>
              <p:cNvSpPr/>
              <p:nvPr/>
            </p:nvSpPr>
            <p:spPr>
              <a:xfrm>
                <a:off x="3835325" y="4745725"/>
                <a:ext cx="46375" cy="46750"/>
              </a:xfrm>
              <a:custGeom>
                <a:rect b="b" l="l" r="r" t="t"/>
                <a:pathLst>
                  <a:path extrusionOk="0" h="1870" w="1855">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1"/>
              <p:cNvSpPr/>
              <p:nvPr/>
            </p:nvSpPr>
            <p:spPr>
              <a:xfrm>
                <a:off x="2419400" y="4344900"/>
                <a:ext cx="46375" cy="46375"/>
              </a:xfrm>
              <a:custGeom>
                <a:rect b="b" l="l" r="r" t="t"/>
                <a:pathLst>
                  <a:path extrusionOk="0" h="1855" w="1855">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1"/>
              <p:cNvSpPr/>
              <p:nvPr/>
            </p:nvSpPr>
            <p:spPr>
              <a:xfrm>
                <a:off x="3038050" y="4404325"/>
                <a:ext cx="46775" cy="46350"/>
              </a:xfrm>
              <a:custGeom>
                <a:rect b="b" l="l" r="r" t="t"/>
                <a:pathLst>
                  <a:path extrusionOk="0" h="1854" w="1871">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1"/>
              <p:cNvSpPr/>
              <p:nvPr/>
            </p:nvSpPr>
            <p:spPr>
              <a:xfrm>
                <a:off x="2750925" y="4192425"/>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1"/>
              <p:cNvSpPr/>
              <p:nvPr/>
            </p:nvSpPr>
            <p:spPr>
              <a:xfrm>
                <a:off x="3374725" y="4592450"/>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1"/>
              <p:cNvSpPr/>
              <p:nvPr/>
            </p:nvSpPr>
            <p:spPr>
              <a:xfrm>
                <a:off x="3449175" y="4671675"/>
                <a:ext cx="46375" cy="46350"/>
              </a:xfrm>
              <a:custGeom>
                <a:rect b="b" l="l" r="r" t="t"/>
                <a:pathLst>
                  <a:path extrusionOk="0" h="1854" w="1855">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1"/>
              <p:cNvSpPr/>
              <p:nvPr/>
            </p:nvSpPr>
            <p:spPr>
              <a:xfrm>
                <a:off x="3704250" y="4733450"/>
                <a:ext cx="51500" cy="51500"/>
              </a:xfrm>
              <a:custGeom>
                <a:rect b="b" l="l" r="r" t="t"/>
                <a:pathLst>
                  <a:path extrusionOk="0" h="2060" w="206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1"/>
              <p:cNvSpPr/>
              <p:nvPr/>
            </p:nvSpPr>
            <p:spPr>
              <a:xfrm>
                <a:off x="3649575" y="4649075"/>
                <a:ext cx="51525" cy="51925"/>
              </a:xfrm>
              <a:custGeom>
                <a:rect b="b" l="l" r="r" t="t"/>
                <a:pathLst>
                  <a:path extrusionOk="0" h="2077" w="2061">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1"/>
              <p:cNvSpPr/>
              <p:nvPr/>
            </p:nvSpPr>
            <p:spPr>
              <a:xfrm>
                <a:off x="3575525" y="4688700"/>
                <a:ext cx="51500" cy="51900"/>
              </a:xfrm>
              <a:custGeom>
                <a:rect b="b" l="l" r="r" t="t"/>
                <a:pathLst>
                  <a:path extrusionOk="0" h="2076" w="206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1"/>
              <p:cNvSpPr/>
              <p:nvPr/>
            </p:nvSpPr>
            <p:spPr>
              <a:xfrm>
                <a:off x="3110150" y="4327475"/>
                <a:ext cx="51500" cy="51525"/>
              </a:xfrm>
              <a:custGeom>
                <a:rect b="b" l="l" r="r" t="t"/>
                <a:pathLst>
                  <a:path extrusionOk="0" h="2061" w="206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1"/>
              <p:cNvSpPr/>
              <p:nvPr/>
            </p:nvSpPr>
            <p:spPr>
              <a:xfrm>
                <a:off x="2191675" y="4270450"/>
                <a:ext cx="51500" cy="51500"/>
              </a:xfrm>
              <a:custGeom>
                <a:rect b="b" l="l" r="r" t="t"/>
                <a:pathLst>
                  <a:path extrusionOk="0" h="2060" w="206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1"/>
              <p:cNvSpPr/>
              <p:nvPr/>
            </p:nvSpPr>
            <p:spPr>
              <a:xfrm>
                <a:off x="2318400" y="4236000"/>
                <a:ext cx="51525" cy="51500"/>
              </a:xfrm>
              <a:custGeom>
                <a:rect b="b" l="l" r="r" t="t"/>
                <a:pathLst>
                  <a:path extrusionOk="0" h="2060" w="2061">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1"/>
              <p:cNvSpPr/>
              <p:nvPr/>
            </p:nvSpPr>
            <p:spPr>
              <a:xfrm>
                <a:off x="2383750" y="4433225"/>
                <a:ext cx="51525" cy="51925"/>
              </a:xfrm>
              <a:custGeom>
                <a:rect b="b" l="l" r="r" t="t"/>
                <a:pathLst>
                  <a:path extrusionOk="0" h="2077" w="2061">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04" name="Google Shape;1104;p21"/>
            <p:cNvPicPr preferRelativeResize="0"/>
            <p:nvPr/>
          </p:nvPicPr>
          <p:blipFill>
            <a:blip r:embed="rId3">
              <a:alphaModFix amt="40000"/>
            </a:blip>
            <a:stretch>
              <a:fillRect/>
            </a:stretch>
          </p:blipFill>
          <p:spPr>
            <a:xfrm>
              <a:off x="353625" y="4124300"/>
              <a:ext cx="1177350" cy="1177350"/>
            </a:xfrm>
            <a:prstGeom prst="rect">
              <a:avLst/>
            </a:prstGeom>
            <a:noFill/>
            <a:ln>
              <a:noFill/>
            </a:ln>
          </p:spPr>
        </p:pic>
        <p:pic>
          <p:nvPicPr>
            <p:cNvPr id="1105" name="Google Shape;1105;p21"/>
            <p:cNvPicPr preferRelativeResize="0"/>
            <p:nvPr/>
          </p:nvPicPr>
          <p:blipFill>
            <a:blip r:embed="rId3">
              <a:alphaModFix amt="40000"/>
            </a:blip>
            <a:stretch>
              <a:fillRect/>
            </a:stretch>
          </p:blipFill>
          <p:spPr>
            <a:xfrm>
              <a:off x="-180275" y="3636325"/>
              <a:ext cx="1177350" cy="1177350"/>
            </a:xfrm>
            <a:prstGeom prst="rect">
              <a:avLst/>
            </a:prstGeom>
            <a:noFill/>
            <a:ln>
              <a:noFill/>
            </a:ln>
          </p:spPr>
        </p:pic>
      </p:grpSp>
      <p:grpSp>
        <p:nvGrpSpPr>
          <p:cNvPr id="1106" name="Google Shape;1106;p21"/>
          <p:cNvGrpSpPr/>
          <p:nvPr/>
        </p:nvGrpSpPr>
        <p:grpSpPr>
          <a:xfrm>
            <a:off x="7590775" y="-1910625"/>
            <a:ext cx="2155267" cy="3391905"/>
            <a:chOff x="7590775" y="-1910625"/>
            <a:chExt cx="2155267" cy="3391905"/>
          </a:xfrm>
        </p:grpSpPr>
        <p:grpSp>
          <p:nvGrpSpPr>
            <p:cNvPr id="1107" name="Google Shape;1107;p21"/>
            <p:cNvGrpSpPr/>
            <p:nvPr/>
          </p:nvGrpSpPr>
          <p:grpSpPr>
            <a:xfrm rot="-5400000">
              <a:off x="7339390" y="-1084534"/>
              <a:ext cx="3232743" cy="1580562"/>
              <a:chOff x="2191675" y="4192425"/>
              <a:chExt cx="1929650" cy="943450"/>
            </a:xfrm>
          </p:grpSpPr>
          <p:sp>
            <p:nvSpPr>
              <p:cNvPr id="1108" name="Google Shape;1108;p21"/>
              <p:cNvSpPr/>
              <p:nvPr/>
            </p:nvSpPr>
            <p:spPr>
              <a:xfrm>
                <a:off x="3010325" y="4489875"/>
                <a:ext cx="870175" cy="445600"/>
              </a:xfrm>
              <a:custGeom>
                <a:rect b="b" l="l" r="r" t="t"/>
                <a:pathLst>
                  <a:path extrusionOk="0" h="17824" w="34807">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1"/>
              <p:cNvSpPr/>
              <p:nvPr/>
            </p:nvSpPr>
            <p:spPr>
              <a:xfrm>
                <a:off x="2475650" y="4495025"/>
                <a:ext cx="359650" cy="139025"/>
              </a:xfrm>
              <a:custGeom>
                <a:rect b="b" l="l" r="r" t="t"/>
                <a:pathLst>
                  <a:path extrusionOk="0" h="5561" w="14386">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1"/>
              <p:cNvSpPr/>
              <p:nvPr/>
            </p:nvSpPr>
            <p:spPr>
              <a:xfrm>
                <a:off x="2605950" y="4534625"/>
                <a:ext cx="1219125" cy="460250"/>
              </a:xfrm>
              <a:custGeom>
                <a:rect b="b" l="l" r="r" t="t"/>
                <a:pathLst>
                  <a:path extrusionOk="0" h="18410" w="48765">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1"/>
              <p:cNvSpPr/>
              <p:nvPr/>
            </p:nvSpPr>
            <p:spPr>
              <a:xfrm>
                <a:off x="2722000" y="4631650"/>
                <a:ext cx="1145050" cy="383025"/>
              </a:xfrm>
              <a:custGeom>
                <a:rect b="b" l="l" r="r" t="t"/>
                <a:pathLst>
                  <a:path extrusionOk="0" h="15321" w="45802">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1"/>
              <p:cNvSpPr/>
              <p:nvPr/>
            </p:nvSpPr>
            <p:spPr>
              <a:xfrm>
                <a:off x="2660600" y="4648300"/>
                <a:ext cx="1412000" cy="386175"/>
              </a:xfrm>
              <a:custGeom>
                <a:rect b="b" l="l" r="r" t="t"/>
                <a:pathLst>
                  <a:path extrusionOk="0" h="15447" w="5648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1"/>
              <p:cNvSpPr/>
              <p:nvPr/>
            </p:nvSpPr>
            <p:spPr>
              <a:xfrm>
                <a:off x="2990525" y="4905725"/>
                <a:ext cx="533525" cy="192525"/>
              </a:xfrm>
              <a:custGeom>
                <a:rect b="b" l="l" r="r" t="t"/>
                <a:pathLst>
                  <a:path extrusionOk="0" h="7701" w="21341">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1"/>
              <p:cNvSpPr/>
              <p:nvPr/>
            </p:nvSpPr>
            <p:spPr>
              <a:xfrm>
                <a:off x="3253125" y="4895825"/>
                <a:ext cx="692725" cy="168375"/>
              </a:xfrm>
              <a:custGeom>
                <a:rect b="b" l="l" r="r" t="t"/>
                <a:pathLst>
                  <a:path extrusionOk="0" h="6735" w="27709">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1"/>
              <p:cNvSpPr/>
              <p:nvPr/>
            </p:nvSpPr>
            <p:spPr>
              <a:xfrm>
                <a:off x="2990125" y="4451850"/>
                <a:ext cx="46375" cy="46350"/>
              </a:xfrm>
              <a:custGeom>
                <a:rect b="b" l="l" r="r" t="t"/>
                <a:pathLst>
                  <a:path extrusionOk="0" h="1854" w="1855">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1"/>
              <p:cNvSpPr/>
              <p:nvPr/>
            </p:nvSpPr>
            <p:spPr>
              <a:xfrm>
                <a:off x="2430900" y="4535825"/>
                <a:ext cx="46350" cy="46750"/>
              </a:xfrm>
              <a:custGeom>
                <a:rect b="b" l="l" r="r" t="t"/>
                <a:pathLst>
                  <a:path extrusionOk="0" h="1870" w="1854">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1"/>
              <p:cNvSpPr/>
              <p:nvPr/>
            </p:nvSpPr>
            <p:spPr>
              <a:xfrm>
                <a:off x="3846425" y="4937025"/>
                <a:ext cx="46750" cy="46375"/>
              </a:xfrm>
              <a:custGeom>
                <a:rect b="b" l="l" r="r" t="t"/>
                <a:pathLst>
                  <a:path extrusionOk="0" h="1855" w="187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1"/>
              <p:cNvSpPr/>
              <p:nvPr/>
            </p:nvSpPr>
            <p:spPr>
              <a:xfrm>
                <a:off x="3227775" y="4877625"/>
                <a:ext cx="46375" cy="46350"/>
              </a:xfrm>
              <a:custGeom>
                <a:rect b="b" l="l" r="r" t="t"/>
                <a:pathLst>
                  <a:path extrusionOk="0" h="1854" w="1855">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1"/>
              <p:cNvSpPr/>
              <p:nvPr/>
            </p:nvSpPr>
            <p:spPr>
              <a:xfrm>
                <a:off x="3514925" y="5089500"/>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1"/>
              <p:cNvSpPr/>
              <p:nvPr/>
            </p:nvSpPr>
            <p:spPr>
              <a:xfrm>
                <a:off x="2891125" y="4689475"/>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1"/>
              <p:cNvSpPr/>
              <p:nvPr/>
            </p:nvSpPr>
            <p:spPr>
              <a:xfrm>
                <a:off x="2816650" y="4610275"/>
                <a:ext cx="46775" cy="46350"/>
              </a:xfrm>
              <a:custGeom>
                <a:rect b="b" l="l" r="r" t="t"/>
                <a:pathLst>
                  <a:path extrusionOk="0" h="1854" w="1871">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1"/>
              <p:cNvSpPr/>
              <p:nvPr/>
            </p:nvSpPr>
            <p:spPr>
              <a:xfrm>
                <a:off x="2556850" y="4543350"/>
                <a:ext cx="51500" cy="51500"/>
              </a:xfrm>
              <a:custGeom>
                <a:rect b="b" l="l" r="r" t="t"/>
                <a:pathLst>
                  <a:path extrusionOk="0" h="2060" w="206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1"/>
              <p:cNvSpPr/>
              <p:nvPr/>
            </p:nvSpPr>
            <p:spPr>
              <a:xfrm>
                <a:off x="2611500" y="4627700"/>
                <a:ext cx="51500" cy="51525"/>
              </a:xfrm>
              <a:custGeom>
                <a:rect b="b" l="l" r="r" t="t"/>
                <a:pathLst>
                  <a:path extrusionOk="0" h="2061" w="206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1"/>
              <p:cNvSpPr/>
              <p:nvPr/>
            </p:nvSpPr>
            <p:spPr>
              <a:xfrm>
                <a:off x="2685550" y="4588100"/>
                <a:ext cx="51525" cy="51500"/>
              </a:xfrm>
              <a:custGeom>
                <a:rect b="b" l="l" r="r" t="t"/>
                <a:pathLst>
                  <a:path extrusionOk="0" h="2060" w="2061">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1"/>
              <p:cNvSpPr/>
              <p:nvPr/>
            </p:nvSpPr>
            <p:spPr>
              <a:xfrm>
                <a:off x="3150925" y="4949300"/>
                <a:ext cx="51525" cy="51525"/>
              </a:xfrm>
              <a:custGeom>
                <a:rect b="b" l="l" r="r" t="t"/>
                <a:pathLst>
                  <a:path extrusionOk="0" h="2061" w="2061">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1"/>
              <p:cNvSpPr/>
              <p:nvPr/>
            </p:nvSpPr>
            <p:spPr>
              <a:xfrm>
                <a:off x="4069800" y="5006350"/>
                <a:ext cx="51525" cy="51500"/>
              </a:xfrm>
              <a:custGeom>
                <a:rect b="b" l="l" r="r" t="t"/>
                <a:pathLst>
                  <a:path extrusionOk="0" h="2060" w="2061">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1"/>
              <p:cNvSpPr/>
              <p:nvPr/>
            </p:nvSpPr>
            <p:spPr>
              <a:xfrm>
                <a:off x="3942675" y="5040800"/>
                <a:ext cx="51500" cy="51500"/>
              </a:xfrm>
              <a:custGeom>
                <a:rect b="b" l="l" r="r" t="t"/>
                <a:pathLst>
                  <a:path extrusionOk="0" h="2060" w="206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1"/>
              <p:cNvSpPr/>
              <p:nvPr/>
            </p:nvSpPr>
            <p:spPr>
              <a:xfrm>
                <a:off x="3877325" y="4843550"/>
                <a:ext cx="51500" cy="51525"/>
              </a:xfrm>
              <a:custGeom>
                <a:rect b="b" l="l" r="r" t="t"/>
                <a:pathLst>
                  <a:path extrusionOk="0" h="2061" w="206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1"/>
              <p:cNvSpPr/>
              <p:nvPr/>
            </p:nvSpPr>
            <p:spPr>
              <a:xfrm>
                <a:off x="2432875" y="4392825"/>
                <a:ext cx="869775" cy="445600"/>
              </a:xfrm>
              <a:custGeom>
                <a:rect b="b" l="l" r="r" t="t"/>
                <a:pathLst>
                  <a:path extrusionOk="0" h="17824" w="34791">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1"/>
              <p:cNvSpPr/>
              <p:nvPr/>
            </p:nvSpPr>
            <p:spPr>
              <a:xfrm>
                <a:off x="3477700" y="4694250"/>
                <a:ext cx="359650" cy="139425"/>
              </a:xfrm>
              <a:custGeom>
                <a:rect b="b" l="l" r="r" t="t"/>
                <a:pathLst>
                  <a:path extrusionOk="0" h="5577" w="14386">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1"/>
              <p:cNvSpPr/>
              <p:nvPr/>
            </p:nvSpPr>
            <p:spPr>
              <a:xfrm>
                <a:off x="2488325" y="4333425"/>
                <a:ext cx="1218700" cy="460650"/>
              </a:xfrm>
              <a:custGeom>
                <a:rect b="b" l="l" r="r" t="t"/>
                <a:pathLst>
                  <a:path extrusionOk="0" h="18426" w="48748">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1"/>
              <p:cNvSpPr/>
              <p:nvPr/>
            </p:nvSpPr>
            <p:spPr>
              <a:xfrm>
                <a:off x="2445950" y="4313625"/>
                <a:ext cx="1144650" cy="383400"/>
              </a:xfrm>
              <a:custGeom>
                <a:rect b="b" l="l" r="r" t="t"/>
                <a:pathLst>
                  <a:path extrusionOk="0" h="15336" w="45786">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1"/>
              <p:cNvSpPr/>
              <p:nvPr/>
            </p:nvSpPr>
            <p:spPr>
              <a:xfrm>
                <a:off x="2240775" y="4293825"/>
                <a:ext cx="1412000" cy="386175"/>
              </a:xfrm>
              <a:custGeom>
                <a:rect b="b" l="l" r="r" t="t"/>
                <a:pathLst>
                  <a:path extrusionOk="0" h="15447" w="5648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1"/>
              <p:cNvSpPr/>
              <p:nvPr/>
            </p:nvSpPr>
            <p:spPr>
              <a:xfrm>
                <a:off x="2789325" y="4230050"/>
                <a:ext cx="532725" cy="192525"/>
              </a:xfrm>
              <a:custGeom>
                <a:rect b="b" l="l" r="r" t="t"/>
                <a:pathLst>
                  <a:path extrusionOk="0" h="7701" w="21309">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1"/>
              <p:cNvSpPr/>
              <p:nvPr/>
            </p:nvSpPr>
            <p:spPr>
              <a:xfrm>
                <a:off x="2367525" y="4264100"/>
                <a:ext cx="692350" cy="168375"/>
              </a:xfrm>
              <a:custGeom>
                <a:rect b="b" l="l" r="r" t="t"/>
                <a:pathLst>
                  <a:path extrusionOk="0" h="6735" w="27694">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1"/>
              <p:cNvSpPr/>
              <p:nvPr/>
            </p:nvSpPr>
            <p:spPr>
              <a:xfrm>
                <a:off x="3275700" y="4830100"/>
                <a:ext cx="46750" cy="46350"/>
              </a:xfrm>
              <a:custGeom>
                <a:rect b="b" l="l" r="r" t="t"/>
                <a:pathLst>
                  <a:path extrusionOk="0" h="1854" w="187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1"/>
              <p:cNvSpPr/>
              <p:nvPr/>
            </p:nvSpPr>
            <p:spPr>
              <a:xfrm>
                <a:off x="3835325" y="4745725"/>
                <a:ext cx="46375" cy="46750"/>
              </a:xfrm>
              <a:custGeom>
                <a:rect b="b" l="l" r="r" t="t"/>
                <a:pathLst>
                  <a:path extrusionOk="0" h="1870" w="1855">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1"/>
              <p:cNvSpPr/>
              <p:nvPr/>
            </p:nvSpPr>
            <p:spPr>
              <a:xfrm>
                <a:off x="2419400" y="4344900"/>
                <a:ext cx="46375" cy="46375"/>
              </a:xfrm>
              <a:custGeom>
                <a:rect b="b" l="l" r="r" t="t"/>
                <a:pathLst>
                  <a:path extrusionOk="0" h="1855" w="1855">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1"/>
              <p:cNvSpPr/>
              <p:nvPr/>
            </p:nvSpPr>
            <p:spPr>
              <a:xfrm>
                <a:off x="3038050" y="4404325"/>
                <a:ext cx="46775" cy="46350"/>
              </a:xfrm>
              <a:custGeom>
                <a:rect b="b" l="l" r="r" t="t"/>
                <a:pathLst>
                  <a:path extrusionOk="0" h="1854" w="1871">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1"/>
              <p:cNvSpPr/>
              <p:nvPr/>
            </p:nvSpPr>
            <p:spPr>
              <a:xfrm>
                <a:off x="2750925" y="4192425"/>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1"/>
              <p:cNvSpPr/>
              <p:nvPr/>
            </p:nvSpPr>
            <p:spPr>
              <a:xfrm>
                <a:off x="3374725" y="4592450"/>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1"/>
              <p:cNvSpPr/>
              <p:nvPr/>
            </p:nvSpPr>
            <p:spPr>
              <a:xfrm>
                <a:off x="3449175" y="4671675"/>
                <a:ext cx="46375" cy="46350"/>
              </a:xfrm>
              <a:custGeom>
                <a:rect b="b" l="l" r="r" t="t"/>
                <a:pathLst>
                  <a:path extrusionOk="0" h="1854" w="1855">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1"/>
              <p:cNvSpPr/>
              <p:nvPr/>
            </p:nvSpPr>
            <p:spPr>
              <a:xfrm>
                <a:off x="3704250" y="4733450"/>
                <a:ext cx="51500" cy="51500"/>
              </a:xfrm>
              <a:custGeom>
                <a:rect b="b" l="l" r="r" t="t"/>
                <a:pathLst>
                  <a:path extrusionOk="0" h="2060" w="206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1"/>
              <p:cNvSpPr/>
              <p:nvPr/>
            </p:nvSpPr>
            <p:spPr>
              <a:xfrm>
                <a:off x="3649575" y="4649075"/>
                <a:ext cx="51525" cy="51925"/>
              </a:xfrm>
              <a:custGeom>
                <a:rect b="b" l="l" r="r" t="t"/>
                <a:pathLst>
                  <a:path extrusionOk="0" h="2077" w="2061">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1"/>
              <p:cNvSpPr/>
              <p:nvPr/>
            </p:nvSpPr>
            <p:spPr>
              <a:xfrm>
                <a:off x="3575525" y="4688700"/>
                <a:ext cx="51500" cy="51900"/>
              </a:xfrm>
              <a:custGeom>
                <a:rect b="b" l="l" r="r" t="t"/>
                <a:pathLst>
                  <a:path extrusionOk="0" h="2076" w="206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1"/>
              <p:cNvSpPr/>
              <p:nvPr/>
            </p:nvSpPr>
            <p:spPr>
              <a:xfrm>
                <a:off x="3110150" y="4327475"/>
                <a:ext cx="51500" cy="51525"/>
              </a:xfrm>
              <a:custGeom>
                <a:rect b="b" l="l" r="r" t="t"/>
                <a:pathLst>
                  <a:path extrusionOk="0" h="2061" w="206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1"/>
              <p:cNvSpPr/>
              <p:nvPr/>
            </p:nvSpPr>
            <p:spPr>
              <a:xfrm>
                <a:off x="2191675" y="4270450"/>
                <a:ext cx="51500" cy="51500"/>
              </a:xfrm>
              <a:custGeom>
                <a:rect b="b" l="l" r="r" t="t"/>
                <a:pathLst>
                  <a:path extrusionOk="0" h="2060" w="206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1"/>
              <p:cNvSpPr/>
              <p:nvPr/>
            </p:nvSpPr>
            <p:spPr>
              <a:xfrm>
                <a:off x="2318400" y="4236000"/>
                <a:ext cx="51525" cy="51500"/>
              </a:xfrm>
              <a:custGeom>
                <a:rect b="b" l="l" r="r" t="t"/>
                <a:pathLst>
                  <a:path extrusionOk="0" h="2060" w="2061">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1"/>
              <p:cNvSpPr/>
              <p:nvPr/>
            </p:nvSpPr>
            <p:spPr>
              <a:xfrm>
                <a:off x="2383750" y="4433225"/>
                <a:ext cx="51525" cy="51925"/>
              </a:xfrm>
              <a:custGeom>
                <a:rect b="b" l="l" r="r" t="t"/>
                <a:pathLst>
                  <a:path extrusionOk="0" h="2077" w="2061">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50" name="Google Shape;1150;p21"/>
            <p:cNvPicPr preferRelativeResize="0"/>
            <p:nvPr/>
          </p:nvPicPr>
          <p:blipFill>
            <a:blip r:embed="rId3">
              <a:alphaModFix amt="40000"/>
            </a:blip>
            <a:stretch>
              <a:fillRect/>
            </a:stretch>
          </p:blipFill>
          <p:spPr>
            <a:xfrm>
              <a:off x="7590775" y="-196800"/>
              <a:ext cx="1177350" cy="1177350"/>
            </a:xfrm>
            <a:prstGeom prst="rect">
              <a:avLst/>
            </a:prstGeom>
            <a:noFill/>
            <a:ln>
              <a:noFill/>
            </a:ln>
          </p:spPr>
        </p:pic>
        <p:pic>
          <p:nvPicPr>
            <p:cNvPr id="1151" name="Google Shape;1151;p21"/>
            <p:cNvPicPr preferRelativeResize="0"/>
            <p:nvPr/>
          </p:nvPicPr>
          <p:blipFill>
            <a:blip r:embed="rId3">
              <a:alphaModFix amt="40000"/>
            </a:blip>
            <a:stretch>
              <a:fillRect/>
            </a:stretch>
          </p:blipFill>
          <p:spPr>
            <a:xfrm>
              <a:off x="8165475" y="303930"/>
              <a:ext cx="1177350" cy="1177350"/>
            </a:xfrm>
            <a:prstGeom prst="rect">
              <a:avLst/>
            </a:prstGeom>
            <a:noFill/>
            <a:ln>
              <a:noFill/>
            </a:ln>
          </p:spPr>
        </p:pic>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152" name="Shape 1152"/>
        <p:cNvGrpSpPr/>
        <p:nvPr/>
      </p:nvGrpSpPr>
      <p:grpSpPr>
        <a:xfrm>
          <a:off x="0" y="0"/>
          <a:ext cx="0" cy="0"/>
          <a:chOff x="0" y="0"/>
          <a:chExt cx="0" cy="0"/>
        </a:xfrm>
      </p:grpSpPr>
      <p:pic>
        <p:nvPicPr>
          <p:cNvPr id="1153" name="Google Shape;1153;p22"/>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1154" name="Google Shape;1154;p22"/>
          <p:cNvSpPr txBox="1"/>
          <p:nvPr>
            <p:ph hasCustomPrompt="1" type="title"/>
          </p:nvPr>
        </p:nvSpPr>
        <p:spPr>
          <a:xfrm>
            <a:off x="1070755" y="692500"/>
            <a:ext cx="36249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155" name="Google Shape;1155;p22"/>
          <p:cNvSpPr txBox="1"/>
          <p:nvPr>
            <p:ph idx="1" type="subTitle"/>
          </p:nvPr>
        </p:nvSpPr>
        <p:spPr>
          <a:xfrm>
            <a:off x="1070755" y="1398522"/>
            <a:ext cx="3624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56" name="Google Shape;1156;p22"/>
          <p:cNvSpPr txBox="1"/>
          <p:nvPr>
            <p:ph hasCustomPrompt="1" idx="2" type="title"/>
          </p:nvPr>
        </p:nvSpPr>
        <p:spPr>
          <a:xfrm>
            <a:off x="4448345" y="3299758"/>
            <a:ext cx="36249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157" name="Google Shape;1157;p22"/>
          <p:cNvSpPr txBox="1"/>
          <p:nvPr>
            <p:ph idx="3" type="subTitle"/>
          </p:nvPr>
        </p:nvSpPr>
        <p:spPr>
          <a:xfrm>
            <a:off x="4448345" y="4005780"/>
            <a:ext cx="3624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58" name="Google Shape;1158;p22"/>
          <p:cNvSpPr txBox="1"/>
          <p:nvPr>
            <p:ph hasCustomPrompt="1" idx="4" type="title"/>
          </p:nvPr>
        </p:nvSpPr>
        <p:spPr>
          <a:xfrm>
            <a:off x="2784904" y="1996128"/>
            <a:ext cx="36249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159" name="Google Shape;1159;p22"/>
          <p:cNvSpPr txBox="1"/>
          <p:nvPr>
            <p:ph idx="5" type="subTitle"/>
          </p:nvPr>
        </p:nvSpPr>
        <p:spPr>
          <a:xfrm>
            <a:off x="2784904" y="2702150"/>
            <a:ext cx="3624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160" name="Google Shape;1160;p22"/>
          <p:cNvGrpSpPr/>
          <p:nvPr/>
        </p:nvGrpSpPr>
        <p:grpSpPr>
          <a:xfrm>
            <a:off x="56250" y="3058850"/>
            <a:ext cx="1772075" cy="3126028"/>
            <a:chOff x="56250" y="3058850"/>
            <a:chExt cx="1772075" cy="3126028"/>
          </a:xfrm>
        </p:grpSpPr>
        <p:grpSp>
          <p:nvGrpSpPr>
            <p:cNvPr id="1161" name="Google Shape;1161;p22"/>
            <p:cNvGrpSpPr/>
            <p:nvPr/>
          </p:nvGrpSpPr>
          <p:grpSpPr>
            <a:xfrm>
              <a:off x="256564" y="3613234"/>
              <a:ext cx="1041216" cy="2571644"/>
              <a:chOff x="4709050" y="974800"/>
              <a:chExt cx="684425" cy="1690425"/>
            </a:xfrm>
          </p:grpSpPr>
          <p:sp>
            <p:nvSpPr>
              <p:cNvPr id="1162" name="Google Shape;1162;p22"/>
              <p:cNvSpPr/>
              <p:nvPr/>
            </p:nvSpPr>
            <p:spPr>
              <a:xfrm>
                <a:off x="4909450" y="1554625"/>
                <a:ext cx="445600" cy="869400"/>
              </a:xfrm>
              <a:custGeom>
                <a:rect b="b" l="l" r="r" t="t"/>
                <a:pathLst>
                  <a:path extrusionOk="0" h="34776" w="17824">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2"/>
              <p:cNvSpPr/>
              <p:nvPr/>
            </p:nvSpPr>
            <p:spPr>
              <a:xfrm>
                <a:off x="5210875" y="1019950"/>
                <a:ext cx="139425" cy="359250"/>
              </a:xfrm>
              <a:custGeom>
                <a:rect b="b" l="l" r="r" t="t"/>
                <a:pathLst>
                  <a:path extrusionOk="0" h="14370" w="5577">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2"/>
              <p:cNvSpPr/>
              <p:nvPr/>
            </p:nvSpPr>
            <p:spPr>
              <a:xfrm>
                <a:off x="4850050" y="1150250"/>
                <a:ext cx="460650" cy="1218325"/>
              </a:xfrm>
              <a:custGeom>
                <a:rect b="b" l="l" r="r" t="t"/>
                <a:pathLst>
                  <a:path extrusionOk="0" h="48733" w="18426">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2"/>
              <p:cNvSpPr/>
              <p:nvPr/>
            </p:nvSpPr>
            <p:spPr>
              <a:xfrm>
                <a:off x="4830250" y="1265900"/>
                <a:ext cx="383425" cy="1145050"/>
              </a:xfrm>
              <a:custGeom>
                <a:rect b="b" l="l" r="r" t="t"/>
                <a:pathLst>
                  <a:path extrusionOk="0" h="45802" w="15337">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2"/>
              <p:cNvSpPr/>
              <p:nvPr/>
            </p:nvSpPr>
            <p:spPr>
              <a:xfrm>
                <a:off x="4810450" y="1204500"/>
                <a:ext cx="386175" cy="1412000"/>
              </a:xfrm>
              <a:custGeom>
                <a:rect b="b" l="l" r="r" t="t"/>
                <a:pathLst>
                  <a:path extrusionOk="0" h="56480" w="15447">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2"/>
              <p:cNvSpPr/>
              <p:nvPr/>
            </p:nvSpPr>
            <p:spPr>
              <a:xfrm>
                <a:off x="4746675" y="1534825"/>
                <a:ext cx="192525" cy="533125"/>
              </a:xfrm>
              <a:custGeom>
                <a:rect b="b" l="l" r="r" t="t"/>
                <a:pathLst>
                  <a:path extrusionOk="0" h="21325" w="7701">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2"/>
              <p:cNvSpPr/>
              <p:nvPr/>
            </p:nvSpPr>
            <p:spPr>
              <a:xfrm>
                <a:off x="4780750" y="1797025"/>
                <a:ext cx="168350" cy="692350"/>
              </a:xfrm>
              <a:custGeom>
                <a:rect b="b" l="l" r="r" t="t"/>
                <a:pathLst>
                  <a:path extrusionOk="0" h="27694" w="6734">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2"/>
              <p:cNvSpPr/>
              <p:nvPr/>
            </p:nvSpPr>
            <p:spPr>
              <a:xfrm>
                <a:off x="5346725" y="1534425"/>
                <a:ext cx="46750" cy="46375"/>
              </a:xfrm>
              <a:custGeom>
                <a:rect b="b" l="l" r="r" t="t"/>
                <a:pathLst>
                  <a:path extrusionOk="0" h="1855" w="187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2"/>
              <p:cNvSpPr/>
              <p:nvPr/>
            </p:nvSpPr>
            <p:spPr>
              <a:xfrm>
                <a:off x="5262750" y="974800"/>
                <a:ext cx="46375" cy="46350"/>
              </a:xfrm>
              <a:custGeom>
                <a:rect b="b" l="l" r="r" t="t"/>
                <a:pathLst>
                  <a:path extrusionOk="0" h="1854" w="1855">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2"/>
              <p:cNvSpPr/>
              <p:nvPr/>
            </p:nvSpPr>
            <p:spPr>
              <a:xfrm>
                <a:off x="4861525" y="2390725"/>
                <a:ext cx="46775" cy="46375"/>
              </a:xfrm>
              <a:custGeom>
                <a:rect b="b" l="l" r="r" t="t"/>
                <a:pathLst>
                  <a:path extrusionOk="0" h="1855" w="1871">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2"/>
              <p:cNvSpPr/>
              <p:nvPr/>
            </p:nvSpPr>
            <p:spPr>
              <a:xfrm>
                <a:off x="4920950" y="1772075"/>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2"/>
              <p:cNvSpPr/>
              <p:nvPr/>
            </p:nvSpPr>
            <p:spPr>
              <a:xfrm>
                <a:off x="4709050" y="2059225"/>
                <a:ext cx="46375" cy="46350"/>
              </a:xfrm>
              <a:custGeom>
                <a:rect b="b" l="l" r="r" t="t"/>
                <a:pathLst>
                  <a:path extrusionOk="0" h="1854" w="1855">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2"/>
              <p:cNvSpPr/>
              <p:nvPr/>
            </p:nvSpPr>
            <p:spPr>
              <a:xfrm>
                <a:off x="5109075" y="1435425"/>
                <a:ext cx="46775" cy="46350"/>
              </a:xfrm>
              <a:custGeom>
                <a:rect b="b" l="l" r="r" t="t"/>
                <a:pathLst>
                  <a:path extrusionOk="0" h="1854" w="1871">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2"/>
              <p:cNvSpPr/>
              <p:nvPr/>
            </p:nvSpPr>
            <p:spPr>
              <a:xfrm>
                <a:off x="5188300" y="1360950"/>
                <a:ext cx="46750" cy="46375"/>
              </a:xfrm>
              <a:custGeom>
                <a:rect b="b" l="l" r="r" t="t"/>
                <a:pathLst>
                  <a:path extrusionOk="0" h="1855" w="187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2"/>
              <p:cNvSpPr/>
              <p:nvPr/>
            </p:nvSpPr>
            <p:spPr>
              <a:xfrm>
                <a:off x="5250075" y="1101150"/>
                <a:ext cx="51525" cy="51500"/>
              </a:xfrm>
              <a:custGeom>
                <a:rect b="b" l="l" r="r" t="t"/>
                <a:pathLst>
                  <a:path extrusionOk="0" h="2060" w="2061">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2"/>
              <p:cNvSpPr/>
              <p:nvPr/>
            </p:nvSpPr>
            <p:spPr>
              <a:xfrm>
                <a:off x="5166100" y="1155400"/>
                <a:ext cx="51525" cy="51500"/>
              </a:xfrm>
              <a:custGeom>
                <a:rect b="b" l="l" r="r" t="t"/>
                <a:pathLst>
                  <a:path extrusionOk="0" h="2060" w="2061">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2"/>
              <p:cNvSpPr/>
              <p:nvPr/>
            </p:nvSpPr>
            <p:spPr>
              <a:xfrm>
                <a:off x="5205725" y="1229850"/>
                <a:ext cx="51500" cy="51525"/>
              </a:xfrm>
              <a:custGeom>
                <a:rect b="b" l="l" r="r" t="t"/>
                <a:pathLst>
                  <a:path extrusionOk="0" h="2061" w="206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2"/>
              <p:cNvSpPr/>
              <p:nvPr/>
            </p:nvSpPr>
            <p:spPr>
              <a:xfrm>
                <a:off x="4844100" y="1695225"/>
                <a:ext cx="51525" cy="51525"/>
              </a:xfrm>
              <a:custGeom>
                <a:rect b="b" l="l" r="r" t="t"/>
                <a:pathLst>
                  <a:path extrusionOk="0" h="2061" w="2061">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2"/>
              <p:cNvSpPr/>
              <p:nvPr/>
            </p:nvSpPr>
            <p:spPr>
              <a:xfrm>
                <a:off x="4787075" y="2613700"/>
                <a:ext cx="51900" cy="51525"/>
              </a:xfrm>
              <a:custGeom>
                <a:rect b="b" l="l" r="r" t="t"/>
                <a:pathLst>
                  <a:path extrusionOk="0" h="2061" w="2076">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2"/>
              <p:cNvSpPr/>
              <p:nvPr/>
            </p:nvSpPr>
            <p:spPr>
              <a:xfrm>
                <a:off x="4752625" y="2486975"/>
                <a:ext cx="51500" cy="51500"/>
              </a:xfrm>
              <a:custGeom>
                <a:rect b="b" l="l" r="r" t="t"/>
                <a:pathLst>
                  <a:path extrusionOk="0" h="2060" w="206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2"/>
              <p:cNvSpPr/>
              <p:nvPr/>
            </p:nvSpPr>
            <p:spPr>
              <a:xfrm>
                <a:off x="4950250" y="2421625"/>
                <a:ext cx="51525" cy="51500"/>
              </a:xfrm>
              <a:custGeom>
                <a:rect b="b" l="l" r="r" t="t"/>
                <a:pathLst>
                  <a:path extrusionOk="0" h="2060" w="2061">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83" name="Google Shape;1183;p22"/>
            <p:cNvPicPr preferRelativeResize="0"/>
            <p:nvPr/>
          </p:nvPicPr>
          <p:blipFill>
            <a:blip r:embed="rId3">
              <a:alphaModFix amt="40000"/>
            </a:blip>
            <a:stretch>
              <a:fillRect/>
            </a:stretch>
          </p:blipFill>
          <p:spPr>
            <a:xfrm>
              <a:off x="554350" y="3058850"/>
              <a:ext cx="1177350" cy="1177350"/>
            </a:xfrm>
            <a:prstGeom prst="rect">
              <a:avLst/>
            </a:prstGeom>
            <a:noFill/>
            <a:ln>
              <a:noFill/>
            </a:ln>
          </p:spPr>
        </p:pic>
        <p:pic>
          <p:nvPicPr>
            <p:cNvPr id="1184" name="Google Shape;1184;p22"/>
            <p:cNvPicPr preferRelativeResize="0"/>
            <p:nvPr/>
          </p:nvPicPr>
          <p:blipFill>
            <a:blip r:embed="rId3">
              <a:alphaModFix amt="40000"/>
            </a:blip>
            <a:stretch>
              <a:fillRect/>
            </a:stretch>
          </p:blipFill>
          <p:spPr>
            <a:xfrm>
              <a:off x="650975" y="3898925"/>
              <a:ext cx="1177350" cy="1177350"/>
            </a:xfrm>
            <a:prstGeom prst="rect">
              <a:avLst/>
            </a:prstGeom>
            <a:noFill/>
            <a:ln>
              <a:noFill/>
            </a:ln>
          </p:spPr>
        </p:pic>
        <p:pic>
          <p:nvPicPr>
            <p:cNvPr id="1185" name="Google Shape;1185;p22"/>
            <p:cNvPicPr preferRelativeResize="0"/>
            <p:nvPr/>
          </p:nvPicPr>
          <p:blipFill>
            <a:blip r:embed="rId3">
              <a:alphaModFix amt="40000"/>
            </a:blip>
            <a:stretch>
              <a:fillRect/>
            </a:stretch>
          </p:blipFill>
          <p:spPr>
            <a:xfrm>
              <a:off x="56250" y="4236200"/>
              <a:ext cx="1177350" cy="1177350"/>
            </a:xfrm>
            <a:prstGeom prst="rect">
              <a:avLst/>
            </a:prstGeom>
            <a:noFill/>
            <a:ln>
              <a:noFill/>
            </a:ln>
          </p:spPr>
        </p:pic>
      </p:grpSp>
      <p:grpSp>
        <p:nvGrpSpPr>
          <p:cNvPr id="1186" name="Google Shape;1186;p22"/>
          <p:cNvGrpSpPr/>
          <p:nvPr/>
        </p:nvGrpSpPr>
        <p:grpSpPr>
          <a:xfrm>
            <a:off x="7036900" y="-135450"/>
            <a:ext cx="3564951" cy="2530020"/>
            <a:chOff x="7036900" y="-135450"/>
            <a:chExt cx="3564951" cy="2530020"/>
          </a:xfrm>
        </p:grpSpPr>
        <p:grpSp>
          <p:nvGrpSpPr>
            <p:cNvPr id="1187" name="Google Shape;1187;p22"/>
            <p:cNvGrpSpPr/>
            <p:nvPr/>
          </p:nvGrpSpPr>
          <p:grpSpPr>
            <a:xfrm>
              <a:off x="7467304" y="268423"/>
              <a:ext cx="3134546" cy="2126147"/>
              <a:chOff x="2280775" y="570800"/>
              <a:chExt cx="1702725" cy="1154950"/>
            </a:xfrm>
          </p:grpSpPr>
          <p:sp>
            <p:nvSpPr>
              <p:cNvPr id="1188" name="Google Shape;1188;p22"/>
              <p:cNvSpPr/>
              <p:nvPr/>
            </p:nvSpPr>
            <p:spPr>
              <a:xfrm>
                <a:off x="2562775" y="1179175"/>
                <a:ext cx="1420725" cy="546575"/>
              </a:xfrm>
              <a:custGeom>
                <a:rect b="b" l="l" r="r" t="t"/>
                <a:pathLst>
                  <a:path extrusionOk="0" h="21863" w="56829">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2"/>
              <p:cNvSpPr/>
              <p:nvPr/>
            </p:nvSpPr>
            <p:spPr>
              <a:xfrm>
                <a:off x="2385350" y="1087275"/>
                <a:ext cx="1598150" cy="574325"/>
              </a:xfrm>
              <a:custGeom>
                <a:rect b="b" l="l" r="r" t="t"/>
                <a:pathLst>
                  <a:path extrusionOk="0" h="22973" w="63926">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2"/>
              <p:cNvSpPr/>
              <p:nvPr/>
            </p:nvSpPr>
            <p:spPr>
              <a:xfrm>
                <a:off x="2329900" y="1057575"/>
                <a:ext cx="1653600" cy="579075"/>
              </a:xfrm>
              <a:custGeom>
                <a:rect b="b" l="l" r="r" t="t"/>
                <a:pathLst>
                  <a:path extrusionOk="0" h="23163" w="66144">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2"/>
              <p:cNvSpPr/>
              <p:nvPr/>
            </p:nvSpPr>
            <p:spPr>
              <a:xfrm>
                <a:off x="2547725" y="1017975"/>
                <a:ext cx="1435775" cy="598875"/>
              </a:xfrm>
              <a:custGeom>
                <a:rect b="b" l="l" r="r" t="t"/>
                <a:pathLst>
                  <a:path extrusionOk="0" h="23955" w="57431">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2"/>
              <p:cNvSpPr/>
              <p:nvPr/>
            </p:nvSpPr>
            <p:spPr>
              <a:xfrm>
                <a:off x="2442775" y="978350"/>
                <a:ext cx="1540725" cy="613925"/>
              </a:xfrm>
              <a:custGeom>
                <a:rect b="b" l="l" r="r" t="t"/>
                <a:pathLst>
                  <a:path extrusionOk="0" h="24557" w="61629">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2"/>
              <p:cNvSpPr/>
              <p:nvPr/>
            </p:nvSpPr>
            <p:spPr>
              <a:xfrm>
                <a:off x="2676850" y="934800"/>
                <a:ext cx="1306650" cy="637675"/>
              </a:xfrm>
              <a:custGeom>
                <a:rect b="b" l="l" r="r" t="t"/>
                <a:pathLst>
                  <a:path extrusionOk="0" h="25507" w="52266">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2"/>
              <p:cNvSpPr/>
              <p:nvPr/>
            </p:nvSpPr>
            <p:spPr>
              <a:xfrm>
                <a:off x="2508525" y="824675"/>
                <a:ext cx="1474975" cy="722850"/>
              </a:xfrm>
              <a:custGeom>
                <a:rect b="b" l="l" r="r" t="t"/>
                <a:pathLst>
                  <a:path extrusionOk="0" h="28914" w="58999">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2"/>
              <p:cNvSpPr/>
              <p:nvPr/>
            </p:nvSpPr>
            <p:spPr>
              <a:xfrm>
                <a:off x="2413850" y="804875"/>
                <a:ext cx="1569650" cy="718100"/>
              </a:xfrm>
              <a:custGeom>
                <a:rect b="b" l="l" r="r" t="t"/>
                <a:pathLst>
                  <a:path extrusionOk="0" h="28724" w="62786">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2"/>
              <p:cNvSpPr/>
              <p:nvPr/>
            </p:nvSpPr>
            <p:spPr>
              <a:xfrm>
                <a:off x="2946975" y="1316600"/>
                <a:ext cx="1036525" cy="166775"/>
              </a:xfrm>
              <a:custGeom>
                <a:rect b="b" l="l" r="r" t="t"/>
                <a:pathLst>
                  <a:path extrusionOk="0" h="6671" w="41461">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2"/>
              <p:cNvSpPr/>
              <p:nvPr/>
            </p:nvSpPr>
            <p:spPr>
              <a:xfrm>
                <a:off x="2770325" y="666250"/>
                <a:ext cx="1213175" cy="752550"/>
              </a:xfrm>
              <a:custGeom>
                <a:rect b="b" l="l" r="r" t="t"/>
                <a:pathLst>
                  <a:path extrusionOk="0" h="30102" w="48527">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2"/>
              <p:cNvSpPr/>
              <p:nvPr/>
            </p:nvSpPr>
            <p:spPr>
              <a:xfrm>
                <a:off x="2864575" y="798150"/>
                <a:ext cx="1118925" cy="606000"/>
              </a:xfrm>
              <a:custGeom>
                <a:rect b="b" l="l" r="r" t="t"/>
                <a:pathLst>
                  <a:path extrusionOk="0" h="24240" w="44757">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2"/>
              <p:cNvSpPr/>
              <p:nvPr/>
            </p:nvSpPr>
            <p:spPr>
              <a:xfrm>
                <a:off x="2857050" y="695175"/>
                <a:ext cx="1126450" cy="684025"/>
              </a:xfrm>
              <a:custGeom>
                <a:rect b="b" l="l" r="r" t="t"/>
                <a:pathLst>
                  <a:path extrusionOk="0" h="27361" w="45058">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2"/>
              <p:cNvSpPr/>
              <p:nvPr/>
            </p:nvSpPr>
            <p:spPr>
              <a:xfrm>
                <a:off x="2567525" y="596950"/>
                <a:ext cx="1415975" cy="728000"/>
              </a:xfrm>
              <a:custGeom>
                <a:rect b="b" l="l" r="r" t="t"/>
                <a:pathLst>
                  <a:path extrusionOk="0" h="29120" w="56639">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2"/>
              <p:cNvSpPr/>
              <p:nvPr/>
            </p:nvSpPr>
            <p:spPr>
              <a:xfrm>
                <a:off x="2357225" y="1123325"/>
                <a:ext cx="46750" cy="46350"/>
              </a:xfrm>
              <a:custGeom>
                <a:rect b="b" l="l" r="r" t="t"/>
                <a:pathLst>
                  <a:path extrusionOk="0" h="1854" w="187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2"/>
              <p:cNvSpPr/>
              <p:nvPr/>
            </p:nvSpPr>
            <p:spPr>
              <a:xfrm>
                <a:off x="2748525" y="633375"/>
                <a:ext cx="46775" cy="46375"/>
              </a:xfrm>
              <a:custGeom>
                <a:rect b="b" l="l" r="r" t="t"/>
                <a:pathLst>
                  <a:path extrusionOk="0" h="1855" w="1871">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2"/>
              <p:cNvSpPr/>
              <p:nvPr/>
            </p:nvSpPr>
            <p:spPr>
              <a:xfrm>
                <a:off x="2842800" y="682900"/>
                <a:ext cx="46375" cy="46350"/>
              </a:xfrm>
              <a:custGeom>
                <a:rect b="b" l="l" r="r" t="t"/>
                <a:pathLst>
                  <a:path extrusionOk="0" h="1854" w="1855">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2"/>
              <p:cNvSpPr/>
              <p:nvPr/>
            </p:nvSpPr>
            <p:spPr>
              <a:xfrm>
                <a:off x="2530700" y="1148275"/>
                <a:ext cx="46375" cy="46350"/>
              </a:xfrm>
              <a:custGeom>
                <a:rect b="b" l="l" r="r" t="t"/>
                <a:pathLst>
                  <a:path extrusionOk="0" h="1854" w="1855">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2"/>
              <p:cNvSpPr/>
              <p:nvPr/>
            </p:nvSpPr>
            <p:spPr>
              <a:xfrm>
                <a:off x="2916875" y="1286900"/>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2"/>
              <p:cNvSpPr/>
              <p:nvPr/>
            </p:nvSpPr>
            <p:spPr>
              <a:xfrm>
                <a:off x="2280775" y="1031425"/>
                <a:ext cx="51525" cy="51525"/>
              </a:xfrm>
              <a:custGeom>
                <a:rect b="b" l="l" r="r" t="t"/>
                <a:pathLst>
                  <a:path extrusionOk="0" h="2061" w="2061">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2"/>
              <p:cNvSpPr/>
              <p:nvPr/>
            </p:nvSpPr>
            <p:spPr>
              <a:xfrm>
                <a:off x="2364750" y="842900"/>
                <a:ext cx="51525" cy="51925"/>
              </a:xfrm>
              <a:custGeom>
                <a:rect b="b" l="l" r="r" t="t"/>
                <a:pathLst>
                  <a:path extrusionOk="0" h="2077" w="2061">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2"/>
              <p:cNvSpPr/>
              <p:nvPr/>
            </p:nvSpPr>
            <p:spPr>
              <a:xfrm>
                <a:off x="2468925" y="9027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2"/>
              <p:cNvSpPr/>
              <p:nvPr/>
            </p:nvSpPr>
            <p:spPr>
              <a:xfrm>
                <a:off x="2637250" y="8928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2"/>
              <p:cNvSpPr/>
              <p:nvPr/>
            </p:nvSpPr>
            <p:spPr>
              <a:xfrm>
                <a:off x="2394450" y="952225"/>
                <a:ext cx="51525" cy="51500"/>
              </a:xfrm>
              <a:custGeom>
                <a:rect b="b" l="l" r="r" t="t"/>
                <a:pathLst>
                  <a:path extrusionOk="0" h="2060" w="2061">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2"/>
              <p:cNvSpPr/>
              <p:nvPr/>
            </p:nvSpPr>
            <p:spPr>
              <a:xfrm>
                <a:off x="2498625" y="991825"/>
                <a:ext cx="51500" cy="51500"/>
              </a:xfrm>
              <a:custGeom>
                <a:rect b="b" l="l" r="r" t="t"/>
                <a:pathLst>
                  <a:path extrusionOk="0" h="2060" w="206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2"/>
              <p:cNvSpPr/>
              <p:nvPr/>
            </p:nvSpPr>
            <p:spPr>
              <a:xfrm>
                <a:off x="2840025" y="749025"/>
                <a:ext cx="51525" cy="51525"/>
              </a:xfrm>
              <a:custGeom>
                <a:rect b="b" l="l" r="r" t="t"/>
                <a:pathLst>
                  <a:path extrusionOk="0" h="2061" w="2061">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2"/>
              <p:cNvSpPr/>
              <p:nvPr/>
            </p:nvSpPr>
            <p:spPr>
              <a:xfrm>
                <a:off x="2518425" y="570800"/>
                <a:ext cx="51500" cy="51525"/>
              </a:xfrm>
              <a:custGeom>
                <a:rect b="b" l="l" r="r" t="t"/>
                <a:pathLst>
                  <a:path extrusionOk="0" h="2061" w="206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14" name="Google Shape;1214;p22"/>
            <p:cNvPicPr preferRelativeResize="0"/>
            <p:nvPr/>
          </p:nvPicPr>
          <p:blipFill>
            <a:blip r:embed="rId3">
              <a:alphaModFix amt="40000"/>
            </a:blip>
            <a:stretch>
              <a:fillRect/>
            </a:stretch>
          </p:blipFill>
          <p:spPr>
            <a:xfrm>
              <a:off x="7036900" y="742825"/>
              <a:ext cx="1177350" cy="1177350"/>
            </a:xfrm>
            <a:prstGeom prst="rect">
              <a:avLst/>
            </a:prstGeom>
            <a:noFill/>
            <a:ln>
              <a:noFill/>
            </a:ln>
          </p:spPr>
        </p:pic>
        <p:pic>
          <p:nvPicPr>
            <p:cNvPr id="1215" name="Google Shape;1215;p22"/>
            <p:cNvPicPr preferRelativeResize="0"/>
            <p:nvPr/>
          </p:nvPicPr>
          <p:blipFill>
            <a:blip r:embed="rId3">
              <a:alphaModFix amt="40000"/>
            </a:blip>
            <a:stretch>
              <a:fillRect/>
            </a:stretch>
          </p:blipFill>
          <p:spPr>
            <a:xfrm>
              <a:off x="7840225" y="-135450"/>
              <a:ext cx="1177350" cy="1177350"/>
            </a:xfrm>
            <a:prstGeom prst="rect">
              <a:avLst/>
            </a:prstGeom>
            <a:noFill/>
            <a:ln>
              <a:noFill/>
            </a:ln>
          </p:spPr>
        </p:pic>
        <p:pic>
          <p:nvPicPr>
            <p:cNvPr id="1216" name="Google Shape;1216;p22"/>
            <p:cNvPicPr preferRelativeResize="0"/>
            <p:nvPr/>
          </p:nvPicPr>
          <p:blipFill>
            <a:blip r:embed="rId3">
              <a:alphaModFix amt="40000"/>
            </a:blip>
            <a:stretch>
              <a:fillRect/>
            </a:stretch>
          </p:blipFill>
          <p:spPr>
            <a:xfrm>
              <a:off x="8092975" y="1032350"/>
              <a:ext cx="1177350" cy="1177350"/>
            </a:xfrm>
            <a:prstGeom prst="rect">
              <a:avLst/>
            </a:prstGeom>
            <a:noFill/>
            <a:ln>
              <a:noFill/>
            </a:ln>
          </p:spPr>
        </p:pic>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217" name="Shape 1217"/>
        <p:cNvGrpSpPr/>
        <p:nvPr/>
      </p:nvGrpSpPr>
      <p:grpSpPr>
        <a:xfrm>
          <a:off x="0" y="0"/>
          <a:ext cx="0" cy="0"/>
          <a:chOff x="0" y="0"/>
          <a:chExt cx="0" cy="0"/>
        </a:xfrm>
      </p:grpSpPr>
      <p:pic>
        <p:nvPicPr>
          <p:cNvPr id="1218" name="Google Shape;1218;p23"/>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1219" name="Google Shape;1219;p23"/>
          <p:cNvSpPr txBox="1"/>
          <p:nvPr>
            <p:ph type="ctrTitle"/>
          </p:nvPr>
        </p:nvSpPr>
        <p:spPr>
          <a:xfrm>
            <a:off x="2429925" y="798950"/>
            <a:ext cx="4284000" cy="9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20" name="Google Shape;1220;p23"/>
          <p:cNvSpPr txBox="1"/>
          <p:nvPr>
            <p:ph idx="1" type="subTitle"/>
          </p:nvPr>
        </p:nvSpPr>
        <p:spPr>
          <a:xfrm>
            <a:off x="2425050" y="1833675"/>
            <a:ext cx="4293900" cy="103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221" name="Google Shape;1221;p23"/>
          <p:cNvGrpSpPr/>
          <p:nvPr/>
        </p:nvGrpSpPr>
        <p:grpSpPr>
          <a:xfrm>
            <a:off x="7430950" y="3601525"/>
            <a:ext cx="3913137" cy="1786950"/>
            <a:chOff x="7430950" y="3601525"/>
            <a:chExt cx="3913137" cy="1786950"/>
          </a:xfrm>
        </p:grpSpPr>
        <p:grpSp>
          <p:nvGrpSpPr>
            <p:cNvPr id="1222" name="Google Shape;1222;p23"/>
            <p:cNvGrpSpPr/>
            <p:nvPr/>
          </p:nvGrpSpPr>
          <p:grpSpPr>
            <a:xfrm>
              <a:off x="7802532" y="3702559"/>
              <a:ext cx="3541556" cy="1323917"/>
              <a:chOff x="2133050" y="2071900"/>
              <a:chExt cx="2132825" cy="797300"/>
            </a:xfrm>
          </p:grpSpPr>
          <p:sp>
            <p:nvSpPr>
              <p:cNvPr id="1223" name="Google Shape;1223;p23"/>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3"/>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3"/>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3"/>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3"/>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3"/>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3"/>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3"/>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3"/>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3"/>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3"/>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3"/>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3"/>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3"/>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3"/>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3"/>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3"/>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3"/>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3"/>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3"/>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3"/>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3"/>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3"/>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3"/>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3"/>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3"/>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3"/>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3"/>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3"/>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3"/>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53" name="Google Shape;1253;p23"/>
            <p:cNvPicPr preferRelativeResize="0"/>
            <p:nvPr/>
          </p:nvPicPr>
          <p:blipFill>
            <a:blip r:embed="rId3">
              <a:alphaModFix amt="40000"/>
            </a:blip>
            <a:stretch>
              <a:fillRect/>
            </a:stretch>
          </p:blipFill>
          <p:spPr>
            <a:xfrm>
              <a:off x="7430950" y="4211125"/>
              <a:ext cx="1177350" cy="1177350"/>
            </a:xfrm>
            <a:prstGeom prst="rect">
              <a:avLst/>
            </a:prstGeom>
            <a:noFill/>
            <a:ln>
              <a:noFill/>
            </a:ln>
          </p:spPr>
        </p:pic>
        <p:pic>
          <p:nvPicPr>
            <p:cNvPr id="1254" name="Google Shape;1254;p23"/>
            <p:cNvPicPr preferRelativeResize="0"/>
            <p:nvPr/>
          </p:nvPicPr>
          <p:blipFill>
            <a:blip r:embed="rId3">
              <a:alphaModFix amt="40000"/>
            </a:blip>
            <a:stretch>
              <a:fillRect/>
            </a:stretch>
          </p:blipFill>
          <p:spPr>
            <a:xfrm>
              <a:off x="8323050" y="3601525"/>
              <a:ext cx="1177350" cy="1177350"/>
            </a:xfrm>
            <a:prstGeom prst="rect">
              <a:avLst/>
            </a:prstGeom>
            <a:noFill/>
            <a:ln>
              <a:noFill/>
            </a:ln>
          </p:spPr>
        </p:pic>
      </p:grpSp>
      <p:grpSp>
        <p:nvGrpSpPr>
          <p:cNvPr id="1255" name="Google Shape;1255;p23"/>
          <p:cNvGrpSpPr/>
          <p:nvPr/>
        </p:nvGrpSpPr>
        <p:grpSpPr>
          <a:xfrm>
            <a:off x="-1684333" y="361707"/>
            <a:ext cx="3460658" cy="1718568"/>
            <a:chOff x="-1684333" y="361707"/>
            <a:chExt cx="3460658" cy="1718568"/>
          </a:xfrm>
        </p:grpSpPr>
        <p:grpSp>
          <p:nvGrpSpPr>
            <p:cNvPr id="1256" name="Google Shape;1256;p23"/>
            <p:cNvGrpSpPr/>
            <p:nvPr/>
          </p:nvGrpSpPr>
          <p:grpSpPr>
            <a:xfrm>
              <a:off x="-1684333" y="361707"/>
              <a:ext cx="2907181" cy="1177348"/>
              <a:chOff x="2442775" y="3274750"/>
              <a:chExt cx="1690025" cy="684425"/>
            </a:xfrm>
          </p:grpSpPr>
          <p:sp>
            <p:nvSpPr>
              <p:cNvPr id="1257" name="Google Shape;1257;p23"/>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3"/>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3"/>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3"/>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3"/>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3"/>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3"/>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3"/>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3"/>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3"/>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3"/>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3"/>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3"/>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3"/>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3"/>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3"/>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3"/>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3"/>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3"/>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3"/>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3"/>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78" name="Google Shape;1278;p23"/>
            <p:cNvPicPr preferRelativeResize="0"/>
            <p:nvPr/>
          </p:nvPicPr>
          <p:blipFill>
            <a:blip r:embed="rId3">
              <a:alphaModFix amt="40000"/>
            </a:blip>
            <a:stretch>
              <a:fillRect/>
            </a:stretch>
          </p:blipFill>
          <p:spPr>
            <a:xfrm>
              <a:off x="598975" y="776550"/>
              <a:ext cx="1177350" cy="1177350"/>
            </a:xfrm>
            <a:prstGeom prst="rect">
              <a:avLst/>
            </a:prstGeom>
            <a:noFill/>
            <a:ln>
              <a:noFill/>
            </a:ln>
          </p:spPr>
        </p:pic>
        <p:pic>
          <p:nvPicPr>
            <p:cNvPr id="1279" name="Google Shape;1279;p23"/>
            <p:cNvPicPr preferRelativeResize="0"/>
            <p:nvPr/>
          </p:nvPicPr>
          <p:blipFill>
            <a:blip r:embed="rId3">
              <a:alphaModFix amt="40000"/>
            </a:blip>
            <a:stretch>
              <a:fillRect/>
            </a:stretch>
          </p:blipFill>
          <p:spPr>
            <a:xfrm>
              <a:off x="-367450" y="902925"/>
              <a:ext cx="1177350" cy="1177350"/>
            </a:xfrm>
            <a:prstGeom prst="rect">
              <a:avLst/>
            </a:prstGeom>
            <a:noFill/>
            <a:ln>
              <a:noFill/>
            </a:ln>
          </p:spPr>
        </p:pic>
      </p:grpSp>
      <p:sp>
        <p:nvSpPr>
          <p:cNvPr id="1280" name="Google Shape;1280;p23"/>
          <p:cNvSpPr txBox="1"/>
          <p:nvPr/>
        </p:nvSpPr>
        <p:spPr>
          <a:xfrm>
            <a:off x="2429925" y="2864475"/>
            <a:ext cx="4284000" cy="483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s-419" sz="1000">
                <a:solidFill>
                  <a:schemeClr val="dk1"/>
                </a:solidFill>
                <a:latin typeface="Saira"/>
                <a:ea typeface="Saira"/>
                <a:cs typeface="Saira"/>
                <a:sym typeface="Saira"/>
              </a:rPr>
              <a:t>CREDITS: This presentation template was created by </a:t>
            </a:r>
            <a:r>
              <a:rPr b="1" lang="es-419" sz="1000" u="sng">
                <a:solidFill>
                  <a:schemeClr val="dk1"/>
                </a:solidFill>
                <a:latin typeface="Saira"/>
                <a:ea typeface="Saira"/>
                <a:cs typeface="Saira"/>
                <a:sym typeface="Saira"/>
                <a:hlinkClick r:id="rId4">
                  <a:extLst>
                    <a:ext uri="{A12FA001-AC4F-418D-AE19-62706E023703}">
                      <ahyp:hlinkClr val="tx"/>
                    </a:ext>
                  </a:extLst>
                </a:hlinkClick>
              </a:rPr>
              <a:t>Slidesgo</a:t>
            </a:r>
            <a:r>
              <a:rPr lang="es-419" sz="1000">
                <a:solidFill>
                  <a:schemeClr val="dk1"/>
                </a:solidFill>
                <a:latin typeface="Saira"/>
                <a:ea typeface="Saira"/>
                <a:cs typeface="Saira"/>
                <a:sym typeface="Saira"/>
              </a:rPr>
              <a:t>, and includes icons by </a:t>
            </a:r>
            <a:r>
              <a:rPr b="1" lang="es-419" sz="1000" u="sng">
                <a:solidFill>
                  <a:schemeClr val="dk1"/>
                </a:solidFill>
                <a:latin typeface="Saira"/>
                <a:ea typeface="Saira"/>
                <a:cs typeface="Saira"/>
                <a:sym typeface="Saira"/>
                <a:hlinkClick r:id="rId5">
                  <a:extLst>
                    <a:ext uri="{A12FA001-AC4F-418D-AE19-62706E023703}">
                      <ahyp:hlinkClr val="tx"/>
                    </a:ext>
                  </a:extLst>
                </a:hlinkClick>
              </a:rPr>
              <a:t>Flaticon</a:t>
            </a:r>
            <a:r>
              <a:rPr b="1" lang="es-419" sz="1000">
                <a:solidFill>
                  <a:schemeClr val="dk1"/>
                </a:solidFill>
                <a:latin typeface="Saira"/>
                <a:ea typeface="Saira"/>
                <a:cs typeface="Saira"/>
                <a:sym typeface="Saira"/>
              </a:rPr>
              <a:t> </a:t>
            </a:r>
            <a:r>
              <a:rPr lang="es-419" sz="1000">
                <a:solidFill>
                  <a:schemeClr val="dk1"/>
                </a:solidFill>
                <a:latin typeface="Saira"/>
                <a:ea typeface="Saira"/>
                <a:cs typeface="Saira"/>
                <a:sym typeface="Saira"/>
              </a:rPr>
              <a:t>and infographics &amp; images by </a:t>
            </a:r>
            <a:r>
              <a:rPr b="1" lang="es-419" sz="1000" u="sng">
                <a:solidFill>
                  <a:schemeClr val="dk1"/>
                </a:solidFill>
                <a:latin typeface="Saira"/>
                <a:ea typeface="Saira"/>
                <a:cs typeface="Saira"/>
                <a:sym typeface="Saira"/>
                <a:hlinkClick r:id="rId6">
                  <a:extLst>
                    <a:ext uri="{A12FA001-AC4F-418D-AE19-62706E023703}">
                      <ahyp:hlinkClr val="tx"/>
                    </a:ext>
                  </a:extLst>
                </a:hlinkClick>
              </a:rPr>
              <a:t>Freepik</a:t>
            </a:r>
            <a:endParaRPr b="1" sz="1000" u="sng">
              <a:solidFill>
                <a:schemeClr val="dk1"/>
              </a:solidFill>
              <a:latin typeface="Saira"/>
              <a:ea typeface="Saira"/>
              <a:cs typeface="Saira"/>
              <a:sym typeface="Sair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281" name="Shape 1281"/>
        <p:cNvGrpSpPr/>
        <p:nvPr/>
      </p:nvGrpSpPr>
      <p:grpSpPr>
        <a:xfrm>
          <a:off x="0" y="0"/>
          <a:ext cx="0" cy="0"/>
          <a:chOff x="0" y="0"/>
          <a:chExt cx="0" cy="0"/>
        </a:xfrm>
      </p:grpSpPr>
      <p:pic>
        <p:nvPicPr>
          <p:cNvPr id="1282" name="Google Shape;1282;p24"/>
          <p:cNvPicPr preferRelativeResize="0"/>
          <p:nvPr/>
        </p:nvPicPr>
        <p:blipFill>
          <a:blip r:embed="rId2">
            <a:alphaModFix amt="20000"/>
          </a:blip>
          <a:stretch>
            <a:fillRect/>
          </a:stretch>
        </p:blipFill>
        <p:spPr>
          <a:xfrm>
            <a:off x="0" y="0"/>
            <a:ext cx="9144002" cy="5143500"/>
          </a:xfrm>
          <a:prstGeom prst="rect">
            <a:avLst/>
          </a:prstGeom>
          <a:noFill/>
          <a:ln>
            <a:noFill/>
          </a:ln>
        </p:spPr>
      </p:pic>
      <p:grpSp>
        <p:nvGrpSpPr>
          <p:cNvPr id="1283" name="Google Shape;1283;p24"/>
          <p:cNvGrpSpPr/>
          <p:nvPr/>
        </p:nvGrpSpPr>
        <p:grpSpPr>
          <a:xfrm>
            <a:off x="66900" y="3058850"/>
            <a:ext cx="1768875" cy="3126028"/>
            <a:chOff x="66900" y="3058850"/>
            <a:chExt cx="1768875" cy="3126028"/>
          </a:xfrm>
        </p:grpSpPr>
        <p:grpSp>
          <p:nvGrpSpPr>
            <p:cNvPr id="1284" name="Google Shape;1284;p24"/>
            <p:cNvGrpSpPr/>
            <p:nvPr/>
          </p:nvGrpSpPr>
          <p:grpSpPr>
            <a:xfrm>
              <a:off x="256564" y="3613234"/>
              <a:ext cx="1041216" cy="2571644"/>
              <a:chOff x="4709050" y="974800"/>
              <a:chExt cx="684425" cy="1690425"/>
            </a:xfrm>
          </p:grpSpPr>
          <p:sp>
            <p:nvSpPr>
              <p:cNvPr id="1285" name="Google Shape;1285;p24"/>
              <p:cNvSpPr/>
              <p:nvPr/>
            </p:nvSpPr>
            <p:spPr>
              <a:xfrm>
                <a:off x="4909450" y="1554625"/>
                <a:ext cx="445600" cy="869400"/>
              </a:xfrm>
              <a:custGeom>
                <a:rect b="b" l="l" r="r" t="t"/>
                <a:pathLst>
                  <a:path extrusionOk="0" h="34776" w="17824">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4"/>
              <p:cNvSpPr/>
              <p:nvPr/>
            </p:nvSpPr>
            <p:spPr>
              <a:xfrm>
                <a:off x="5210875" y="1019950"/>
                <a:ext cx="139425" cy="359250"/>
              </a:xfrm>
              <a:custGeom>
                <a:rect b="b" l="l" r="r" t="t"/>
                <a:pathLst>
                  <a:path extrusionOk="0" h="14370" w="5577">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4"/>
              <p:cNvSpPr/>
              <p:nvPr/>
            </p:nvSpPr>
            <p:spPr>
              <a:xfrm>
                <a:off x="4850050" y="1150250"/>
                <a:ext cx="460650" cy="1218325"/>
              </a:xfrm>
              <a:custGeom>
                <a:rect b="b" l="l" r="r" t="t"/>
                <a:pathLst>
                  <a:path extrusionOk="0" h="48733" w="18426">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4"/>
              <p:cNvSpPr/>
              <p:nvPr/>
            </p:nvSpPr>
            <p:spPr>
              <a:xfrm>
                <a:off x="4830250" y="1265900"/>
                <a:ext cx="383425" cy="1145050"/>
              </a:xfrm>
              <a:custGeom>
                <a:rect b="b" l="l" r="r" t="t"/>
                <a:pathLst>
                  <a:path extrusionOk="0" h="45802" w="15337">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4"/>
              <p:cNvSpPr/>
              <p:nvPr/>
            </p:nvSpPr>
            <p:spPr>
              <a:xfrm>
                <a:off x="4810450" y="1204500"/>
                <a:ext cx="386175" cy="1412000"/>
              </a:xfrm>
              <a:custGeom>
                <a:rect b="b" l="l" r="r" t="t"/>
                <a:pathLst>
                  <a:path extrusionOk="0" h="56480" w="15447">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4"/>
              <p:cNvSpPr/>
              <p:nvPr/>
            </p:nvSpPr>
            <p:spPr>
              <a:xfrm>
                <a:off x="4746675" y="1534825"/>
                <a:ext cx="192525" cy="533125"/>
              </a:xfrm>
              <a:custGeom>
                <a:rect b="b" l="l" r="r" t="t"/>
                <a:pathLst>
                  <a:path extrusionOk="0" h="21325" w="7701">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4"/>
              <p:cNvSpPr/>
              <p:nvPr/>
            </p:nvSpPr>
            <p:spPr>
              <a:xfrm>
                <a:off x="4780750" y="1797025"/>
                <a:ext cx="168350" cy="692350"/>
              </a:xfrm>
              <a:custGeom>
                <a:rect b="b" l="l" r="r" t="t"/>
                <a:pathLst>
                  <a:path extrusionOk="0" h="27694" w="6734">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4"/>
              <p:cNvSpPr/>
              <p:nvPr/>
            </p:nvSpPr>
            <p:spPr>
              <a:xfrm>
                <a:off x="5346725" y="1534425"/>
                <a:ext cx="46750" cy="46375"/>
              </a:xfrm>
              <a:custGeom>
                <a:rect b="b" l="l" r="r" t="t"/>
                <a:pathLst>
                  <a:path extrusionOk="0" h="1855" w="187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4"/>
              <p:cNvSpPr/>
              <p:nvPr/>
            </p:nvSpPr>
            <p:spPr>
              <a:xfrm>
                <a:off x="5262750" y="974800"/>
                <a:ext cx="46375" cy="46350"/>
              </a:xfrm>
              <a:custGeom>
                <a:rect b="b" l="l" r="r" t="t"/>
                <a:pathLst>
                  <a:path extrusionOk="0" h="1854" w="1855">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4"/>
              <p:cNvSpPr/>
              <p:nvPr/>
            </p:nvSpPr>
            <p:spPr>
              <a:xfrm>
                <a:off x="4861525" y="2390725"/>
                <a:ext cx="46775" cy="46375"/>
              </a:xfrm>
              <a:custGeom>
                <a:rect b="b" l="l" r="r" t="t"/>
                <a:pathLst>
                  <a:path extrusionOk="0" h="1855" w="1871">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4"/>
              <p:cNvSpPr/>
              <p:nvPr/>
            </p:nvSpPr>
            <p:spPr>
              <a:xfrm>
                <a:off x="4920950" y="1772075"/>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4"/>
              <p:cNvSpPr/>
              <p:nvPr/>
            </p:nvSpPr>
            <p:spPr>
              <a:xfrm>
                <a:off x="4709050" y="2059225"/>
                <a:ext cx="46375" cy="46350"/>
              </a:xfrm>
              <a:custGeom>
                <a:rect b="b" l="l" r="r" t="t"/>
                <a:pathLst>
                  <a:path extrusionOk="0" h="1854" w="1855">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4"/>
              <p:cNvSpPr/>
              <p:nvPr/>
            </p:nvSpPr>
            <p:spPr>
              <a:xfrm>
                <a:off x="5109075" y="1435425"/>
                <a:ext cx="46775" cy="46350"/>
              </a:xfrm>
              <a:custGeom>
                <a:rect b="b" l="l" r="r" t="t"/>
                <a:pathLst>
                  <a:path extrusionOk="0" h="1854" w="1871">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4"/>
              <p:cNvSpPr/>
              <p:nvPr/>
            </p:nvSpPr>
            <p:spPr>
              <a:xfrm>
                <a:off x="5188300" y="1360950"/>
                <a:ext cx="46750" cy="46375"/>
              </a:xfrm>
              <a:custGeom>
                <a:rect b="b" l="l" r="r" t="t"/>
                <a:pathLst>
                  <a:path extrusionOk="0" h="1855" w="187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4"/>
              <p:cNvSpPr/>
              <p:nvPr/>
            </p:nvSpPr>
            <p:spPr>
              <a:xfrm>
                <a:off x="5250075" y="1101150"/>
                <a:ext cx="51525" cy="51500"/>
              </a:xfrm>
              <a:custGeom>
                <a:rect b="b" l="l" r="r" t="t"/>
                <a:pathLst>
                  <a:path extrusionOk="0" h="2060" w="2061">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4"/>
              <p:cNvSpPr/>
              <p:nvPr/>
            </p:nvSpPr>
            <p:spPr>
              <a:xfrm>
                <a:off x="5166100" y="1155400"/>
                <a:ext cx="51525" cy="51500"/>
              </a:xfrm>
              <a:custGeom>
                <a:rect b="b" l="l" r="r" t="t"/>
                <a:pathLst>
                  <a:path extrusionOk="0" h="2060" w="2061">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4"/>
              <p:cNvSpPr/>
              <p:nvPr/>
            </p:nvSpPr>
            <p:spPr>
              <a:xfrm>
                <a:off x="5205725" y="1229850"/>
                <a:ext cx="51500" cy="51525"/>
              </a:xfrm>
              <a:custGeom>
                <a:rect b="b" l="l" r="r" t="t"/>
                <a:pathLst>
                  <a:path extrusionOk="0" h="2061" w="206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4"/>
              <p:cNvSpPr/>
              <p:nvPr/>
            </p:nvSpPr>
            <p:spPr>
              <a:xfrm>
                <a:off x="4844100" y="1695225"/>
                <a:ext cx="51525" cy="51525"/>
              </a:xfrm>
              <a:custGeom>
                <a:rect b="b" l="l" r="r" t="t"/>
                <a:pathLst>
                  <a:path extrusionOk="0" h="2061" w="2061">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4"/>
              <p:cNvSpPr/>
              <p:nvPr/>
            </p:nvSpPr>
            <p:spPr>
              <a:xfrm>
                <a:off x="4787075" y="2613700"/>
                <a:ext cx="51900" cy="51525"/>
              </a:xfrm>
              <a:custGeom>
                <a:rect b="b" l="l" r="r" t="t"/>
                <a:pathLst>
                  <a:path extrusionOk="0" h="2061" w="2076">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4"/>
              <p:cNvSpPr/>
              <p:nvPr/>
            </p:nvSpPr>
            <p:spPr>
              <a:xfrm>
                <a:off x="4752625" y="2486975"/>
                <a:ext cx="51500" cy="51500"/>
              </a:xfrm>
              <a:custGeom>
                <a:rect b="b" l="l" r="r" t="t"/>
                <a:pathLst>
                  <a:path extrusionOk="0" h="2060" w="206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4"/>
              <p:cNvSpPr/>
              <p:nvPr/>
            </p:nvSpPr>
            <p:spPr>
              <a:xfrm>
                <a:off x="4950250" y="2421625"/>
                <a:ext cx="51525" cy="51500"/>
              </a:xfrm>
              <a:custGeom>
                <a:rect b="b" l="l" r="r" t="t"/>
                <a:pathLst>
                  <a:path extrusionOk="0" h="2060" w="2061">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06" name="Google Shape;1306;p24"/>
            <p:cNvPicPr preferRelativeResize="0"/>
            <p:nvPr/>
          </p:nvPicPr>
          <p:blipFill>
            <a:blip r:embed="rId3">
              <a:alphaModFix amt="40000"/>
            </a:blip>
            <a:stretch>
              <a:fillRect/>
            </a:stretch>
          </p:blipFill>
          <p:spPr>
            <a:xfrm>
              <a:off x="554350" y="3058850"/>
              <a:ext cx="1177350" cy="1177350"/>
            </a:xfrm>
            <a:prstGeom prst="rect">
              <a:avLst/>
            </a:prstGeom>
            <a:noFill/>
            <a:ln>
              <a:noFill/>
            </a:ln>
          </p:spPr>
        </p:pic>
        <p:pic>
          <p:nvPicPr>
            <p:cNvPr id="1307" name="Google Shape;1307;p24"/>
            <p:cNvPicPr preferRelativeResize="0"/>
            <p:nvPr/>
          </p:nvPicPr>
          <p:blipFill>
            <a:blip r:embed="rId3">
              <a:alphaModFix amt="40000"/>
            </a:blip>
            <a:stretch>
              <a:fillRect/>
            </a:stretch>
          </p:blipFill>
          <p:spPr>
            <a:xfrm>
              <a:off x="658425" y="3884050"/>
              <a:ext cx="1177350" cy="1177350"/>
            </a:xfrm>
            <a:prstGeom prst="rect">
              <a:avLst/>
            </a:prstGeom>
            <a:noFill/>
            <a:ln>
              <a:noFill/>
            </a:ln>
          </p:spPr>
        </p:pic>
        <p:pic>
          <p:nvPicPr>
            <p:cNvPr id="1308" name="Google Shape;1308;p24"/>
            <p:cNvPicPr preferRelativeResize="0"/>
            <p:nvPr/>
          </p:nvPicPr>
          <p:blipFill>
            <a:blip r:embed="rId3">
              <a:alphaModFix amt="40000"/>
            </a:blip>
            <a:stretch>
              <a:fillRect/>
            </a:stretch>
          </p:blipFill>
          <p:spPr>
            <a:xfrm>
              <a:off x="66900" y="4310375"/>
              <a:ext cx="1177350" cy="1177350"/>
            </a:xfrm>
            <a:prstGeom prst="rect">
              <a:avLst/>
            </a:prstGeom>
            <a:noFill/>
            <a:ln>
              <a:noFill/>
            </a:ln>
          </p:spPr>
        </p:pic>
      </p:grpSp>
      <p:grpSp>
        <p:nvGrpSpPr>
          <p:cNvPr id="1309" name="Google Shape;1309;p24"/>
          <p:cNvGrpSpPr/>
          <p:nvPr/>
        </p:nvGrpSpPr>
        <p:grpSpPr>
          <a:xfrm>
            <a:off x="7107050" y="-104675"/>
            <a:ext cx="3494801" cy="2499245"/>
            <a:chOff x="7107050" y="-104675"/>
            <a:chExt cx="3494801" cy="2499245"/>
          </a:xfrm>
        </p:grpSpPr>
        <p:grpSp>
          <p:nvGrpSpPr>
            <p:cNvPr id="1310" name="Google Shape;1310;p24"/>
            <p:cNvGrpSpPr/>
            <p:nvPr/>
          </p:nvGrpSpPr>
          <p:grpSpPr>
            <a:xfrm>
              <a:off x="7467304" y="268423"/>
              <a:ext cx="3134546" cy="2126147"/>
              <a:chOff x="2280775" y="570800"/>
              <a:chExt cx="1702725" cy="1154950"/>
            </a:xfrm>
          </p:grpSpPr>
          <p:sp>
            <p:nvSpPr>
              <p:cNvPr id="1311" name="Google Shape;1311;p24"/>
              <p:cNvSpPr/>
              <p:nvPr/>
            </p:nvSpPr>
            <p:spPr>
              <a:xfrm>
                <a:off x="2562775" y="1179175"/>
                <a:ext cx="1420725" cy="546575"/>
              </a:xfrm>
              <a:custGeom>
                <a:rect b="b" l="l" r="r" t="t"/>
                <a:pathLst>
                  <a:path extrusionOk="0" h="21863" w="56829">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4"/>
              <p:cNvSpPr/>
              <p:nvPr/>
            </p:nvSpPr>
            <p:spPr>
              <a:xfrm>
                <a:off x="2385350" y="1087275"/>
                <a:ext cx="1598150" cy="574325"/>
              </a:xfrm>
              <a:custGeom>
                <a:rect b="b" l="l" r="r" t="t"/>
                <a:pathLst>
                  <a:path extrusionOk="0" h="22973" w="63926">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4"/>
              <p:cNvSpPr/>
              <p:nvPr/>
            </p:nvSpPr>
            <p:spPr>
              <a:xfrm>
                <a:off x="2329900" y="1057575"/>
                <a:ext cx="1653600" cy="579075"/>
              </a:xfrm>
              <a:custGeom>
                <a:rect b="b" l="l" r="r" t="t"/>
                <a:pathLst>
                  <a:path extrusionOk="0" h="23163" w="66144">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4"/>
              <p:cNvSpPr/>
              <p:nvPr/>
            </p:nvSpPr>
            <p:spPr>
              <a:xfrm>
                <a:off x="2547725" y="1017975"/>
                <a:ext cx="1435775" cy="598875"/>
              </a:xfrm>
              <a:custGeom>
                <a:rect b="b" l="l" r="r" t="t"/>
                <a:pathLst>
                  <a:path extrusionOk="0" h="23955" w="57431">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4"/>
              <p:cNvSpPr/>
              <p:nvPr/>
            </p:nvSpPr>
            <p:spPr>
              <a:xfrm>
                <a:off x="2442775" y="978350"/>
                <a:ext cx="1540725" cy="613925"/>
              </a:xfrm>
              <a:custGeom>
                <a:rect b="b" l="l" r="r" t="t"/>
                <a:pathLst>
                  <a:path extrusionOk="0" h="24557" w="61629">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4"/>
              <p:cNvSpPr/>
              <p:nvPr/>
            </p:nvSpPr>
            <p:spPr>
              <a:xfrm>
                <a:off x="2676850" y="934800"/>
                <a:ext cx="1306650" cy="637675"/>
              </a:xfrm>
              <a:custGeom>
                <a:rect b="b" l="l" r="r" t="t"/>
                <a:pathLst>
                  <a:path extrusionOk="0" h="25507" w="52266">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4"/>
              <p:cNvSpPr/>
              <p:nvPr/>
            </p:nvSpPr>
            <p:spPr>
              <a:xfrm>
                <a:off x="2508525" y="824675"/>
                <a:ext cx="1474975" cy="722850"/>
              </a:xfrm>
              <a:custGeom>
                <a:rect b="b" l="l" r="r" t="t"/>
                <a:pathLst>
                  <a:path extrusionOk="0" h="28914" w="58999">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4"/>
              <p:cNvSpPr/>
              <p:nvPr/>
            </p:nvSpPr>
            <p:spPr>
              <a:xfrm>
                <a:off x="2413850" y="804875"/>
                <a:ext cx="1569650" cy="718100"/>
              </a:xfrm>
              <a:custGeom>
                <a:rect b="b" l="l" r="r" t="t"/>
                <a:pathLst>
                  <a:path extrusionOk="0" h="28724" w="62786">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4"/>
              <p:cNvSpPr/>
              <p:nvPr/>
            </p:nvSpPr>
            <p:spPr>
              <a:xfrm>
                <a:off x="2946975" y="1316600"/>
                <a:ext cx="1036525" cy="166775"/>
              </a:xfrm>
              <a:custGeom>
                <a:rect b="b" l="l" r="r" t="t"/>
                <a:pathLst>
                  <a:path extrusionOk="0" h="6671" w="41461">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4"/>
              <p:cNvSpPr/>
              <p:nvPr/>
            </p:nvSpPr>
            <p:spPr>
              <a:xfrm>
                <a:off x="2770325" y="666250"/>
                <a:ext cx="1213175" cy="752550"/>
              </a:xfrm>
              <a:custGeom>
                <a:rect b="b" l="l" r="r" t="t"/>
                <a:pathLst>
                  <a:path extrusionOk="0" h="30102" w="48527">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4"/>
              <p:cNvSpPr/>
              <p:nvPr/>
            </p:nvSpPr>
            <p:spPr>
              <a:xfrm>
                <a:off x="2864575" y="798150"/>
                <a:ext cx="1118925" cy="606000"/>
              </a:xfrm>
              <a:custGeom>
                <a:rect b="b" l="l" r="r" t="t"/>
                <a:pathLst>
                  <a:path extrusionOk="0" h="24240" w="44757">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4"/>
              <p:cNvSpPr/>
              <p:nvPr/>
            </p:nvSpPr>
            <p:spPr>
              <a:xfrm>
                <a:off x="2857050" y="695175"/>
                <a:ext cx="1126450" cy="684025"/>
              </a:xfrm>
              <a:custGeom>
                <a:rect b="b" l="l" r="r" t="t"/>
                <a:pathLst>
                  <a:path extrusionOk="0" h="27361" w="45058">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4"/>
              <p:cNvSpPr/>
              <p:nvPr/>
            </p:nvSpPr>
            <p:spPr>
              <a:xfrm>
                <a:off x="2567525" y="596950"/>
                <a:ext cx="1415975" cy="728000"/>
              </a:xfrm>
              <a:custGeom>
                <a:rect b="b" l="l" r="r" t="t"/>
                <a:pathLst>
                  <a:path extrusionOk="0" h="29120" w="56639">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4"/>
              <p:cNvSpPr/>
              <p:nvPr/>
            </p:nvSpPr>
            <p:spPr>
              <a:xfrm>
                <a:off x="2357225" y="1123325"/>
                <a:ext cx="46750" cy="46350"/>
              </a:xfrm>
              <a:custGeom>
                <a:rect b="b" l="l" r="r" t="t"/>
                <a:pathLst>
                  <a:path extrusionOk="0" h="1854" w="187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4"/>
              <p:cNvSpPr/>
              <p:nvPr/>
            </p:nvSpPr>
            <p:spPr>
              <a:xfrm>
                <a:off x="2748525" y="633375"/>
                <a:ext cx="46775" cy="46375"/>
              </a:xfrm>
              <a:custGeom>
                <a:rect b="b" l="l" r="r" t="t"/>
                <a:pathLst>
                  <a:path extrusionOk="0" h="1855" w="1871">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4"/>
              <p:cNvSpPr/>
              <p:nvPr/>
            </p:nvSpPr>
            <p:spPr>
              <a:xfrm>
                <a:off x="2842800" y="682900"/>
                <a:ext cx="46375" cy="46350"/>
              </a:xfrm>
              <a:custGeom>
                <a:rect b="b" l="l" r="r" t="t"/>
                <a:pathLst>
                  <a:path extrusionOk="0" h="1854" w="1855">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4"/>
              <p:cNvSpPr/>
              <p:nvPr/>
            </p:nvSpPr>
            <p:spPr>
              <a:xfrm>
                <a:off x="2530700" y="1148275"/>
                <a:ext cx="46375" cy="46350"/>
              </a:xfrm>
              <a:custGeom>
                <a:rect b="b" l="l" r="r" t="t"/>
                <a:pathLst>
                  <a:path extrusionOk="0" h="1854" w="1855">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4"/>
              <p:cNvSpPr/>
              <p:nvPr/>
            </p:nvSpPr>
            <p:spPr>
              <a:xfrm>
                <a:off x="2916875" y="1286900"/>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4"/>
              <p:cNvSpPr/>
              <p:nvPr/>
            </p:nvSpPr>
            <p:spPr>
              <a:xfrm>
                <a:off x="2280775" y="1031425"/>
                <a:ext cx="51525" cy="51525"/>
              </a:xfrm>
              <a:custGeom>
                <a:rect b="b" l="l" r="r" t="t"/>
                <a:pathLst>
                  <a:path extrusionOk="0" h="2061" w="2061">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4"/>
              <p:cNvSpPr/>
              <p:nvPr/>
            </p:nvSpPr>
            <p:spPr>
              <a:xfrm>
                <a:off x="2364750" y="842900"/>
                <a:ext cx="51525" cy="51925"/>
              </a:xfrm>
              <a:custGeom>
                <a:rect b="b" l="l" r="r" t="t"/>
                <a:pathLst>
                  <a:path extrusionOk="0" h="2077" w="2061">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4"/>
              <p:cNvSpPr/>
              <p:nvPr/>
            </p:nvSpPr>
            <p:spPr>
              <a:xfrm>
                <a:off x="2468925" y="9027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4"/>
              <p:cNvSpPr/>
              <p:nvPr/>
            </p:nvSpPr>
            <p:spPr>
              <a:xfrm>
                <a:off x="2637250" y="8928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4"/>
              <p:cNvSpPr/>
              <p:nvPr/>
            </p:nvSpPr>
            <p:spPr>
              <a:xfrm>
                <a:off x="2394450" y="952225"/>
                <a:ext cx="51525" cy="51500"/>
              </a:xfrm>
              <a:custGeom>
                <a:rect b="b" l="l" r="r" t="t"/>
                <a:pathLst>
                  <a:path extrusionOk="0" h="2060" w="2061">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4"/>
              <p:cNvSpPr/>
              <p:nvPr/>
            </p:nvSpPr>
            <p:spPr>
              <a:xfrm>
                <a:off x="2498625" y="991825"/>
                <a:ext cx="51500" cy="51500"/>
              </a:xfrm>
              <a:custGeom>
                <a:rect b="b" l="l" r="r" t="t"/>
                <a:pathLst>
                  <a:path extrusionOk="0" h="2060" w="206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4"/>
              <p:cNvSpPr/>
              <p:nvPr/>
            </p:nvSpPr>
            <p:spPr>
              <a:xfrm>
                <a:off x="2840025" y="749025"/>
                <a:ext cx="51525" cy="51525"/>
              </a:xfrm>
              <a:custGeom>
                <a:rect b="b" l="l" r="r" t="t"/>
                <a:pathLst>
                  <a:path extrusionOk="0" h="2061" w="2061">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4"/>
              <p:cNvSpPr/>
              <p:nvPr/>
            </p:nvSpPr>
            <p:spPr>
              <a:xfrm>
                <a:off x="2518425" y="570800"/>
                <a:ext cx="51500" cy="51525"/>
              </a:xfrm>
              <a:custGeom>
                <a:rect b="b" l="l" r="r" t="t"/>
                <a:pathLst>
                  <a:path extrusionOk="0" h="2061" w="206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37" name="Google Shape;1337;p24"/>
            <p:cNvPicPr preferRelativeResize="0"/>
            <p:nvPr/>
          </p:nvPicPr>
          <p:blipFill>
            <a:blip r:embed="rId3">
              <a:alphaModFix amt="40000"/>
            </a:blip>
            <a:stretch>
              <a:fillRect/>
            </a:stretch>
          </p:blipFill>
          <p:spPr>
            <a:xfrm>
              <a:off x="7107050" y="742825"/>
              <a:ext cx="1177350" cy="1177350"/>
            </a:xfrm>
            <a:prstGeom prst="rect">
              <a:avLst/>
            </a:prstGeom>
            <a:noFill/>
            <a:ln>
              <a:noFill/>
            </a:ln>
          </p:spPr>
        </p:pic>
        <p:pic>
          <p:nvPicPr>
            <p:cNvPr id="1338" name="Google Shape;1338;p24"/>
            <p:cNvPicPr preferRelativeResize="0"/>
            <p:nvPr/>
          </p:nvPicPr>
          <p:blipFill>
            <a:blip r:embed="rId3">
              <a:alphaModFix amt="40000"/>
            </a:blip>
            <a:stretch>
              <a:fillRect/>
            </a:stretch>
          </p:blipFill>
          <p:spPr>
            <a:xfrm>
              <a:off x="7803050" y="-104675"/>
              <a:ext cx="1177350" cy="1177350"/>
            </a:xfrm>
            <a:prstGeom prst="rect">
              <a:avLst/>
            </a:prstGeom>
            <a:noFill/>
            <a:ln>
              <a:noFill/>
            </a:ln>
          </p:spPr>
        </p:pic>
        <p:pic>
          <p:nvPicPr>
            <p:cNvPr id="1339" name="Google Shape;1339;p24"/>
            <p:cNvPicPr preferRelativeResize="0"/>
            <p:nvPr/>
          </p:nvPicPr>
          <p:blipFill>
            <a:blip r:embed="rId3">
              <a:alphaModFix amt="40000"/>
            </a:blip>
            <a:stretch>
              <a:fillRect/>
            </a:stretch>
          </p:blipFill>
          <p:spPr>
            <a:xfrm>
              <a:off x="8100400" y="1072675"/>
              <a:ext cx="1177350" cy="1177350"/>
            </a:xfrm>
            <a:prstGeom prst="rect">
              <a:avLst/>
            </a:prstGeom>
            <a:noFill/>
            <a:ln>
              <a:noFill/>
            </a:ln>
          </p:spPr>
        </p:pic>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340" name="Shape 1340"/>
        <p:cNvGrpSpPr/>
        <p:nvPr/>
      </p:nvGrpSpPr>
      <p:grpSpPr>
        <a:xfrm>
          <a:off x="0" y="0"/>
          <a:ext cx="0" cy="0"/>
          <a:chOff x="0" y="0"/>
          <a:chExt cx="0" cy="0"/>
        </a:xfrm>
      </p:grpSpPr>
      <p:pic>
        <p:nvPicPr>
          <p:cNvPr id="1341" name="Google Shape;1341;p25"/>
          <p:cNvPicPr preferRelativeResize="0"/>
          <p:nvPr/>
        </p:nvPicPr>
        <p:blipFill>
          <a:blip r:embed="rId2">
            <a:alphaModFix amt="20000"/>
          </a:blip>
          <a:stretch>
            <a:fillRect/>
          </a:stretch>
        </p:blipFill>
        <p:spPr>
          <a:xfrm>
            <a:off x="0" y="0"/>
            <a:ext cx="9144002" cy="5143500"/>
          </a:xfrm>
          <a:prstGeom prst="rect">
            <a:avLst/>
          </a:prstGeom>
          <a:noFill/>
          <a:ln>
            <a:noFill/>
          </a:ln>
        </p:spPr>
      </p:pic>
      <p:grpSp>
        <p:nvGrpSpPr>
          <p:cNvPr id="1342" name="Google Shape;1342;p25"/>
          <p:cNvGrpSpPr/>
          <p:nvPr/>
        </p:nvGrpSpPr>
        <p:grpSpPr>
          <a:xfrm>
            <a:off x="-1684333" y="361707"/>
            <a:ext cx="3460658" cy="1726043"/>
            <a:chOff x="-1684333" y="361707"/>
            <a:chExt cx="3460658" cy="1726043"/>
          </a:xfrm>
        </p:grpSpPr>
        <p:grpSp>
          <p:nvGrpSpPr>
            <p:cNvPr id="1343" name="Google Shape;1343;p25"/>
            <p:cNvGrpSpPr/>
            <p:nvPr/>
          </p:nvGrpSpPr>
          <p:grpSpPr>
            <a:xfrm>
              <a:off x="-1684333" y="361707"/>
              <a:ext cx="2907181" cy="1177348"/>
              <a:chOff x="2442775" y="3274750"/>
              <a:chExt cx="1690025" cy="684425"/>
            </a:xfrm>
          </p:grpSpPr>
          <p:sp>
            <p:nvSpPr>
              <p:cNvPr id="1344" name="Google Shape;1344;p25"/>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5"/>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5"/>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5"/>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5"/>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5"/>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5"/>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5"/>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5"/>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5"/>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5"/>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5"/>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5"/>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5"/>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5"/>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5"/>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5"/>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5"/>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5"/>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5"/>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5"/>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65" name="Google Shape;1365;p25"/>
            <p:cNvPicPr preferRelativeResize="0"/>
            <p:nvPr/>
          </p:nvPicPr>
          <p:blipFill>
            <a:blip r:embed="rId3">
              <a:alphaModFix amt="40000"/>
            </a:blip>
            <a:stretch>
              <a:fillRect/>
            </a:stretch>
          </p:blipFill>
          <p:spPr>
            <a:xfrm>
              <a:off x="598975" y="776575"/>
              <a:ext cx="1177350" cy="1177350"/>
            </a:xfrm>
            <a:prstGeom prst="rect">
              <a:avLst/>
            </a:prstGeom>
            <a:noFill/>
            <a:ln>
              <a:noFill/>
            </a:ln>
          </p:spPr>
        </p:pic>
        <p:pic>
          <p:nvPicPr>
            <p:cNvPr id="1366" name="Google Shape;1366;p25"/>
            <p:cNvPicPr preferRelativeResize="0"/>
            <p:nvPr/>
          </p:nvPicPr>
          <p:blipFill>
            <a:blip r:embed="rId3">
              <a:alphaModFix amt="40000"/>
            </a:blip>
            <a:stretch>
              <a:fillRect/>
            </a:stretch>
          </p:blipFill>
          <p:spPr>
            <a:xfrm>
              <a:off x="-367450" y="910400"/>
              <a:ext cx="1177350" cy="1177350"/>
            </a:xfrm>
            <a:prstGeom prst="rect">
              <a:avLst/>
            </a:prstGeom>
            <a:noFill/>
            <a:ln>
              <a:noFill/>
            </a:ln>
          </p:spPr>
        </p:pic>
      </p:grpSp>
      <p:grpSp>
        <p:nvGrpSpPr>
          <p:cNvPr id="1367" name="Google Shape;1367;p25"/>
          <p:cNvGrpSpPr/>
          <p:nvPr/>
        </p:nvGrpSpPr>
        <p:grpSpPr>
          <a:xfrm>
            <a:off x="7352875" y="3702559"/>
            <a:ext cx="3991212" cy="1778866"/>
            <a:chOff x="7352875" y="3702559"/>
            <a:chExt cx="3991212" cy="1778866"/>
          </a:xfrm>
        </p:grpSpPr>
        <p:grpSp>
          <p:nvGrpSpPr>
            <p:cNvPr id="1368" name="Google Shape;1368;p25"/>
            <p:cNvGrpSpPr/>
            <p:nvPr/>
          </p:nvGrpSpPr>
          <p:grpSpPr>
            <a:xfrm>
              <a:off x="7802532" y="3702559"/>
              <a:ext cx="3541556" cy="1323917"/>
              <a:chOff x="2133050" y="2071900"/>
              <a:chExt cx="2132825" cy="797300"/>
            </a:xfrm>
          </p:grpSpPr>
          <p:sp>
            <p:nvSpPr>
              <p:cNvPr id="1369" name="Google Shape;1369;p25"/>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5"/>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5"/>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5"/>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5"/>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5"/>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5"/>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5"/>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5"/>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5"/>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5"/>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5"/>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5"/>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5"/>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5"/>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5"/>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5"/>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5"/>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5"/>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5"/>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5"/>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5"/>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5"/>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5"/>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5"/>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5"/>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5"/>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5"/>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5"/>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5"/>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99" name="Google Shape;1399;p25"/>
            <p:cNvPicPr preferRelativeResize="0"/>
            <p:nvPr/>
          </p:nvPicPr>
          <p:blipFill>
            <a:blip r:embed="rId3">
              <a:alphaModFix amt="40000"/>
            </a:blip>
            <a:stretch>
              <a:fillRect/>
            </a:stretch>
          </p:blipFill>
          <p:spPr>
            <a:xfrm>
              <a:off x="7352875" y="4222300"/>
              <a:ext cx="1177350" cy="1177350"/>
            </a:xfrm>
            <a:prstGeom prst="rect">
              <a:avLst/>
            </a:prstGeom>
            <a:noFill/>
            <a:ln>
              <a:noFill/>
            </a:ln>
          </p:spPr>
        </p:pic>
        <p:pic>
          <p:nvPicPr>
            <p:cNvPr id="1400" name="Google Shape;1400;p25"/>
            <p:cNvPicPr preferRelativeResize="0"/>
            <p:nvPr/>
          </p:nvPicPr>
          <p:blipFill>
            <a:blip r:embed="rId3">
              <a:alphaModFix amt="40000"/>
            </a:blip>
            <a:stretch>
              <a:fillRect/>
            </a:stretch>
          </p:blipFill>
          <p:spPr>
            <a:xfrm>
              <a:off x="8371350" y="4304075"/>
              <a:ext cx="1177350" cy="1177350"/>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pic>
        <p:nvPicPr>
          <p:cNvPr id="52" name="Google Shape;52;p4"/>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53" name="Google Shape;5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 name="Google Shape;54;p4"/>
          <p:cNvSpPr txBox="1"/>
          <p:nvPr>
            <p:ph idx="1" type="body"/>
          </p:nvPr>
        </p:nvSpPr>
        <p:spPr>
          <a:xfrm>
            <a:off x="720000" y="1152475"/>
            <a:ext cx="7704000" cy="351600"/>
          </a:xfrm>
          <a:prstGeom prst="rect">
            <a:avLst/>
          </a:prstGeom>
        </p:spPr>
        <p:txBody>
          <a:bodyPr anchorCtr="0" anchor="t" bIns="91425" lIns="91425" spcFirstLastPara="1" rIns="91425" wrap="square" tIns="91425">
            <a:noAutofit/>
          </a:bodyPr>
          <a:lstStyle>
            <a:lvl1pPr indent="-317500" lvl="0" marL="457200" rtl="0" algn="ctr">
              <a:lnSpc>
                <a:spcPct val="115000"/>
              </a:lnSpc>
              <a:spcBef>
                <a:spcPts val="0"/>
              </a:spcBef>
              <a:spcAft>
                <a:spcPts val="0"/>
              </a:spcAft>
              <a:buSzPts val="1400"/>
              <a:buChar char="●"/>
              <a:defRPr sz="1400"/>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grpSp>
        <p:nvGrpSpPr>
          <p:cNvPr id="55" name="Google Shape;55;p4"/>
          <p:cNvGrpSpPr/>
          <p:nvPr/>
        </p:nvGrpSpPr>
        <p:grpSpPr>
          <a:xfrm>
            <a:off x="-1684333" y="361707"/>
            <a:ext cx="3423458" cy="1696293"/>
            <a:chOff x="-1684333" y="361707"/>
            <a:chExt cx="3423458" cy="1696293"/>
          </a:xfrm>
        </p:grpSpPr>
        <p:grpSp>
          <p:nvGrpSpPr>
            <p:cNvPr id="56" name="Google Shape;56;p4"/>
            <p:cNvGrpSpPr/>
            <p:nvPr/>
          </p:nvGrpSpPr>
          <p:grpSpPr>
            <a:xfrm>
              <a:off x="-1684333" y="361707"/>
              <a:ext cx="2907181" cy="1177348"/>
              <a:chOff x="2442775" y="3274750"/>
              <a:chExt cx="1690025" cy="684425"/>
            </a:xfrm>
          </p:grpSpPr>
          <p:sp>
            <p:nvSpPr>
              <p:cNvPr id="57" name="Google Shape;57;p4"/>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8" name="Google Shape;78;p4"/>
            <p:cNvPicPr preferRelativeResize="0"/>
            <p:nvPr/>
          </p:nvPicPr>
          <p:blipFill>
            <a:blip r:embed="rId3">
              <a:alphaModFix amt="40000"/>
            </a:blip>
            <a:stretch>
              <a:fillRect/>
            </a:stretch>
          </p:blipFill>
          <p:spPr>
            <a:xfrm>
              <a:off x="-345200" y="880650"/>
              <a:ext cx="1177350" cy="1177350"/>
            </a:xfrm>
            <a:prstGeom prst="rect">
              <a:avLst/>
            </a:prstGeom>
            <a:noFill/>
            <a:ln>
              <a:noFill/>
            </a:ln>
          </p:spPr>
        </p:pic>
        <p:pic>
          <p:nvPicPr>
            <p:cNvPr id="79" name="Google Shape;79;p4"/>
            <p:cNvPicPr preferRelativeResize="0"/>
            <p:nvPr/>
          </p:nvPicPr>
          <p:blipFill>
            <a:blip r:embed="rId3">
              <a:alphaModFix amt="40000"/>
            </a:blip>
            <a:stretch>
              <a:fillRect/>
            </a:stretch>
          </p:blipFill>
          <p:spPr>
            <a:xfrm>
              <a:off x="561775" y="739600"/>
              <a:ext cx="1177350" cy="1177350"/>
            </a:xfrm>
            <a:prstGeom prst="rect">
              <a:avLst/>
            </a:prstGeom>
            <a:noFill/>
            <a:ln>
              <a:noFill/>
            </a:ln>
          </p:spPr>
        </p:pic>
      </p:grpSp>
      <p:grpSp>
        <p:nvGrpSpPr>
          <p:cNvPr id="80" name="Google Shape;80;p4"/>
          <p:cNvGrpSpPr/>
          <p:nvPr/>
        </p:nvGrpSpPr>
        <p:grpSpPr>
          <a:xfrm>
            <a:off x="7378900" y="3638900"/>
            <a:ext cx="3965187" cy="1653150"/>
            <a:chOff x="7378900" y="3638900"/>
            <a:chExt cx="3965187" cy="1653150"/>
          </a:xfrm>
        </p:grpSpPr>
        <p:grpSp>
          <p:nvGrpSpPr>
            <p:cNvPr id="81" name="Google Shape;81;p4"/>
            <p:cNvGrpSpPr/>
            <p:nvPr/>
          </p:nvGrpSpPr>
          <p:grpSpPr>
            <a:xfrm>
              <a:off x="7802532" y="3702559"/>
              <a:ext cx="3541556" cy="1323917"/>
              <a:chOff x="2133050" y="2071900"/>
              <a:chExt cx="2132825" cy="797300"/>
            </a:xfrm>
          </p:grpSpPr>
          <p:sp>
            <p:nvSpPr>
              <p:cNvPr id="82" name="Google Shape;82;p4"/>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2" name="Google Shape;112;p4"/>
            <p:cNvPicPr preferRelativeResize="0"/>
            <p:nvPr/>
          </p:nvPicPr>
          <p:blipFill>
            <a:blip r:embed="rId3">
              <a:alphaModFix amt="40000"/>
            </a:blip>
            <a:stretch>
              <a:fillRect/>
            </a:stretch>
          </p:blipFill>
          <p:spPr>
            <a:xfrm>
              <a:off x="7378900" y="4114700"/>
              <a:ext cx="1177350" cy="1177350"/>
            </a:xfrm>
            <a:prstGeom prst="rect">
              <a:avLst/>
            </a:prstGeom>
            <a:noFill/>
            <a:ln>
              <a:noFill/>
            </a:ln>
          </p:spPr>
        </p:pic>
        <p:pic>
          <p:nvPicPr>
            <p:cNvPr id="113" name="Google Shape;113;p4"/>
            <p:cNvPicPr preferRelativeResize="0"/>
            <p:nvPr/>
          </p:nvPicPr>
          <p:blipFill>
            <a:blip r:embed="rId3">
              <a:alphaModFix amt="40000"/>
            </a:blip>
            <a:stretch>
              <a:fillRect/>
            </a:stretch>
          </p:blipFill>
          <p:spPr>
            <a:xfrm>
              <a:off x="8367650" y="3638900"/>
              <a:ext cx="1177350" cy="117735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4" name="Shape 114"/>
        <p:cNvGrpSpPr/>
        <p:nvPr/>
      </p:nvGrpSpPr>
      <p:grpSpPr>
        <a:xfrm>
          <a:off x="0" y="0"/>
          <a:ext cx="0" cy="0"/>
          <a:chOff x="0" y="0"/>
          <a:chExt cx="0" cy="0"/>
        </a:xfrm>
      </p:grpSpPr>
      <p:pic>
        <p:nvPicPr>
          <p:cNvPr id="115" name="Google Shape;115;p5"/>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116" name="Google Shape;116;p5"/>
          <p:cNvSpPr txBox="1"/>
          <p:nvPr>
            <p:ph idx="1" type="subTitle"/>
          </p:nvPr>
        </p:nvSpPr>
        <p:spPr>
          <a:xfrm>
            <a:off x="1363388" y="2048300"/>
            <a:ext cx="3001500" cy="48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117" name="Google Shape;117;p5"/>
          <p:cNvSpPr txBox="1"/>
          <p:nvPr>
            <p:ph idx="2" type="subTitle"/>
          </p:nvPr>
        </p:nvSpPr>
        <p:spPr>
          <a:xfrm>
            <a:off x="4779112" y="2048300"/>
            <a:ext cx="3001500" cy="487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gn="ctr">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p:txBody>
      </p:sp>
      <p:sp>
        <p:nvSpPr>
          <p:cNvPr id="118" name="Google Shape;118;p5"/>
          <p:cNvSpPr txBox="1"/>
          <p:nvPr>
            <p:ph idx="3" type="subTitle"/>
          </p:nvPr>
        </p:nvSpPr>
        <p:spPr>
          <a:xfrm>
            <a:off x="1363388" y="2535500"/>
            <a:ext cx="3001500" cy="131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9" name="Google Shape;119;p5"/>
          <p:cNvSpPr txBox="1"/>
          <p:nvPr>
            <p:ph idx="4" type="subTitle"/>
          </p:nvPr>
        </p:nvSpPr>
        <p:spPr>
          <a:xfrm>
            <a:off x="4779110" y="2535500"/>
            <a:ext cx="3001500" cy="131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0" name="Google Shape;12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1" name="Google Shape;121;p5"/>
          <p:cNvGrpSpPr/>
          <p:nvPr/>
        </p:nvGrpSpPr>
        <p:grpSpPr>
          <a:xfrm>
            <a:off x="-500554" y="-1910625"/>
            <a:ext cx="1580562" cy="3381325"/>
            <a:chOff x="-500554" y="-1910625"/>
            <a:chExt cx="1580562" cy="3381325"/>
          </a:xfrm>
        </p:grpSpPr>
        <p:grpSp>
          <p:nvGrpSpPr>
            <p:cNvPr id="122" name="Google Shape;122;p5"/>
            <p:cNvGrpSpPr/>
            <p:nvPr/>
          </p:nvGrpSpPr>
          <p:grpSpPr>
            <a:xfrm flipH="1" rot="5400000">
              <a:off x="-1326644" y="-1084534"/>
              <a:ext cx="3232743" cy="1580562"/>
              <a:chOff x="2191675" y="4192425"/>
              <a:chExt cx="1929650" cy="943450"/>
            </a:xfrm>
          </p:grpSpPr>
          <p:sp>
            <p:nvSpPr>
              <p:cNvPr id="123" name="Google Shape;123;p5"/>
              <p:cNvSpPr/>
              <p:nvPr/>
            </p:nvSpPr>
            <p:spPr>
              <a:xfrm>
                <a:off x="3010325" y="4489875"/>
                <a:ext cx="870175" cy="445600"/>
              </a:xfrm>
              <a:custGeom>
                <a:rect b="b" l="l" r="r" t="t"/>
                <a:pathLst>
                  <a:path extrusionOk="0" h="17824" w="34807">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2475650" y="4495025"/>
                <a:ext cx="359650" cy="139025"/>
              </a:xfrm>
              <a:custGeom>
                <a:rect b="b" l="l" r="r" t="t"/>
                <a:pathLst>
                  <a:path extrusionOk="0" h="5561" w="14386">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2605950" y="4534625"/>
                <a:ext cx="1219125" cy="460250"/>
              </a:xfrm>
              <a:custGeom>
                <a:rect b="b" l="l" r="r" t="t"/>
                <a:pathLst>
                  <a:path extrusionOk="0" h="18410" w="48765">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2722000" y="4631650"/>
                <a:ext cx="1145050" cy="383025"/>
              </a:xfrm>
              <a:custGeom>
                <a:rect b="b" l="l" r="r" t="t"/>
                <a:pathLst>
                  <a:path extrusionOk="0" h="15321" w="45802">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2660600" y="4648300"/>
                <a:ext cx="1412000" cy="386175"/>
              </a:xfrm>
              <a:custGeom>
                <a:rect b="b" l="l" r="r" t="t"/>
                <a:pathLst>
                  <a:path extrusionOk="0" h="15447" w="5648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2990525" y="4905725"/>
                <a:ext cx="533525" cy="192525"/>
              </a:xfrm>
              <a:custGeom>
                <a:rect b="b" l="l" r="r" t="t"/>
                <a:pathLst>
                  <a:path extrusionOk="0" h="7701" w="21341">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3253125" y="4895825"/>
                <a:ext cx="692725" cy="168375"/>
              </a:xfrm>
              <a:custGeom>
                <a:rect b="b" l="l" r="r" t="t"/>
                <a:pathLst>
                  <a:path extrusionOk="0" h="6735" w="27709">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2990125" y="4451850"/>
                <a:ext cx="46375" cy="46350"/>
              </a:xfrm>
              <a:custGeom>
                <a:rect b="b" l="l" r="r" t="t"/>
                <a:pathLst>
                  <a:path extrusionOk="0" h="1854" w="1855">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2430900" y="4535825"/>
                <a:ext cx="46350" cy="46750"/>
              </a:xfrm>
              <a:custGeom>
                <a:rect b="b" l="l" r="r" t="t"/>
                <a:pathLst>
                  <a:path extrusionOk="0" h="1870" w="1854">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3846425" y="4937025"/>
                <a:ext cx="46750" cy="46375"/>
              </a:xfrm>
              <a:custGeom>
                <a:rect b="b" l="l" r="r" t="t"/>
                <a:pathLst>
                  <a:path extrusionOk="0" h="1855" w="187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3227775" y="4877625"/>
                <a:ext cx="46375" cy="46350"/>
              </a:xfrm>
              <a:custGeom>
                <a:rect b="b" l="l" r="r" t="t"/>
                <a:pathLst>
                  <a:path extrusionOk="0" h="1854" w="1855">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3514925" y="5089500"/>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2891125" y="4689475"/>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2816650" y="4610275"/>
                <a:ext cx="46775" cy="46350"/>
              </a:xfrm>
              <a:custGeom>
                <a:rect b="b" l="l" r="r" t="t"/>
                <a:pathLst>
                  <a:path extrusionOk="0" h="1854" w="1871">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2556850" y="4543350"/>
                <a:ext cx="51500" cy="51500"/>
              </a:xfrm>
              <a:custGeom>
                <a:rect b="b" l="l" r="r" t="t"/>
                <a:pathLst>
                  <a:path extrusionOk="0" h="2060" w="206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2611500" y="4627700"/>
                <a:ext cx="51500" cy="51525"/>
              </a:xfrm>
              <a:custGeom>
                <a:rect b="b" l="l" r="r" t="t"/>
                <a:pathLst>
                  <a:path extrusionOk="0" h="2061" w="206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2685550" y="4588100"/>
                <a:ext cx="51525" cy="51500"/>
              </a:xfrm>
              <a:custGeom>
                <a:rect b="b" l="l" r="r" t="t"/>
                <a:pathLst>
                  <a:path extrusionOk="0" h="2060" w="2061">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3150925" y="4949300"/>
                <a:ext cx="51525" cy="51525"/>
              </a:xfrm>
              <a:custGeom>
                <a:rect b="b" l="l" r="r" t="t"/>
                <a:pathLst>
                  <a:path extrusionOk="0" h="2061" w="2061">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4069800" y="5006350"/>
                <a:ext cx="51525" cy="51500"/>
              </a:xfrm>
              <a:custGeom>
                <a:rect b="b" l="l" r="r" t="t"/>
                <a:pathLst>
                  <a:path extrusionOk="0" h="2060" w="2061">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3942675" y="5040800"/>
                <a:ext cx="51500" cy="51500"/>
              </a:xfrm>
              <a:custGeom>
                <a:rect b="b" l="l" r="r" t="t"/>
                <a:pathLst>
                  <a:path extrusionOk="0" h="2060" w="206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3877325" y="4843550"/>
                <a:ext cx="51500" cy="51525"/>
              </a:xfrm>
              <a:custGeom>
                <a:rect b="b" l="l" r="r" t="t"/>
                <a:pathLst>
                  <a:path extrusionOk="0" h="2061" w="206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2432875" y="4392825"/>
                <a:ext cx="869775" cy="445600"/>
              </a:xfrm>
              <a:custGeom>
                <a:rect b="b" l="l" r="r" t="t"/>
                <a:pathLst>
                  <a:path extrusionOk="0" h="17824" w="34791">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3477700" y="4694250"/>
                <a:ext cx="359650" cy="139425"/>
              </a:xfrm>
              <a:custGeom>
                <a:rect b="b" l="l" r="r" t="t"/>
                <a:pathLst>
                  <a:path extrusionOk="0" h="5577" w="14386">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2488325" y="4333425"/>
                <a:ext cx="1218700" cy="460650"/>
              </a:xfrm>
              <a:custGeom>
                <a:rect b="b" l="l" r="r" t="t"/>
                <a:pathLst>
                  <a:path extrusionOk="0" h="18426" w="48748">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2445950" y="4313625"/>
                <a:ext cx="1144650" cy="383400"/>
              </a:xfrm>
              <a:custGeom>
                <a:rect b="b" l="l" r="r" t="t"/>
                <a:pathLst>
                  <a:path extrusionOk="0" h="15336" w="45786">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2240775" y="4293825"/>
                <a:ext cx="1412000" cy="386175"/>
              </a:xfrm>
              <a:custGeom>
                <a:rect b="b" l="l" r="r" t="t"/>
                <a:pathLst>
                  <a:path extrusionOk="0" h="15447" w="5648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2789325" y="4230050"/>
                <a:ext cx="532725" cy="192525"/>
              </a:xfrm>
              <a:custGeom>
                <a:rect b="b" l="l" r="r" t="t"/>
                <a:pathLst>
                  <a:path extrusionOk="0" h="7701" w="21309">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2367525" y="4264100"/>
                <a:ext cx="692350" cy="168375"/>
              </a:xfrm>
              <a:custGeom>
                <a:rect b="b" l="l" r="r" t="t"/>
                <a:pathLst>
                  <a:path extrusionOk="0" h="6735" w="27694">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3275700" y="4830100"/>
                <a:ext cx="46750" cy="46350"/>
              </a:xfrm>
              <a:custGeom>
                <a:rect b="b" l="l" r="r" t="t"/>
                <a:pathLst>
                  <a:path extrusionOk="0" h="1854" w="187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3835325" y="4745725"/>
                <a:ext cx="46375" cy="46750"/>
              </a:xfrm>
              <a:custGeom>
                <a:rect b="b" l="l" r="r" t="t"/>
                <a:pathLst>
                  <a:path extrusionOk="0" h="1870" w="1855">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2419400" y="4344900"/>
                <a:ext cx="46375" cy="46375"/>
              </a:xfrm>
              <a:custGeom>
                <a:rect b="b" l="l" r="r" t="t"/>
                <a:pathLst>
                  <a:path extrusionOk="0" h="1855" w="1855">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3038050" y="4404325"/>
                <a:ext cx="46775" cy="46350"/>
              </a:xfrm>
              <a:custGeom>
                <a:rect b="b" l="l" r="r" t="t"/>
                <a:pathLst>
                  <a:path extrusionOk="0" h="1854" w="1871">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2750925" y="4192425"/>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3374725" y="4592450"/>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3449175" y="4671675"/>
                <a:ext cx="46375" cy="46350"/>
              </a:xfrm>
              <a:custGeom>
                <a:rect b="b" l="l" r="r" t="t"/>
                <a:pathLst>
                  <a:path extrusionOk="0" h="1854" w="1855">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3704250" y="4733450"/>
                <a:ext cx="51500" cy="51500"/>
              </a:xfrm>
              <a:custGeom>
                <a:rect b="b" l="l" r="r" t="t"/>
                <a:pathLst>
                  <a:path extrusionOk="0" h="2060" w="206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3649575" y="4649075"/>
                <a:ext cx="51525" cy="51925"/>
              </a:xfrm>
              <a:custGeom>
                <a:rect b="b" l="l" r="r" t="t"/>
                <a:pathLst>
                  <a:path extrusionOk="0" h="2077" w="2061">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3575525" y="4688700"/>
                <a:ext cx="51500" cy="51900"/>
              </a:xfrm>
              <a:custGeom>
                <a:rect b="b" l="l" r="r" t="t"/>
                <a:pathLst>
                  <a:path extrusionOk="0" h="2076" w="206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3110150" y="4327475"/>
                <a:ext cx="51500" cy="51525"/>
              </a:xfrm>
              <a:custGeom>
                <a:rect b="b" l="l" r="r" t="t"/>
                <a:pathLst>
                  <a:path extrusionOk="0" h="2061" w="206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2191675" y="4270450"/>
                <a:ext cx="51500" cy="51500"/>
              </a:xfrm>
              <a:custGeom>
                <a:rect b="b" l="l" r="r" t="t"/>
                <a:pathLst>
                  <a:path extrusionOk="0" h="2060" w="206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2318400" y="4236000"/>
                <a:ext cx="51525" cy="51500"/>
              </a:xfrm>
              <a:custGeom>
                <a:rect b="b" l="l" r="r" t="t"/>
                <a:pathLst>
                  <a:path extrusionOk="0" h="2060" w="2061">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2383750" y="4433225"/>
                <a:ext cx="51525" cy="51925"/>
              </a:xfrm>
              <a:custGeom>
                <a:rect b="b" l="l" r="r" t="t"/>
                <a:pathLst>
                  <a:path extrusionOk="0" h="2077" w="2061">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5" name="Google Shape;165;p5"/>
            <p:cNvPicPr preferRelativeResize="0"/>
            <p:nvPr/>
          </p:nvPicPr>
          <p:blipFill>
            <a:blip r:embed="rId3">
              <a:alphaModFix amt="40000"/>
            </a:blip>
            <a:stretch>
              <a:fillRect/>
            </a:stretch>
          </p:blipFill>
          <p:spPr>
            <a:xfrm>
              <a:off x="-134525" y="293350"/>
              <a:ext cx="1177350" cy="1177350"/>
            </a:xfrm>
            <a:prstGeom prst="rect">
              <a:avLst/>
            </a:prstGeom>
            <a:noFill/>
            <a:ln>
              <a:noFill/>
            </a:ln>
          </p:spPr>
        </p:pic>
      </p:grpSp>
      <p:grpSp>
        <p:nvGrpSpPr>
          <p:cNvPr id="166" name="Google Shape;166;p5"/>
          <p:cNvGrpSpPr/>
          <p:nvPr/>
        </p:nvGrpSpPr>
        <p:grpSpPr>
          <a:xfrm>
            <a:off x="7678750" y="3705625"/>
            <a:ext cx="2067292" cy="3199279"/>
            <a:chOff x="7678750" y="3705625"/>
            <a:chExt cx="2067292" cy="3199279"/>
          </a:xfrm>
        </p:grpSpPr>
        <p:grpSp>
          <p:nvGrpSpPr>
            <p:cNvPr id="167" name="Google Shape;167;p5"/>
            <p:cNvGrpSpPr/>
            <p:nvPr/>
          </p:nvGrpSpPr>
          <p:grpSpPr>
            <a:xfrm flipH="1" rot="5400000">
              <a:off x="7465663" y="4624525"/>
              <a:ext cx="3063126" cy="1497633"/>
              <a:chOff x="2191675" y="4192425"/>
              <a:chExt cx="1929650" cy="943450"/>
            </a:xfrm>
          </p:grpSpPr>
          <p:sp>
            <p:nvSpPr>
              <p:cNvPr id="168" name="Google Shape;168;p5"/>
              <p:cNvSpPr/>
              <p:nvPr/>
            </p:nvSpPr>
            <p:spPr>
              <a:xfrm>
                <a:off x="3010325" y="4489875"/>
                <a:ext cx="870175" cy="445600"/>
              </a:xfrm>
              <a:custGeom>
                <a:rect b="b" l="l" r="r" t="t"/>
                <a:pathLst>
                  <a:path extrusionOk="0" h="17824" w="34807">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
              <p:cNvSpPr/>
              <p:nvPr/>
            </p:nvSpPr>
            <p:spPr>
              <a:xfrm>
                <a:off x="2475650" y="4495025"/>
                <a:ext cx="359650" cy="139025"/>
              </a:xfrm>
              <a:custGeom>
                <a:rect b="b" l="l" r="r" t="t"/>
                <a:pathLst>
                  <a:path extrusionOk="0" h="5561" w="14386">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p:nvPr/>
            </p:nvSpPr>
            <p:spPr>
              <a:xfrm>
                <a:off x="2605950" y="4534625"/>
                <a:ext cx="1219125" cy="460250"/>
              </a:xfrm>
              <a:custGeom>
                <a:rect b="b" l="l" r="r" t="t"/>
                <a:pathLst>
                  <a:path extrusionOk="0" h="18410" w="48765">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
              <p:cNvSpPr/>
              <p:nvPr/>
            </p:nvSpPr>
            <p:spPr>
              <a:xfrm>
                <a:off x="2722000" y="4631650"/>
                <a:ext cx="1145050" cy="383025"/>
              </a:xfrm>
              <a:custGeom>
                <a:rect b="b" l="l" r="r" t="t"/>
                <a:pathLst>
                  <a:path extrusionOk="0" h="15321" w="45802">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2660600" y="4648300"/>
                <a:ext cx="1412000" cy="386175"/>
              </a:xfrm>
              <a:custGeom>
                <a:rect b="b" l="l" r="r" t="t"/>
                <a:pathLst>
                  <a:path extrusionOk="0" h="15447" w="5648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2990525" y="4905725"/>
                <a:ext cx="533525" cy="192525"/>
              </a:xfrm>
              <a:custGeom>
                <a:rect b="b" l="l" r="r" t="t"/>
                <a:pathLst>
                  <a:path extrusionOk="0" h="7701" w="21341">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253125" y="4895825"/>
                <a:ext cx="692725" cy="168375"/>
              </a:xfrm>
              <a:custGeom>
                <a:rect b="b" l="l" r="r" t="t"/>
                <a:pathLst>
                  <a:path extrusionOk="0" h="6735" w="27709">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2990125" y="4451850"/>
                <a:ext cx="46375" cy="46350"/>
              </a:xfrm>
              <a:custGeom>
                <a:rect b="b" l="l" r="r" t="t"/>
                <a:pathLst>
                  <a:path extrusionOk="0" h="1854" w="1855">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2430900" y="4535825"/>
                <a:ext cx="46350" cy="46750"/>
              </a:xfrm>
              <a:custGeom>
                <a:rect b="b" l="l" r="r" t="t"/>
                <a:pathLst>
                  <a:path extrusionOk="0" h="1870" w="1854">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3846425" y="4937025"/>
                <a:ext cx="46750" cy="46375"/>
              </a:xfrm>
              <a:custGeom>
                <a:rect b="b" l="l" r="r" t="t"/>
                <a:pathLst>
                  <a:path extrusionOk="0" h="1855" w="187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3227775" y="4877625"/>
                <a:ext cx="46375" cy="46350"/>
              </a:xfrm>
              <a:custGeom>
                <a:rect b="b" l="l" r="r" t="t"/>
                <a:pathLst>
                  <a:path extrusionOk="0" h="1854" w="1855">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3514925" y="5089500"/>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2891125" y="4689475"/>
                <a:ext cx="46350" cy="46375"/>
              </a:xfrm>
              <a:custGeom>
                <a:rect b="b" l="l" r="r" t="t"/>
                <a:pathLst>
                  <a:path extrusionOk="0" h="1855" w="1854">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2816650" y="4610275"/>
                <a:ext cx="46775" cy="46350"/>
              </a:xfrm>
              <a:custGeom>
                <a:rect b="b" l="l" r="r" t="t"/>
                <a:pathLst>
                  <a:path extrusionOk="0" h="1854" w="1871">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2556850" y="4543350"/>
                <a:ext cx="51500" cy="51500"/>
              </a:xfrm>
              <a:custGeom>
                <a:rect b="b" l="l" r="r" t="t"/>
                <a:pathLst>
                  <a:path extrusionOk="0" h="2060" w="206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2611500" y="4627700"/>
                <a:ext cx="51500" cy="51525"/>
              </a:xfrm>
              <a:custGeom>
                <a:rect b="b" l="l" r="r" t="t"/>
                <a:pathLst>
                  <a:path extrusionOk="0" h="2061" w="206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2685550" y="4588100"/>
                <a:ext cx="51525" cy="51500"/>
              </a:xfrm>
              <a:custGeom>
                <a:rect b="b" l="l" r="r" t="t"/>
                <a:pathLst>
                  <a:path extrusionOk="0" h="2060" w="2061">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3150925" y="4949300"/>
                <a:ext cx="51525" cy="51525"/>
              </a:xfrm>
              <a:custGeom>
                <a:rect b="b" l="l" r="r" t="t"/>
                <a:pathLst>
                  <a:path extrusionOk="0" h="2061" w="2061">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4069800" y="5006350"/>
                <a:ext cx="51525" cy="51500"/>
              </a:xfrm>
              <a:custGeom>
                <a:rect b="b" l="l" r="r" t="t"/>
                <a:pathLst>
                  <a:path extrusionOk="0" h="2060" w="2061">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3942675" y="5040800"/>
                <a:ext cx="51500" cy="51500"/>
              </a:xfrm>
              <a:custGeom>
                <a:rect b="b" l="l" r="r" t="t"/>
                <a:pathLst>
                  <a:path extrusionOk="0" h="2060" w="206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3877325" y="4843550"/>
                <a:ext cx="51500" cy="51525"/>
              </a:xfrm>
              <a:custGeom>
                <a:rect b="b" l="l" r="r" t="t"/>
                <a:pathLst>
                  <a:path extrusionOk="0" h="2061" w="206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2432875" y="4392825"/>
                <a:ext cx="869775" cy="445600"/>
              </a:xfrm>
              <a:custGeom>
                <a:rect b="b" l="l" r="r" t="t"/>
                <a:pathLst>
                  <a:path extrusionOk="0" h="17824" w="34791">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3477700" y="4694250"/>
                <a:ext cx="359650" cy="139425"/>
              </a:xfrm>
              <a:custGeom>
                <a:rect b="b" l="l" r="r" t="t"/>
                <a:pathLst>
                  <a:path extrusionOk="0" h="5577" w="14386">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2488325" y="4333425"/>
                <a:ext cx="1218700" cy="460650"/>
              </a:xfrm>
              <a:custGeom>
                <a:rect b="b" l="l" r="r" t="t"/>
                <a:pathLst>
                  <a:path extrusionOk="0" h="18426" w="48748">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2445950" y="4313625"/>
                <a:ext cx="1144650" cy="383400"/>
              </a:xfrm>
              <a:custGeom>
                <a:rect b="b" l="l" r="r" t="t"/>
                <a:pathLst>
                  <a:path extrusionOk="0" h="15336" w="45786">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2240775" y="4293825"/>
                <a:ext cx="1412000" cy="386175"/>
              </a:xfrm>
              <a:custGeom>
                <a:rect b="b" l="l" r="r" t="t"/>
                <a:pathLst>
                  <a:path extrusionOk="0" h="15447" w="5648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2789325" y="4230050"/>
                <a:ext cx="532725" cy="192525"/>
              </a:xfrm>
              <a:custGeom>
                <a:rect b="b" l="l" r="r" t="t"/>
                <a:pathLst>
                  <a:path extrusionOk="0" h="7701" w="21309">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2367525" y="4264100"/>
                <a:ext cx="692350" cy="168375"/>
              </a:xfrm>
              <a:custGeom>
                <a:rect b="b" l="l" r="r" t="t"/>
                <a:pathLst>
                  <a:path extrusionOk="0" h="6735" w="27694">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3275700" y="4830100"/>
                <a:ext cx="46750" cy="46350"/>
              </a:xfrm>
              <a:custGeom>
                <a:rect b="b" l="l" r="r" t="t"/>
                <a:pathLst>
                  <a:path extrusionOk="0" h="1854" w="187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3835325" y="4745725"/>
                <a:ext cx="46375" cy="46750"/>
              </a:xfrm>
              <a:custGeom>
                <a:rect b="b" l="l" r="r" t="t"/>
                <a:pathLst>
                  <a:path extrusionOk="0" h="1870" w="1855">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2419400" y="4344900"/>
                <a:ext cx="46375" cy="46375"/>
              </a:xfrm>
              <a:custGeom>
                <a:rect b="b" l="l" r="r" t="t"/>
                <a:pathLst>
                  <a:path extrusionOk="0" h="1855" w="1855">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3038050" y="4404325"/>
                <a:ext cx="46775" cy="46350"/>
              </a:xfrm>
              <a:custGeom>
                <a:rect b="b" l="l" r="r" t="t"/>
                <a:pathLst>
                  <a:path extrusionOk="0" h="1854" w="1871">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2750925" y="4192425"/>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3374725" y="4592450"/>
                <a:ext cx="46750" cy="46375"/>
              </a:xfrm>
              <a:custGeom>
                <a:rect b="b" l="l" r="r" t="t"/>
                <a:pathLst>
                  <a:path extrusionOk="0" h="1855" w="187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3449175" y="4671675"/>
                <a:ext cx="46375" cy="46350"/>
              </a:xfrm>
              <a:custGeom>
                <a:rect b="b" l="l" r="r" t="t"/>
                <a:pathLst>
                  <a:path extrusionOk="0" h="1854" w="1855">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3704250" y="4733450"/>
                <a:ext cx="51500" cy="51500"/>
              </a:xfrm>
              <a:custGeom>
                <a:rect b="b" l="l" r="r" t="t"/>
                <a:pathLst>
                  <a:path extrusionOk="0" h="2060" w="206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3649575" y="4649075"/>
                <a:ext cx="51525" cy="51925"/>
              </a:xfrm>
              <a:custGeom>
                <a:rect b="b" l="l" r="r" t="t"/>
                <a:pathLst>
                  <a:path extrusionOk="0" h="2077" w="2061">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3575525" y="4688700"/>
                <a:ext cx="51500" cy="51900"/>
              </a:xfrm>
              <a:custGeom>
                <a:rect b="b" l="l" r="r" t="t"/>
                <a:pathLst>
                  <a:path extrusionOk="0" h="2076" w="206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3110150" y="4327475"/>
                <a:ext cx="51500" cy="51525"/>
              </a:xfrm>
              <a:custGeom>
                <a:rect b="b" l="l" r="r" t="t"/>
                <a:pathLst>
                  <a:path extrusionOk="0" h="2061" w="206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2191675" y="4270450"/>
                <a:ext cx="51500" cy="51500"/>
              </a:xfrm>
              <a:custGeom>
                <a:rect b="b" l="l" r="r" t="t"/>
                <a:pathLst>
                  <a:path extrusionOk="0" h="2060" w="206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2318400" y="4236000"/>
                <a:ext cx="51525" cy="51500"/>
              </a:xfrm>
              <a:custGeom>
                <a:rect b="b" l="l" r="r" t="t"/>
                <a:pathLst>
                  <a:path extrusionOk="0" h="2060" w="2061">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2383750" y="4433225"/>
                <a:ext cx="51525" cy="51925"/>
              </a:xfrm>
              <a:custGeom>
                <a:rect b="b" l="l" r="r" t="t"/>
                <a:pathLst>
                  <a:path extrusionOk="0" h="2077" w="2061">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0" name="Google Shape;210;p5"/>
            <p:cNvPicPr preferRelativeResize="0"/>
            <p:nvPr/>
          </p:nvPicPr>
          <p:blipFill>
            <a:blip r:embed="rId3">
              <a:alphaModFix amt="40000"/>
            </a:blip>
            <a:stretch>
              <a:fillRect/>
            </a:stretch>
          </p:blipFill>
          <p:spPr>
            <a:xfrm>
              <a:off x="7678750" y="4166550"/>
              <a:ext cx="1177350" cy="1177350"/>
            </a:xfrm>
            <a:prstGeom prst="rect">
              <a:avLst/>
            </a:prstGeom>
            <a:noFill/>
            <a:ln>
              <a:noFill/>
            </a:ln>
          </p:spPr>
        </p:pic>
        <p:pic>
          <p:nvPicPr>
            <p:cNvPr id="211" name="Google Shape;211;p5"/>
            <p:cNvPicPr preferRelativeResize="0"/>
            <p:nvPr/>
          </p:nvPicPr>
          <p:blipFill>
            <a:blip r:embed="rId3">
              <a:alphaModFix amt="40000"/>
            </a:blip>
            <a:stretch>
              <a:fillRect/>
            </a:stretch>
          </p:blipFill>
          <p:spPr>
            <a:xfrm>
              <a:off x="8194800" y="3705625"/>
              <a:ext cx="1177350" cy="1177350"/>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2" name="Shape 212"/>
        <p:cNvGrpSpPr/>
        <p:nvPr/>
      </p:nvGrpSpPr>
      <p:grpSpPr>
        <a:xfrm>
          <a:off x="0" y="0"/>
          <a:ext cx="0" cy="0"/>
          <a:chOff x="0" y="0"/>
          <a:chExt cx="0" cy="0"/>
        </a:xfrm>
      </p:grpSpPr>
      <p:pic>
        <p:nvPicPr>
          <p:cNvPr id="213" name="Google Shape;213;p6"/>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214" name="Google Shape;21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15" name="Google Shape;215;p6"/>
          <p:cNvGrpSpPr/>
          <p:nvPr/>
        </p:nvGrpSpPr>
        <p:grpSpPr>
          <a:xfrm>
            <a:off x="7990275" y="3274400"/>
            <a:ext cx="3920587" cy="1824125"/>
            <a:chOff x="7423500" y="3586650"/>
            <a:chExt cx="3920587" cy="1824125"/>
          </a:xfrm>
        </p:grpSpPr>
        <p:grpSp>
          <p:nvGrpSpPr>
            <p:cNvPr id="216" name="Google Shape;216;p6"/>
            <p:cNvGrpSpPr/>
            <p:nvPr/>
          </p:nvGrpSpPr>
          <p:grpSpPr>
            <a:xfrm>
              <a:off x="7802532" y="3702559"/>
              <a:ext cx="3541556" cy="1323917"/>
              <a:chOff x="2133050" y="2071900"/>
              <a:chExt cx="2132825" cy="797300"/>
            </a:xfrm>
          </p:grpSpPr>
          <p:sp>
            <p:nvSpPr>
              <p:cNvPr id="217" name="Google Shape;217;p6"/>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7" name="Google Shape;247;p6"/>
            <p:cNvPicPr preferRelativeResize="0"/>
            <p:nvPr/>
          </p:nvPicPr>
          <p:blipFill>
            <a:blip r:embed="rId3">
              <a:alphaModFix amt="40000"/>
            </a:blip>
            <a:stretch>
              <a:fillRect/>
            </a:stretch>
          </p:blipFill>
          <p:spPr>
            <a:xfrm>
              <a:off x="7423500" y="4233425"/>
              <a:ext cx="1177350" cy="1177350"/>
            </a:xfrm>
            <a:prstGeom prst="rect">
              <a:avLst/>
            </a:prstGeom>
            <a:noFill/>
            <a:ln>
              <a:noFill/>
            </a:ln>
          </p:spPr>
        </p:pic>
        <p:pic>
          <p:nvPicPr>
            <p:cNvPr id="248" name="Google Shape;248;p6"/>
            <p:cNvPicPr preferRelativeResize="0"/>
            <p:nvPr/>
          </p:nvPicPr>
          <p:blipFill>
            <a:blip r:embed="rId3">
              <a:alphaModFix amt="40000"/>
            </a:blip>
            <a:stretch>
              <a:fillRect/>
            </a:stretch>
          </p:blipFill>
          <p:spPr>
            <a:xfrm>
              <a:off x="8300725" y="3586650"/>
              <a:ext cx="1177350" cy="1177350"/>
            </a:xfrm>
            <a:prstGeom prst="rect">
              <a:avLst/>
            </a:prstGeom>
            <a:noFill/>
            <a:ln>
              <a:noFill/>
            </a:ln>
          </p:spPr>
        </p:pic>
        <p:pic>
          <p:nvPicPr>
            <p:cNvPr id="249" name="Google Shape;249;p6"/>
            <p:cNvPicPr preferRelativeResize="0"/>
            <p:nvPr/>
          </p:nvPicPr>
          <p:blipFill>
            <a:blip r:embed="rId3">
              <a:alphaModFix amt="40000"/>
            </a:blip>
            <a:stretch>
              <a:fillRect/>
            </a:stretch>
          </p:blipFill>
          <p:spPr>
            <a:xfrm>
              <a:off x="8300725" y="4233425"/>
              <a:ext cx="1177350" cy="117735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0" name="Shape 250"/>
        <p:cNvGrpSpPr/>
        <p:nvPr/>
      </p:nvGrpSpPr>
      <p:grpSpPr>
        <a:xfrm>
          <a:off x="0" y="0"/>
          <a:ext cx="0" cy="0"/>
          <a:chOff x="0" y="0"/>
          <a:chExt cx="0" cy="0"/>
        </a:xfrm>
      </p:grpSpPr>
      <p:pic>
        <p:nvPicPr>
          <p:cNvPr id="251" name="Google Shape;251;p7"/>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252" name="Google Shape;252;p7"/>
          <p:cNvSpPr txBox="1"/>
          <p:nvPr>
            <p:ph type="title"/>
          </p:nvPr>
        </p:nvSpPr>
        <p:spPr>
          <a:xfrm>
            <a:off x="3974167" y="788525"/>
            <a:ext cx="4175700" cy="1201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3" name="Google Shape;253;p7"/>
          <p:cNvSpPr txBox="1"/>
          <p:nvPr>
            <p:ph idx="1" type="body"/>
          </p:nvPr>
        </p:nvSpPr>
        <p:spPr>
          <a:xfrm>
            <a:off x="3974169" y="1990075"/>
            <a:ext cx="4175700" cy="2364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Open Sans"/>
              <a:buAutoNum type="arabicPeriod"/>
              <a:defRPr/>
            </a:lvl1pPr>
            <a:lvl2pPr indent="-304800" lvl="1" marL="914400" rtl="0">
              <a:lnSpc>
                <a:spcPct val="115000"/>
              </a:lnSpc>
              <a:spcBef>
                <a:spcPts val="1000"/>
              </a:spcBef>
              <a:spcAft>
                <a:spcPts val="0"/>
              </a:spcAft>
              <a:buClr>
                <a:srgbClr val="E76A28"/>
              </a:buClr>
              <a:buSzPts val="1200"/>
              <a:buFont typeface="Nunito Light"/>
              <a:buAutoNum type="alphaLcPeriod"/>
              <a:defRPr/>
            </a:lvl2pPr>
            <a:lvl3pPr indent="-304800" lvl="2" marL="1371600" rtl="0">
              <a:lnSpc>
                <a:spcPct val="115000"/>
              </a:lnSpc>
              <a:spcBef>
                <a:spcPts val="0"/>
              </a:spcBef>
              <a:spcAft>
                <a:spcPts val="0"/>
              </a:spcAft>
              <a:buClr>
                <a:srgbClr val="E76A28"/>
              </a:buClr>
              <a:buSzPts val="1200"/>
              <a:buFont typeface="Nunito Light"/>
              <a:buAutoNum type="romanLcPeriod"/>
              <a:defRPr/>
            </a:lvl3pPr>
            <a:lvl4pPr indent="-304800" lvl="3" marL="1828800" rtl="0">
              <a:lnSpc>
                <a:spcPct val="115000"/>
              </a:lnSpc>
              <a:spcBef>
                <a:spcPts val="0"/>
              </a:spcBef>
              <a:spcAft>
                <a:spcPts val="0"/>
              </a:spcAft>
              <a:buClr>
                <a:srgbClr val="E76A28"/>
              </a:buClr>
              <a:buSzPts val="1200"/>
              <a:buFont typeface="Nunito Light"/>
              <a:buAutoNum type="arabicPeriod"/>
              <a:defRPr/>
            </a:lvl4pPr>
            <a:lvl5pPr indent="-304800" lvl="4" marL="2286000" rtl="0">
              <a:lnSpc>
                <a:spcPct val="115000"/>
              </a:lnSpc>
              <a:spcBef>
                <a:spcPts val="0"/>
              </a:spcBef>
              <a:spcAft>
                <a:spcPts val="0"/>
              </a:spcAft>
              <a:buClr>
                <a:srgbClr val="E76A28"/>
              </a:buClr>
              <a:buSzPts val="1200"/>
              <a:buFont typeface="Nunito Light"/>
              <a:buAutoNum type="alphaLcPeriod"/>
              <a:defRPr/>
            </a:lvl5pPr>
            <a:lvl6pPr indent="-304800" lvl="5" marL="2743200" rtl="0">
              <a:lnSpc>
                <a:spcPct val="115000"/>
              </a:lnSpc>
              <a:spcBef>
                <a:spcPts val="0"/>
              </a:spcBef>
              <a:spcAft>
                <a:spcPts val="0"/>
              </a:spcAft>
              <a:buClr>
                <a:srgbClr val="999999"/>
              </a:buClr>
              <a:buSzPts val="1200"/>
              <a:buFont typeface="Nunito Light"/>
              <a:buAutoNum type="romanLcPeriod"/>
              <a:defRPr/>
            </a:lvl6pPr>
            <a:lvl7pPr indent="-304800" lvl="6" marL="3200400" rtl="0">
              <a:lnSpc>
                <a:spcPct val="115000"/>
              </a:lnSpc>
              <a:spcBef>
                <a:spcPts val="0"/>
              </a:spcBef>
              <a:spcAft>
                <a:spcPts val="0"/>
              </a:spcAft>
              <a:buClr>
                <a:srgbClr val="999999"/>
              </a:buClr>
              <a:buSzPts val="1200"/>
              <a:buFont typeface="Nunito Light"/>
              <a:buAutoNum type="arabicPeriod"/>
              <a:defRPr/>
            </a:lvl7pPr>
            <a:lvl8pPr indent="-304800" lvl="7" marL="3657600" rtl="0">
              <a:lnSpc>
                <a:spcPct val="115000"/>
              </a:lnSpc>
              <a:spcBef>
                <a:spcPts val="0"/>
              </a:spcBef>
              <a:spcAft>
                <a:spcPts val="0"/>
              </a:spcAft>
              <a:buClr>
                <a:srgbClr val="999999"/>
              </a:buClr>
              <a:buSzPts val="1200"/>
              <a:buFont typeface="Nunito Light"/>
              <a:buAutoNum type="alphaLcPeriod"/>
              <a:defRPr/>
            </a:lvl8pPr>
            <a:lvl9pPr indent="-304800" lvl="8" marL="4114800" rtl="0">
              <a:lnSpc>
                <a:spcPct val="115000"/>
              </a:lnSpc>
              <a:spcBef>
                <a:spcPts val="0"/>
              </a:spcBef>
              <a:spcAft>
                <a:spcPts val="0"/>
              </a:spcAft>
              <a:buClr>
                <a:srgbClr val="999999"/>
              </a:buClr>
              <a:buSzPts val="1200"/>
              <a:buFont typeface="Nunito Light"/>
              <a:buAutoNum type="romanLcPeriod"/>
              <a:defRPr/>
            </a:lvl9pPr>
          </a:lstStyle>
          <a:p/>
        </p:txBody>
      </p:sp>
      <p:sp>
        <p:nvSpPr>
          <p:cNvPr id="254" name="Google Shape;254;p7"/>
          <p:cNvSpPr/>
          <p:nvPr>
            <p:ph idx="2" type="pic"/>
          </p:nvPr>
        </p:nvSpPr>
        <p:spPr>
          <a:xfrm>
            <a:off x="994131" y="694950"/>
            <a:ext cx="2540700" cy="3753600"/>
          </a:xfrm>
          <a:prstGeom prst="rect">
            <a:avLst/>
          </a:prstGeom>
          <a:noFill/>
          <a:ln cap="flat" cmpd="sng" w="9525">
            <a:solidFill>
              <a:schemeClr val="dk1"/>
            </a:solidFill>
            <a:prstDash val="solid"/>
            <a:round/>
            <a:headEnd len="sm" w="sm" type="none"/>
            <a:tailEnd len="sm" w="sm" type="none"/>
          </a:ln>
        </p:spPr>
      </p:sp>
      <p:grpSp>
        <p:nvGrpSpPr>
          <p:cNvPr id="255" name="Google Shape;255;p7"/>
          <p:cNvGrpSpPr/>
          <p:nvPr/>
        </p:nvGrpSpPr>
        <p:grpSpPr>
          <a:xfrm>
            <a:off x="-1776656" y="986429"/>
            <a:ext cx="3025131" cy="1757025"/>
            <a:chOff x="-1776656" y="986429"/>
            <a:chExt cx="3025131" cy="1757025"/>
          </a:xfrm>
        </p:grpSpPr>
        <p:grpSp>
          <p:nvGrpSpPr>
            <p:cNvPr id="256" name="Google Shape;256;p7"/>
            <p:cNvGrpSpPr/>
            <p:nvPr/>
          </p:nvGrpSpPr>
          <p:grpSpPr>
            <a:xfrm>
              <a:off x="-1776656" y="986429"/>
              <a:ext cx="2590356" cy="1757025"/>
              <a:chOff x="-1776656" y="986429"/>
              <a:chExt cx="2590356" cy="1757025"/>
            </a:xfrm>
          </p:grpSpPr>
          <p:grpSp>
            <p:nvGrpSpPr>
              <p:cNvPr id="257" name="Google Shape;257;p7"/>
              <p:cNvGrpSpPr/>
              <p:nvPr/>
            </p:nvGrpSpPr>
            <p:grpSpPr>
              <a:xfrm flipH="1">
                <a:off x="-1776656" y="986429"/>
                <a:ext cx="2590356" cy="1757025"/>
                <a:chOff x="2280775" y="570800"/>
                <a:chExt cx="1702725" cy="1154950"/>
              </a:xfrm>
            </p:grpSpPr>
            <p:sp>
              <p:nvSpPr>
                <p:cNvPr id="258" name="Google Shape;258;p7"/>
                <p:cNvSpPr/>
                <p:nvPr/>
              </p:nvSpPr>
              <p:spPr>
                <a:xfrm>
                  <a:off x="2562775" y="1179175"/>
                  <a:ext cx="1420725" cy="546575"/>
                </a:xfrm>
                <a:custGeom>
                  <a:rect b="b" l="l" r="r" t="t"/>
                  <a:pathLst>
                    <a:path extrusionOk="0" h="21863" w="56829">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2385350" y="1087275"/>
                  <a:ext cx="1598150" cy="574325"/>
                </a:xfrm>
                <a:custGeom>
                  <a:rect b="b" l="l" r="r" t="t"/>
                  <a:pathLst>
                    <a:path extrusionOk="0" h="22973" w="63926">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2329900" y="1057575"/>
                  <a:ext cx="1653600" cy="579075"/>
                </a:xfrm>
                <a:custGeom>
                  <a:rect b="b" l="l" r="r" t="t"/>
                  <a:pathLst>
                    <a:path extrusionOk="0" h="23163" w="66144">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2547725" y="1017975"/>
                  <a:ext cx="1435775" cy="598875"/>
                </a:xfrm>
                <a:custGeom>
                  <a:rect b="b" l="l" r="r" t="t"/>
                  <a:pathLst>
                    <a:path extrusionOk="0" h="23955" w="57431">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2442775" y="978350"/>
                  <a:ext cx="1540725" cy="613925"/>
                </a:xfrm>
                <a:custGeom>
                  <a:rect b="b" l="l" r="r" t="t"/>
                  <a:pathLst>
                    <a:path extrusionOk="0" h="24557" w="61629">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2676850" y="934800"/>
                  <a:ext cx="1306650" cy="637675"/>
                </a:xfrm>
                <a:custGeom>
                  <a:rect b="b" l="l" r="r" t="t"/>
                  <a:pathLst>
                    <a:path extrusionOk="0" h="25507" w="52266">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508525" y="824675"/>
                  <a:ext cx="1474975" cy="722850"/>
                </a:xfrm>
                <a:custGeom>
                  <a:rect b="b" l="l" r="r" t="t"/>
                  <a:pathLst>
                    <a:path extrusionOk="0" h="28914" w="58999">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2413850" y="804875"/>
                  <a:ext cx="1569650" cy="718100"/>
                </a:xfrm>
                <a:custGeom>
                  <a:rect b="b" l="l" r="r" t="t"/>
                  <a:pathLst>
                    <a:path extrusionOk="0" h="28724" w="62786">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2946975" y="1316600"/>
                  <a:ext cx="1036525" cy="166775"/>
                </a:xfrm>
                <a:custGeom>
                  <a:rect b="b" l="l" r="r" t="t"/>
                  <a:pathLst>
                    <a:path extrusionOk="0" h="6671" w="41461">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2770325" y="666250"/>
                  <a:ext cx="1213175" cy="752550"/>
                </a:xfrm>
                <a:custGeom>
                  <a:rect b="b" l="l" r="r" t="t"/>
                  <a:pathLst>
                    <a:path extrusionOk="0" h="30102" w="48527">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2864575" y="798150"/>
                  <a:ext cx="1118925" cy="606000"/>
                </a:xfrm>
                <a:custGeom>
                  <a:rect b="b" l="l" r="r" t="t"/>
                  <a:pathLst>
                    <a:path extrusionOk="0" h="24240" w="44757">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2857050" y="695175"/>
                  <a:ext cx="1126450" cy="684025"/>
                </a:xfrm>
                <a:custGeom>
                  <a:rect b="b" l="l" r="r" t="t"/>
                  <a:pathLst>
                    <a:path extrusionOk="0" h="27361" w="45058">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2567525" y="596950"/>
                  <a:ext cx="1415975" cy="728000"/>
                </a:xfrm>
                <a:custGeom>
                  <a:rect b="b" l="l" r="r" t="t"/>
                  <a:pathLst>
                    <a:path extrusionOk="0" h="29120" w="56639">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2357225" y="1123325"/>
                  <a:ext cx="46750" cy="46350"/>
                </a:xfrm>
                <a:custGeom>
                  <a:rect b="b" l="l" r="r" t="t"/>
                  <a:pathLst>
                    <a:path extrusionOk="0" h="1854" w="187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2748525" y="633375"/>
                  <a:ext cx="46775" cy="46375"/>
                </a:xfrm>
                <a:custGeom>
                  <a:rect b="b" l="l" r="r" t="t"/>
                  <a:pathLst>
                    <a:path extrusionOk="0" h="1855" w="1871">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2842800" y="682900"/>
                  <a:ext cx="46375" cy="46350"/>
                </a:xfrm>
                <a:custGeom>
                  <a:rect b="b" l="l" r="r" t="t"/>
                  <a:pathLst>
                    <a:path extrusionOk="0" h="1854" w="1855">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2530700" y="1148275"/>
                  <a:ext cx="46375" cy="46350"/>
                </a:xfrm>
                <a:custGeom>
                  <a:rect b="b" l="l" r="r" t="t"/>
                  <a:pathLst>
                    <a:path extrusionOk="0" h="1854" w="1855">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2916875" y="1286900"/>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2280775" y="1031425"/>
                  <a:ext cx="51525" cy="51525"/>
                </a:xfrm>
                <a:custGeom>
                  <a:rect b="b" l="l" r="r" t="t"/>
                  <a:pathLst>
                    <a:path extrusionOk="0" h="2061" w="2061">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2364750" y="842900"/>
                  <a:ext cx="51525" cy="51925"/>
                </a:xfrm>
                <a:custGeom>
                  <a:rect b="b" l="l" r="r" t="t"/>
                  <a:pathLst>
                    <a:path extrusionOk="0" h="2077" w="2061">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2468925" y="9027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2637250" y="8928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2394450" y="952225"/>
                  <a:ext cx="51525" cy="51500"/>
                </a:xfrm>
                <a:custGeom>
                  <a:rect b="b" l="l" r="r" t="t"/>
                  <a:pathLst>
                    <a:path extrusionOk="0" h="2060" w="2061">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2498625" y="991825"/>
                  <a:ext cx="51500" cy="51500"/>
                </a:xfrm>
                <a:custGeom>
                  <a:rect b="b" l="l" r="r" t="t"/>
                  <a:pathLst>
                    <a:path extrusionOk="0" h="2060" w="206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2840025" y="749025"/>
                  <a:ext cx="51525" cy="51525"/>
                </a:xfrm>
                <a:custGeom>
                  <a:rect b="b" l="l" r="r" t="t"/>
                  <a:pathLst>
                    <a:path extrusionOk="0" h="2061" w="2061">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2518425" y="570800"/>
                  <a:ext cx="51500" cy="51525"/>
                </a:xfrm>
                <a:custGeom>
                  <a:rect b="b" l="l" r="r" t="t"/>
                  <a:pathLst>
                    <a:path extrusionOk="0" h="2061" w="206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7"/>
              <p:cNvSpPr/>
              <p:nvPr/>
            </p:nvSpPr>
            <p:spPr>
              <a:xfrm flipH="1">
                <a:off x="-621102" y="1681604"/>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grpSp>
        <p:pic>
          <p:nvPicPr>
            <p:cNvPr id="285" name="Google Shape;285;p7"/>
            <p:cNvPicPr preferRelativeResize="0"/>
            <p:nvPr/>
          </p:nvPicPr>
          <p:blipFill>
            <a:blip r:embed="rId3">
              <a:alphaModFix amt="40000"/>
            </a:blip>
            <a:stretch>
              <a:fillRect/>
            </a:stretch>
          </p:blipFill>
          <p:spPr>
            <a:xfrm>
              <a:off x="71125" y="1276263"/>
              <a:ext cx="1177350" cy="1177350"/>
            </a:xfrm>
            <a:prstGeom prst="rect">
              <a:avLst/>
            </a:prstGeom>
            <a:noFill/>
            <a:ln>
              <a:noFill/>
            </a:ln>
          </p:spPr>
        </p:pic>
      </p:grpSp>
      <p:grpSp>
        <p:nvGrpSpPr>
          <p:cNvPr id="286" name="Google Shape;286;p7"/>
          <p:cNvGrpSpPr/>
          <p:nvPr/>
        </p:nvGrpSpPr>
        <p:grpSpPr>
          <a:xfrm>
            <a:off x="7706000" y="3177613"/>
            <a:ext cx="1582102" cy="3138965"/>
            <a:chOff x="7706000" y="3177613"/>
            <a:chExt cx="1582102" cy="3138965"/>
          </a:xfrm>
        </p:grpSpPr>
        <p:grpSp>
          <p:nvGrpSpPr>
            <p:cNvPr id="287" name="Google Shape;287;p7"/>
            <p:cNvGrpSpPr/>
            <p:nvPr/>
          </p:nvGrpSpPr>
          <p:grpSpPr>
            <a:xfrm flipH="1">
              <a:off x="8246887" y="3744934"/>
              <a:ext cx="1041216" cy="2571644"/>
              <a:chOff x="4709050" y="974800"/>
              <a:chExt cx="684425" cy="1690425"/>
            </a:xfrm>
          </p:grpSpPr>
          <p:sp>
            <p:nvSpPr>
              <p:cNvPr id="288" name="Google Shape;288;p7"/>
              <p:cNvSpPr/>
              <p:nvPr/>
            </p:nvSpPr>
            <p:spPr>
              <a:xfrm>
                <a:off x="4909450" y="1554625"/>
                <a:ext cx="445600" cy="869400"/>
              </a:xfrm>
              <a:custGeom>
                <a:rect b="b" l="l" r="r" t="t"/>
                <a:pathLst>
                  <a:path extrusionOk="0" h="34776" w="17824">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5210875" y="1019950"/>
                <a:ext cx="139425" cy="359250"/>
              </a:xfrm>
              <a:custGeom>
                <a:rect b="b" l="l" r="r" t="t"/>
                <a:pathLst>
                  <a:path extrusionOk="0" h="14370" w="5577">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a:off x="4850050" y="1150250"/>
                <a:ext cx="460650" cy="1218325"/>
              </a:xfrm>
              <a:custGeom>
                <a:rect b="b" l="l" r="r" t="t"/>
                <a:pathLst>
                  <a:path extrusionOk="0" h="48733" w="18426">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4830250" y="1265900"/>
                <a:ext cx="383425" cy="1145050"/>
              </a:xfrm>
              <a:custGeom>
                <a:rect b="b" l="l" r="r" t="t"/>
                <a:pathLst>
                  <a:path extrusionOk="0" h="45802" w="15337">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p:nvPr/>
            </p:nvSpPr>
            <p:spPr>
              <a:xfrm>
                <a:off x="4810450" y="1204500"/>
                <a:ext cx="386175" cy="1412000"/>
              </a:xfrm>
              <a:custGeom>
                <a:rect b="b" l="l" r="r" t="t"/>
                <a:pathLst>
                  <a:path extrusionOk="0" h="56480" w="15447">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p:nvPr/>
            </p:nvSpPr>
            <p:spPr>
              <a:xfrm>
                <a:off x="4746675" y="1534825"/>
                <a:ext cx="192525" cy="533125"/>
              </a:xfrm>
              <a:custGeom>
                <a:rect b="b" l="l" r="r" t="t"/>
                <a:pathLst>
                  <a:path extrusionOk="0" h="21325" w="7701">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
              <p:cNvSpPr/>
              <p:nvPr/>
            </p:nvSpPr>
            <p:spPr>
              <a:xfrm>
                <a:off x="4780750" y="1797025"/>
                <a:ext cx="168350" cy="692350"/>
              </a:xfrm>
              <a:custGeom>
                <a:rect b="b" l="l" r="r" t="t"/>
                <a:pathLst>
                  <a:path extrusionOk="0" h="27694" w="6734">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5346725" y="1534425"/>
                <a:ext cx="46750" cy="46375"/>
              </a:xfrm>
              <a:custGeom>
                <a:rect b="b" l="l" r="r" t="t"/>
                <a:pathLst>
                  <a:path extrusionOk="0" h="1855" w="187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p:nvPr/>
            </p:nvSpPr>
            <p:spPr>
              <a:xfrm>
                <a:off x="5262750" y="974800"/>
                <a:ext cx="46375" cy="46350"/>
              </a:xfrm>
              <a:custGeom>
                <a:rect b="b" l="l" r="r" t="t"/>
                <a:pathLst>
                  <a:path extrusionOk="0" h="1854" w="1855">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4861525" y="2390725"/>
                <a:ext cx="46775" cy="46375"/>
              </a:xfrm>
              <a:custGeom>
                <a:rect b="b" l="l" r="r" t="t"/>
                <a:pathLst>
                  <a:path extrusionOk="0" h="1855" w="1871">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4920950" y="1772075"/>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4709050" y="2059225"/>
                <a:ext cx="46375" cy="46350"/>
              </a:xfrm>
              <a:custGeom>
                <a:rect b="b" l="l" r="r" t="t"/>
                <a:pathLst>
                  <a:path extrusionOk="0" h="1854" w="1855">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5109075" y="1435425"/>
                <a:ext cx="46775" cy="46350"/>
              </a:xfrm>
              <a:custGeom>
                <a:rect b="b" l="l" r="r" t="t"/>
                <a:pathLst>
                  <a:path extrusionOk="0" h="1854" w="1871">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p:nvPr/>
            </p:nvSpPr>
            <p:spPr>
              <a:xfrm>
                <a:off x="5188300" y="1360950"/>
                <a:ext cx="46750" cy="46375"/>
              </a:xfrm>
              <a:custGeom>
                <a:rect b="b" l="l" r="r" t="t"/>
                <a:pathLst>
                  <a:path extrusionOk="0" h="1855" w="187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5250075" y="1101150"/>
                <a:ext cx="51525" cy="51500"/>
              </a:xfrm>
              <a:custGeom>
                <a:rect b="b" l="l" r="r" t="t"/>
                <a:pathLst>
                  <a:path extrusionOk="0" h="2060" w="2061">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5166100" y="1155400"/>
                <a:ext cx="51525" cy="51500"/>
              </a:xfrm>
              <a:custGeom>
                <a:rect b="b" l="l" r="r" t="t"/>
                <a:pathLst>
                  <a:path extrusionOk="0" h="2060" w="2061">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5205725" y="1229850"/>
                <a:ext cx="51500" cy="51525"/>
              </a:xfrm>
              <a:custGeom>
                <a:rect b="b" l="l" r="r" t="t"/>
                <a:pathLst>
                  <a:path extrusionOk="0" h="2061" w="206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4844100" y="1695225"/>
                <a:ext cx="51525" cy="51525"/>
              </a:xfrm>
              <a:custGeom>
                <a:rect b="b" l="l" r="r" t="t"/>
                <a:pathLst>
                  <a:path extrusionOk="0" h="2061" w="2061">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4787075" y="2613700"/>
                <a:ext cx="51900" cy="51525"/>
              </a:xfrm>
              <a:custGeom>
                <a:rect b="b" l="l" r="r" t="t"/>
                <a:pathLst>
                  <a:path extrusionOk="0" h="2061" w="2076">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4752625" y="2486975"/>
                <a:ext cx="51500" cy="51500"/>
              </a:xfrm>
              <a:custGeom>
                <a:rect b="b" l="l" r="r" t="t"/>
                <a:pathLst>
                  <a:path extrusionOk="0" h="2060" w="206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4950250" y="2421625"/>
                <a:ext cx="51525" cy="51500"/>
              </a:xfrm>
              <a:custGeom>
                <a:rect b="b" l="l" r="r" t="t"/>
                <a:pathLst>
                  <a:path extrusionOk="0" h="2060" w="2061">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9" name="Google Shape;309;p7"/>
            <p:cNvPicPr preferRelativeResize="0"/>
            <p:nvPr/>
          </p:nvPicPr>
          <p:blipFill>
            <a:blip r:embed="rId3">
              <a:alphaModFix amt="40000"/>
            </a:blip>
            <a:stretch>
              <a:fillRect/>
            </a:stretch>
          </p:blipFill>
          <p:spPr>
            <a:xfrm>
              <a:off x="7772900" y="3177613"/>
              <a:ext cx="1177350" cy="1177350"/>
            </a:xfrm>
            <a:prstGeom prst="rect">
              <a:avLst/>
            </a:prstGeom>
            <a:noFill/>
            <a:ln>
              <a:noFill/>
            </a:ln>
          </p:spPr>
        </p:pic>
        <p:pic>
          <p:nvPicPr>
            <p:cNvPr id="310" name="Google Shape;310;p7"/>
            <p:cNvPicPr preferRelativeResize="0"/>
            <p:nvPr/>
          </p:nvPicPr>
          <p:blipFill>
            <a:blip r:embed="rId3">
              <a:alphaModFix amt="40000"/>
            </a:blip>
            <a:stretch>
              <a:fillRect/>
            </a:stretch>
          </p:blipFill>
          <p:spPr>
            <a:xfrm>
              <a:off x="7706000" y="4077138"/>
              <a:ext cx="1177350" cy="1177350"/>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1" name="Shape 311"/>
        <p:cNvGrpSpPr/>
        <p:nvPr/>
      </p:nvGrpSpPr>
      <p:grpSpPr>
        <a:xfrm>
          <a:off x="0" y="0"/>
          <a:ext cx="0" cy="0"/>
          <a:chOff x="0" y="0"/>
          <a:chExt cx="0" cy="0"/>
        </a:xfrm>
      </p:grpSpPr>
      <p:pic>
        <p:nvPicPr>
          <p:cNvPr id="312" name="Google Shape;312;p8"/>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313" name="Google Shape;313;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314" name="Google Shape;314;p8"/>
          <p:cNvGrpSpPr/>
          <p:nvPr/>
        </p:nvGrpSpPr>
        <p:grpSpPr>
          <a:xfrm>
            <a:off x="126425" y="3058850"/>
            <a:ext cx="1694475" cy="3126028"/>
            <a:chOff x="126425" y="3058850"/>
            <a:chExt cx="1694475" cy="3126028"/>
          </a:xfrm>
        </p:grpSpPr>
        <p:grpSp>
          <p:nvGrpSpPr>
            <p:cNvPr id="315" name="Google Shape;315;p8"/>
            <p:cNvGrpSpPr/>
            <p:nvPr/>
          </p:nvGrpSpPr>
          <p:grpSpPr>
            <a:xfrm>
              <a:off x="256564" y="3613234"/>
              <a:ext cx="1041216" cy="2571644"/>
              <a:chOff x="4709050" y="974800"/>
              <a:chExt cx="684425" cy="1690425"/>
            </a:xfrm>
          </p:grpSpPr>
          <p:sp>
            <p:nvSpPr>
              <p:cNvPr id="316" name="Google Shape;316;p8"/>
              <p:cNvSpPr/>
              <p:nvPr/>
            </p:nvSpPr>
            <p:spPr>
              <a:xfrm>
                <a:off x="4909450" y="1554625"/>
                <a:ext cx="445600" cy="869400"/>
              </a:xfrm>
              <a:custGeom>
                <a:rect b="b" l="l" r="r" t="t"/>
                <a:pathLst>
                  <a:path extrusionOk="0" h="34776" w="17824">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5210875" y="1019950"/>
                <a:ext cx="139425" cy="359250"/>
              </a:xfrm>
              <a:custGeom>
                <a:rect b="b" l="l" r="r" t="t"/>
                <a:pathLst>
                  <a:path extrusionOk="0" h="14370" w="5577">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4850050" y="1150250"/>
                <a:ext cx="460650" cy="1218325"/>
              </a:xfrm>
              <a:custGeom>
                <a:rect b="b" l="l" r="r" t="t"/>
                <a:pathLst>
                  <a:path extrusionOk="0" h="48733" w="18426">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4830250" y="1265900"/>
                <a:ext cx="383425" cy="1145050"/>
              </a:xfrm>
              <a:custGeom>
                <a:rect b="b" l="l" r="r" t="t"/>
                <a:pathLst>
                  <a:path extrusionOk="0" h="45802" w="15337">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4810450" y="1204500"/>
                <a:ext cx="386175" cy="1412000"/>
              </a:xfrm>
              <a:custGeom>
                <a:rect b="b" l="l" r="r" t="t"/>
                <a:pathLst>
                  <a:path extrusionOk="0" h="56480" w="15447">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4746675" y="1534825"/>
                <a:ext cx="192525" cy="533125"/>
              </a:xfrm>
              <a:custGeom>
                <a:rect b="b" l="l" r="r" t="t"/>
                <a:pathLst>
                  <a:path extrusionOk="0" h="21325" w="7701">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4780750" y="1797025"/>
                <a:ext cx="168350" cy="692350"/>
              </a:xfrm>
              <a:custGeom>
                <a:rect b="b" l="l" r="r" t="t"/>
                <a:pathLst>
                  <a:path extrusionOk="0" h="27694" w="6734">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5346725" y="1534425"/>
                <a:ext cx="46750" cy="46375"/>
              </a:xfrm>
              <a:custGeom>
                <a:rect b="b" l="l" r="r" t="t"/>
                <a:pathLst>
                  <a:path extrusionOk="0" h="1855" w="187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5262750" y="974800"/>
                <a:ext cx="46375" cy="46350"/>
              </a:xfrm>
              <a:custGeom>
                <a:rect b="b" l="l" r="r" t="t"/>
                <a:pathLst>
                  <a:path extrusionOk="0" h="1854" w="1855">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4861525" y="2390725"/>
                <a:ext cx="46775" cy="46375"/>
              </a:xfrm>
              <a:custGeom>
                <a:rect b="b" l="l" r="r" t="t"/>
                <a:pathLst>
                  <a:path extrusionOk="0" h="1855" w="1871">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4920950" y="1772075"/>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4709050" y="2059225"/>
                <a:ext cx="46375" cy="46350"/>
              </a:xfrm>
              <a:custGeom>
                <a:rect b="b" l="l" r="r" t="t"/>
                <a:pathLst>
                  <a:path extrusionOk="0" h="1854" w="1855">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
              <p:cNvSpPr/>
              <p:nvPr/>
            </p:nvSpPr>
            <p:spPr>
              <a:xfrm>
                <a:off x="5109075" y="1435425"/>
                <a:ext cx="46775" cy="46350"/>
              </a:xfrm>
              <a:custGeom>
                <a:rect b="b" l="l" r="r" t="t"/>
                <a:pathLst>
                  <a:path extrusionOk="0" h="1854" w="1871">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5188300" y="1360950"/>
                <a:ext cx="46750" cy="46375"/>
              </a:xfrm>
              <a:custGeom>
                <a:rect b="b" l="l" r="r" t="t"/>
                <a:pathLst>
                  <a:path extrusionOk="0" h="1855" w="187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5250075" y="1101150"/>
                <a:ext cx="51525" cy="51500"/>
              </a:xfrm>
              <a:custGeom>
                <a:rect b="b" l="l" r="r" t="t"/>
                <a:pathLst>
                  <a:path extrusionOk="0" h="2060" w="2061">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a:off x="5166100" y="1155400"/>
                <a:ext cx="51525" cy="51500"/>
              </a:xfrm>
              <a:custGeom>
                <a:rect b="b" l="l" r="r" t="t"/>
                <a:pathLst>
                  <a:path extrusionOk="0" h="2060" w="2061">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p:nvPr/>
            </p:nvSpPr>
            <p:spPr>
              <a:xfrm>
                <a:off x="5205725" y="1229850"/>
                <a:ext cx="51500" cy="51525"/>
              </a:xfrm>
              <a:custGeom>
                <a:rect b="b" l="l" r="r" t="t"/>
                <a:pathLst>
                  <a:path extrusionOk="0" h="2061" w="206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8"/>
              <p:cNvSpPr/>
              <p:nvPr/>
            </p:nvSpPr>
            <p:spPr>
              <a:xfrm>
                <a:off x="4844100" y="1695225"/>
                <a:ext cx="51525" cy="51525"/>
              </a:xfrm>
              <a:custGeom>
                <a:rect b="b" l="l" r="r" t="t"/>
                <a:pathLst>
                  <a:path extrusionOk="0" h="2061" w="2061">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8"/>
              <p:cNvSpPr/>
              <p:nvPr/>
            </p:nvSpPr>
            <p:spPr>
              <a:xfrm>
                <a:off x="4787075" y="2613700"/>
                <a:ext cx="51900" cy="51525"/>
              </a:xfrm>
              <a:custGeom>
                <a:rect b="b" l="l" r="r" t="t"/>
                <a:pathLst>
                  <a:path extrusionOk="0" h="2061" w="2076">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a:off x="4752625" y="2486975"/>
                <a:ext cx="51500" cy="51500"/>
              </a:xfrm>
              <a:custGeom>
                <a:rect b="b" l="l" r="r" t="t"/>
                <a:pathLst>
                  <a:path extrusionOk="0" h="2060" w="206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8"/>
              <p:cNvSpPr/>
              <p:nvPr/>
            </p:nvSpPr>
            <p:spPr>
              <a:xfrm>
                <a:off x="4950250" y="2421625"/>
                <a:ext cx="51525" cy="51500"/>
              </a:xfrm>
              <a:custGeom>
                <a:rect b="b" l="l" r="r" t="t"/>
                <a:pathLst>
                  <a:path extrusionOk="0" h="2060" w="2061">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37" name="Google Shape;337;p8"/>
            <p:cNvPicPr preferRelativeResize="0"/>
            <p:nvPr/>
          </p:nvPicPr>
          <p:blipFill>
            <a:blip r:embed="rId3">
              <a:alphaModFix amt="40000"/>
            </a:blip>
            <a:stretch>
              <a:fillRect/>
            </a:stretch>
          </p:blipFill>
          <p:spPr>
            <a:xfrm>
              <a:off x="554350" y="3058850"/>
              <a:ext cx="1177350" cy="1177350"/>
            </a:xfrm>
            <a:prstGeom prst="rect">
              <a:avLst/>
            </a:prstGeom>
            <a:noFill/>
            <a:ln>
              <a:noFill/>
            </a:ln>
          </p:spPr>
        </p:pic>
        <p:pic>
          <p:nvPicPr>
            <p:cNvPr id="338" name="Google Shape;338;p8"/>
            <p:cNvPicPr preferRelativeResize="0"/>
            <p:nvPr/>
          </p:nvPicPr>
          <p:blipFill>
            <a:blip r:embed="rId3">
              <a:alphaModFix amt="40000"/>
            </a:blip>
            <a:stretch>
              <a:fillRect/>
            </a:stretch>
          </p:blipFill>
          <p:spPr>
            <a:xfrm>
              <a:off x="643550" y="3923175"/>
              <a:ext cx="1177350" cy="1177350"/>
            </a:xfrm>
            <a:prstGeom prst="rect">
              <a:avLst/>
            </a:prstGeom>
            <a:noFill/>
            <a:ln>
              <a:noFill/>
            </a:ln>
          </p:spPr>
        </p:pic>
        <p:pic>
          <p:nvPicPr>
            <p:cNvPr id="339" name="Google Shape;339;p8"/>
            <p:cNvPicPr preferRelativeResize="0"/>
            <p:nvPr/>
          </p:nvPicPr>
          <p:blipFill>
            <a:blip r:embed="rId3">
              <a:alphaModFix amt="40000"/>
            </a:blip>
            <a:stretch>
              <a:fillRect/>
            </a:stretch>
          </p:blipFill>
          <p:spPr>
            <a:xfrm>
              <a:off x="126425" y="4310375"/>
              <a:ext cx="1177350" cy="1177350"/>
            </a:xfrm>
            <a:prstGeom prst="rect">
              <a:avLst/>
            </a:prstGeom>
            <a:noFill/>
            <a:ln>
              <a:noFill/>
            </a:ln>
          </p:spPr>
        </p:pic>
      </p:grpSp>
      <p:grpSp>
        <p:nvGrpSpPr>
          <p:cNvPr id="340" name="Google Shape;340;p8"/>
          <p:cNvGrpSpPr/>
          <p:nvPr/>
        </p:nvGrpSpPr>
        <p:grpSpPr>
          <a:xfrm>
            <a:off x="7114525" y="-120600"/>
            <a:ext cx="3487326" cy="2515170"/>
            <a:chOff x="7114525" y="-120600"/>
            <a:chExt cx="3487326" cy="2515170"/>
          </a:xfrm>
        </p:grpSpPr>
        <p:grpSp>
          <p:nvGrpSpPr>
            <p:cNvPr id="341" name="Google Shape;341;p8"/>
            <p:cNvGrpSpPr/>
            <p:nvPr/>
          </p:nvGrpSpPr>
          <p:grpSpPr>
            <a:xfrm>
              <a:off x="7467304" y="268423"/>
              <a:ext cx="3134546" cy="2126147"/>
              <a:chOff x="2280775" y="570800"/>
              <a:chExt cx="1702725" cy="1154950"/>
            </a:xfrm>
          </p:grpSpPr>
          <p:sp>
            <p:nvSpPr>
              <p:cNvPr id="342" name="Google Shape;342;p8"/>
              <p:cNvSpPr/>
              <p:nvPr/>
            </p:nvSpPr>
            <p:spPr>
              <a:xfrm>
                <a:off x="2562775" y="1179175"/>
                <a:ext cx="1420725" cy="546575"/>
              </a:xfrm>
              <a:custGeom>
                <a:rect b="b" l="l" r="r" t="t"/>
                <a:pathLst>
                  <a:path extrusionOk="0" h="21863" w="56829">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8"/>
              <p:cNvSpPr/>
              <p:nvPr/>
            </p:nvSpPr>
            <p:spPr>
              <a:xfrm>
                <a:off x="2385350" y="1087275"/>
                <a:ext cx="1598150" cy="574325"/>
              </a:xfrm>
              <a:custGeom>
                <a:rect b="b" l="l" r="r" t="t"/>
                <a:pathLst>
                  <a:path extrusionOk="0" h="22973" w="63926">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a:off x="2329900" y="1057575"/>
                <a:ext cx="1653600" cy="579075"/>
              </a:xfrm>
              <a:custGeom>
                <a:rect b="b" l="l" r="r" t="t"/>
                <a:pathLst>
                  <a:path extrusionOk="0" h="23163" w="66144">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8"/>
              <p:cNvSpPr/>
              <p:nvPr/>
            </p:nvSpPr>
            <p:spPr>
              <a:xfrm>
                <a:off x="2547725" y="1017975"/>
                <a:ext cx="1435775" cy="598875"/>
              </a:xfrm>
              <a:custGeom>
                <a:rect b="b" l="l" r="r" t="t"/>
                <a:pathLst>
                  <a:path extrusionOk="0" h="23955" w="57431">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8"/>
              <p:cNvSpPr/>
              <p:nvPr/>
            </p:nvSpPr>
            <p:spPr>
              <a:xfrm>
                <a:off x="2442775" y="978350"/>
                <a:ext cx="1540725" cy="613925"/>
              </a:xfrm>
              <a:custGeom>
                <a:rect b="b" l="l" r="r" t="t"/>
                <a:pathLst>
                  <a:path extrusionOk="0" h="24557" w="61629">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8"/>
              <p:cNvSpPr/>
              <p:nvPr/>
            </p:nvSpPr>
            <p:spPr>
              <a:xfrm>
                <a:off x="2676850" y="934800"/>
                <a:ext cx="1306650" cy="637675"/>
              </a:xfrm>
              <a:custGeom>
                <a:rect b="b" l="l" r="r" t="t"/>
                <a:pathLst>
                  <a:path extrusionOk="0" h="25507" w="52266">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a:off x="2508525" y="824675"/>
                <a:ext cx="1474975" cy="722850"/>
              </a:xfrm>
              <a:custGeom>
                <a:rect b="b" l="l" r="r" t="t"/>
                <a:pathLst>
                  <a:path extrusionOk="0" h="28914" w="58999">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
              <p:cNvSpPr/>
              <p:nvPr/>
            </p:nvSpPr>
            <p:spPr>
              <a:xfrm>
                <a:off x="2413850" y="804875"/>
                <a:ext cx="1569650" cy="718100"/>
              </a:xfrm>
              <a:custGeom>
                <a:rect b="b" l="l" r="r" t="t"/>
                <a:pathLst>
                  <a:path extrusionOk="0" h="28724" w="62786">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a:off x="2946975" y="1316600"/>
                <a:ext cx="1036525" cy="166775"/>
              </a:xfrm>
              <a:custGeom>
                <a:rect b="b" l="l" r="r" t="t"/>
                <a:pathLst>
                  <a:path extrusionOk="0" h="6671" w="41461">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a:off x="2770325" y="666250"/>
                <a:ext cx="1213175" cy="752550"/>
              </a:xfrm>
              <a:custGeom>
                <a:rect b="b" l="l" r="r" t="t"/>
                <a:pathLst>
                  <a:path extrusionOk="0" h="30102" w="48527">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a:off x="2864575" y="798150"/>
                <a:ext cx="1118925" cy="606000"/>
              </a:xfrm>
              <a:custGeom>
                <a:rect b="b" l="l" r="r" t="t"/>
                <a:pathLst>
                  <a:path extrusionOk="0" h="24240" w="44757">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a:off x="2857050" y="695175"/>
                <a:ext cx="1126450" cy="684025"/>
              </a:xfrm>
              <a:custGeom>
                <a:rect b="b" l="l" r="r" t="t"/>
                <a:pathLst>
                  <a:path extrusionOk="0" h="27361" w="45058">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2567525" y="596950"/>
                <a:ext cx="1415975" cy="728000"/>
              </a:xfrm>
              <a:custGeom>
                <a:rect b="b" l="l" r="r" t="t"/>
                <a:pathLst>
                  <a:path extrusionOk="0" h="29120" w="56639">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2357225" y="1123325"/>
                <a:ext cx="46750" cy="46350"/>
              </a:xfrm>
              <a:custGeom>
                <a:rect b="b" l="l" r="r" t="t"/>
                <a:pathLst>
                  <a:path extrusionOk="0" h="1854" w="187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2748525" y="633375"/>
                <a:ext cx="46775" cy="46375"/>
              </a:xfrm>
              <a:custGeom>
                <a:rect b="b" l="l" r="r" t="t"/>
                <a:pathLst>
                  <a:path extrusionOk="0" h="1855" w="1871">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a:off x="2842800" y="682900"/>
                <a:ext cx="46375" cy="46350"/>
              </a:xfrm>
              <a:custGeom>
                <a:rect b="b" l="l" r="r" t="t"/>
                <a:pathLst>
                  <a:path extrusionOk="0" h="1854" w="1855">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2530700" y="1148275"/>
                <a:ext cx="46375" cy="46350"/>
              </a:xfrm>
              <a:custGeom>
                <a:rect b="b" l="l" r="r" t="t"/>
                <a:pathLst>
                  <a:path extrusionOk="0" h="1854" w="1855">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2916875" y="1286900"/>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a:off x="2280775" y="1031425"/>
                <a:ext cx="51525" cy="51525"/>
              </a:xfrm>
              <a:custGeom>
                <a:rect b="b" l="l" r="r" t="t"/>
                <a:pathLst>
                  <a:path extrusionOk="0" h="2061" w="2061">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a:off x="2364750" y="842900"/>
                <a:ext cx="51525" cy="51925"/>
              </a:xfrm>
              <a:custGeom>
                <a:rect b="b" l="l" r="r" t="t"/>
                <a:pathLst>
                  <a:path extrusionOk="0" h="2077" w="2061">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2468925" y="9027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2637250" y="8928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a:off x="2394450" y="952225"/>
                <a:ext cx="51525" cy="51500"/>
              </a:xfrm>
              <a:custGeom>
                <a:rect b="b" l="l" r="r" t="t"/>
                <a:pathLst>
                  <a:path extrusionOk="0" h="2060" w="2061">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2498625" y="991825"/>
                <a:ext cx="51500" cy="51500"/>
              </a:xfrm>
              <a:custGeom>
                <a:rect b="b" l="l" r="r" t="t"/>
                <a:pathLst>
                  <a:path extrusionOk="0" h="2060" w="206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2840025" y="749025"/>
                <a:ext cx="51525" cy="51525"/>
              </a:xfrm>
              <a:custGeom>
                <a:rect b="b" l="l" r="r" t="t"/>
                <a:pathLst>
                  <a:path extrusionOk="0" h="2061" w="2061">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2518425" y="570800"/>
                <a:ext cx="51500" cy="51525"/>
              </a:xfrm>
              <a:custGeom>
                <a:rect b="b" l="l" r="r" t="t"/>
                <a:pathLst>
                  <a:path extrusionOk="0" h="2061" w="206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68" name="Google Shape;368;p8"/>
            <p:cNvPicPr preferRelativeResize="0"/>
            <p:nvPr/>
          </p:nvPicPr>
          <p:blipFill>
            <a:blip r:embed="rId3">
              <a:alphaModFix amt="40000"/>
            </a:blip>
            <a:stretch>
              <a:fillRect/>
            </a:stretch>
          </p:blipFill>
          <p:spPr>
            <a:xfrm>
              <a:off x="7114525" y="742825"/>
              <a:ext cx="1177350" cy="1177350"/>
            </a:xfrm>
            <a:prstGeom prst="rect">
              <a:avLst/>
            </a:prstGeom>
            <a:noFill/>
            <a:ln>
              <a:noFill/>
            </a:ln>
          </p:spPr>
        </p:pic>
        <p:pic>
          <p:nvPicPr>
            <p:cNvPr id="369" name="Google Shape;369;p8"/>
            <p:cNvPicPr preferRelativeResize="0"/>
            <p:nvPr/>
          </p:nvPicPr>
          <p:blipFill>
            <a:blip r:embed="rId3">
              <a:alphaModFix amt="40000"/>
            </a:blip>
            <a:stretch>
              <a:fillRect/>
            </a:stretch>
          </p:blipFill>
          <p:spPr>
            <a:xfrm>
              <a:off x="7902550" y="-120600"/>
              <a:ext cx="1177350" cy="1177350"/>
            </a:xfrm>
            <a:prstGeom prst="rect">
              <a:avLst/>
            </a:prstGeom>
            <a:noFill/>
            <a:ln>
              <a:noFill/>
            </a:ln>
          </p:spPr>
        </p:pic>
        <p:pic>
          <p:nvPicPr>
            <p:cNvPr id="370" name="Google Shape;370;p8"/>
            <p:cNvPicPr preferRelativeResize="0"/>
            <p:nvPr/>
          </p:nvPicPr>
          <p:blipFill>
            <a:blip r:embed="rId3">
              <a:alphaModFix amt="40000"/>
            </a:blip>
            <a:stretch>
              <a:fillRect/>
            </a:stretch>
          </p:blipFill>
          <p:spPr>
            <a:xfrm>
              <a:off x="8073525" y="1016825"/>
              <a:ext cx="1177350" cy="1177350"/>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1" name="Shape 371"/>
        <p:cNvGrpSpPr/>
        <p:nvPr/>
      </p:nvGrpSpPr>
      <p:grpSpPr>
        <a:xfrm>
          <a:off x="0" y="0"/>
          <a:ext cx="0" cy="0"/>
          <a:chOff x="0" y="0"/>
          <a:chExt cx="0" cy="0"/>
        </a:xfrm>
      </p:grpSpPr>
      <p:pic>
        <p:nvPicPr>
          <p:cNvPr id="372" name="Google Shape;372;p9"/>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373" name="Google Shape;373;p9"/>
          <p:cNvSpPr txBox="1"/>
          <p:nvPr>
            <p:ph type="title"/>
          </p:nvPr>
        </p:nvSpPr>
        <p:spPr>
          <a:xfrm>
            <a:off x="2241450" y="1583838"/>
            <a:ext cx="4661100" cy="98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74" name="Google Shape;374;p9"/>
          <p:cNvSpPr txBox="1"/>
          <p:nvPr>
            <p:ph idx="1" type="subTitle"/>
          </p:nvPr>
        </p:nvSpPr>
        <p:spPr>
          <a:xfrm>
            <a:off x="2241450" y="2565163"/>
            <a:ext cx="4661100" cy="99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160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grpSp>
        <p:nvGrpSpPr>
          <p:cNvPr id="375" name="Google Shape;375;p9"/>
          <p:cNvGrpSpPr/>
          <p:nvPr/>
        </p:nvGrpSpPr>
        <p:grpSpPr>
          <a:xfrm>
            <a:off x="-1684333" y="361707"/>
            <a:ext cx="3490358" cy="1733468"/>
            <a:chOff x="-1684333" y="361707"/>
            <a:chExt cx="3490358" cy="1733468"/>
          </a:xfrm>
        </p:grpSpPr>
        <p:grpSp>
          <p:nvGrpSpPr>
            <p:cNvPr id="376" name="Google Shape;376;p9"/>
            <p:cNvGrpSpPr/>
            <p:nvPr/>
          </p:nvGrpSpPr>
          <p:grpSpPr>
            <a:xfrm>
              <a:off x="-1684333" y="361707"/>
              <a:ext cx="2907181" cy="1177348"/>
              <a:chOff x="2442775" y="3274750"/>
              <a:chExt cx="1690025" cy="684425"/>
            </a:xfrm>
          </p:grpSpPr>
          <p:sp>
            <p:nvSpPr>
              <p:cNvPr id="377" name="Google Shape;377;p9"/>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9"/>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9"/>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9"/>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9"/>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9"/>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9"/>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98" name="Google Shape;398;p9"/>
            <p:cNvPicPr preferRelativeResize="0"/>
            <p:nvPr/>
          </p:nvPicPr>
          <p:blipFill>
            <a:blip r:embed="rId3">
              <a:alphaModFix amt="40000"/>
            </a:blip>
            <a:stretch>
              <a:fillRect/>
            </a:stretch>
          </p:blipFill>
          <p:spPr>
            <a:xfrm>
              <a:off x="628675" y="761700"/>
              <a:ext cx="1177350" cy="1177350"/>
            </a:xfrm>
            <a:prstGeom prst="rect">
              <a:avLst/>
            </a:prstGeom>
            <a:noFill/>
            <a:ln>
              <a:noFill/>
            </a:ln>
          </p:spPr>
        </p:pic>
        <p:pic>
          <p:nvPicPr>
            <p:cNvPr id="399" name="Google Shape;399;p9"/>
            <p:cNvPicPr preferRelativeResize="0"/>
            <p:nvPr/>
          </p:nvPicPr>
          <p:blipFill>
            <a:blip r:embed="rId3">
              <a:alphaModFix amt="40000"/>
            </a:blip>
            <a:stretch>
              <a:fillRect/>
            </a:stretch>
          </p:blipFill>
          <p:spPr>
            <a:xfrm>
              <a:off x="-337750" y="917825"/>
              <a:ext cx="1177350" cy="1177350"/>
            </a:xfrm>
            <a:prstGeom prst="rect">
              <a:avLst/>
            </a:prstGeom>
            <a:noFill/>
            <a:ln>
              <a:noFill/>
            </a:ln>
          </p:spPr>
        </p:pic>
      </p:grpSp>
      <p:grpSp>
        <p:nvGrpSpPr>
          <p:cNvPr id="400" name="Google Shape;400;p9"/>
          <p:cNvGrpSpPr/>
          <p:nvPr/>
        </p:nvGrpSpPr>
        <p:grpSpPr>
          <a:xfrm>
            <a:off x="7323150" y="3559675"/>
            <a:ext cx="4020937" cy="1950500"/>
            <a:chOff x="7323150" y="3559675"/>
            <a:chExt cx="4020937" cy="1950500"/>
          </a:xfrm>
        </p:grpSpPr>
        <p:grpSp>
          <p:nvGrpSpPr>
            <p:cNvPr id="401" name="Google Shape;401;p9"/>
            <p:cNvGrpSpPr/>
            <p:nvPr/>
          </p:nvGrpSpPr>
          <p:grpSpPr>
            <a:xfrm>
              <a:off x="7802532" y="3702559"/>
              <a:ext cx="3541556" cy="1323917"/>
              <a:chOff x="2133050" y="2071900"/>
              <a:chExt cx="2132825" cy="797300"/>
            </a:xfrm>
          </p:grpSpPr>
          <p:sp>
            <p:nvSpPr>
              <p:cNvPr id="402" name="Google Shape;402;p9"/>
              <p:cNvSpPr/>
              <p:nvPr/>
            </p:nvSpPr>
            <p:spPr>
              <a:xfrm>
                <a:off x="2270875" y="2219625"/>
                <a:ext cx="747000" cy="267375"/>
              </a:xfrm>
              <a:custGeom>
                <a:rect b="b" l="l" r="r" t="t"/>
                <a:pathLst>
                  <a:path extrusionOk="0" h="10695" w="2988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2182175" y="2199825"/>
                <a:ext cx="1311375" cy="282025"/>
              </a:xfrm>
              <a:custGeom>
                <a:rect b="b" l="l" r="r" t="t"/>
                <a:pathLst>
                  <a:path extrusionOk="0" h="11281" w="52455">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3182625" y="2105550"/>
                <a:ext cx="901850" cy="61825"/>
              </a:xfrm>
              <a:custGeom>
                <a:rect b="b" l="l" r="r" t="t"/>
                <a:pathLst>
                  <a:path extrusionOk="0" h="2473" w="36074">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3306975" y="2135275"/>
                <a:ext cx="934350" cy="79225"/>
              </a:xfrm>
              <a:custGeom>
                <a:rect b="b" l="l" r="r" t="t"/>
                <a:pathLst>
                  <a:path extrusionOk="0" h="3169" w="37374">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2627350" y="2303600"/>
                <a:ext cx="1638525" cy="516475"/>
              </a:xfrm>
              <a:custGeom>
                <a:rect b="b" l="l" r="r" t="t"/>
                <a:pathLst>
                  <a:path extrusionOk="0" h="20659" w="65541">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2216225" y="2328550"/>
                <a:ext cx="1225450" cy="460250"/>
              </a:xfrm>
              <a:custGeom>
                <a:rect b="b" l="l" r="r" t="t"/>
                <a:pathLst>
                  <a:path extrusionOk="0" h="18410" w="49018">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2338600" y="2308750"/>
                <a:ext cx="1145850" cy="383400"/>
              </a:xfrm>
              <a:custGeom>
                <a:rect b="b" l="l" r="r" t="t"/>
                <a:pathLst>
                  <a:path extrusionOk="0" h="15336" w="45834">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2270875" y="2288925"/>
                <a:ext cx="1995000" cy="386200"/>
              </a:xfrm>
              <a:custGeom>
                <a:rect b="b" l="l" r="r" t="t"/>
                <a:pathLst>
                  <a:path extrusionOk="0" h="15448" w="7980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2607925" y="2239425"/>
                <a:ext cx="850775" cy="188150"/>
              </a:xfrm>
              <a:custGeom>
                <a:rect b="b" l="l" r="r" t="t"/>
                <a:pathLst>
                  <a:path extrusionOk="0" h="7526" w="34031">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2686750" y="2749175"/>
                <a:ext cx="134675" cy="49125"/>
              </a:xfrm>
              <a:custGeom>
                <a:rect b="b" l="l" r="r" t="t"/>
                <a:pathLst>
                  <a:path extrusionOk="0" h="1965" w="5387">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3467400" y="217645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2234450" y="2646575"/>
                <a:ext cx="46750" cy="46775"/>
              </a:xfrm>
              <a:custGeom>
                <a:rect b="b" l="l" r="r" t="t"/>
                <a:pathLst>
                  <a:path extrusionOk="0" h="1871" w="187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2175025" y="2735700"/>
                <a:ext cx="46775" cy="46750"/>
              </a:xfrm>
              <a:custGeom>
                <a:rect b="b" l="l" r="r" t="t"/>
                <a:pathLst>
                  <a:path extrusionOk="0" h="1870" w="1871">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2502175" y="2587175"/>
                <a:ext cx="46375" cy="46750"/>
              </a:xfrm>
              <a:custGeom>
                <a:rect b="b" l="l" r="r" t="t"/>
                <a:pathLst>
                  <a:path extrusionOk="0" h="1870" w="1855">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2774275" y="2309925"/>
                <a:ext cx="46775" cy="46775"/>
              </a:xfrm>
              <a:custGeom>
                <a:rect b="b" l="l" r="r" t="t"/>
                <a:pathLst>
                  <a:path extrusionOk="0" h="1871" w="1871">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2803975" y="2780450"/>
                <a:ext cx="46775" cy="46375"/>
              </a:xfrm>
              <a:custGeom>
                <a:rect b="b" l="l" r="r" t="t"/>
                <a:pathLst>
                  <a:path extrusionOk="0" h="1855" w="1871">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3462250" y="2334875"/>
                <a:ext cx="46750" cy="46375"/>
              </a:xfrm>
              <a:custGeom>
                <a:rect b="b" l="l" r="r" t="t"/>
                <a:pathLst>
                  <a:path extrusionOk="0" h="1855" w="187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3165600" y="2141600"/>
                <a:ext cx="46350" cy="46750"/>
              </a:xfrm>
              <a:custGeom>
                <a:rect b="b" l="l" r="r" t="t"/>
                <a:pathLst>
                  <a:path extrusionOk="0" h="1870" w="1854">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2843600" y="2404200"/>
                <a:ext cx="46750" cy="46350"/>
              </a:xfrm>
              <a:custGeom>
                <a:rect b="b" l="l" r="r" t="t"/>
                <a:pathLst>
                  <a:path extrusionOk="0" h="1854" w="187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2249500" y="2483400"/>
                <a:ext cx="46350" cy="46375"/>
              </a:xfrm>
              <a:custGeom>
                <a:rect b="b" l="l" r="r" t="t"/>
                <a:pathLst>
                  <a:path extrusionOk="0" h="1855" w="1854">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2864575" y="2111500"/>
                <a:ext cx="217075" cy="25375"/>
              </a:xfrm>
              <a:custGeom>
                <a:rect b="b" l="l" r="r" t="t"/>
                <a:pathLst>
                  <a:path extrusionOk="0" h="1015" w="8683">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3067775" y="2079025"/>
                <a:ext cx="46750" cy="46350"/>
              </a:xfrm>
              <a:custGeom>
                <a:rect b="b" l="l" r="r" t="t"/>
                <a:pathLst>
                  <a:path extrusionOk="0" h="1854" w="187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2827750" y="2071900"/>
                <a:ext cx="51500" cy="51500"/>
              </a:xfrm>
              <a:custGeom>
                <a:rect b="b" l="l" r="r" t="t"/>
                <a:pathLst>
                  <a:path extrusionOk="0" h="2060" w="206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3261825" y="2119425"/>
                <a:ext cx="51525" cy="51500"/>
              </a:xfrm>
              <a:custGeom>
                <a:rect b="b" l="l" r="r" t="t"/>
                <a:pathLst>
                  <a:path extrusionOk="0" h="2060" w="2061">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3004400" y="2223575"/>
                <a:ext cx="51500" cy="51525"/>
              </a:xfrm>
              <a:custGeom>
                <a:rect b="b" l="l" r="r" t="t"/>
                <a:pathLst>
                  <a:path extrusionOk="0" h="2061" w="206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2301375" y="2683825"/>
                <a:ext cx="51525" cy="51500"/>
              </a:xfrm>
              <a:custGeom>
                <a:rect b="b" l="l" r="r" t="t"/>
                <a:pathLst>
                  <a:path extrusionOk="0" h="2060" w="2061">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2133050" y="2456075"/>
                <a:ext cx="51525" cy="51525"/>
              </a:xfrm>
              <a:custGeom>
                <a:rect b="b" l="l" r="r" t="t"/>
                <a:pathLst>
                  <a:path extrusionOk="0" h="2061" w="2061">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2603575" y="2817275"/>
                <a:ext cx="51525" cy="51925"/>
              </a:xfrm>
              <a:custGeom>
                <a:rect b="b" l="l" r="r" t="t"/>
                <a:pathLst>
                  <a:path extrusionOk="0" h="2077" w="2061">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2647925" y="2782825"/>
                <a:ext cx="51525" cy="51525"/>
              </a:xfrm>
              <a:custGeom>
                <a:rect b="b" l="l" r="r" t="t"/>
                <a:pathLst>
                  <a:path extrusionOk="0" h="2061" w="2061">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3964850" y="2084975"/>
                <a:ext cx="51500" cy="51500"/>
              </a:xfrm>
              <a:custGeom>
                <a:rect b="b" l="l" r="r" t="t"/>
                <a:pathLst>
                  <a:path extrusionOk="0" h="2060" w="206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32" name="Google Shape;432;p9"/>
            <p:cNvPicPr preferRelativeResize="0"/>
            <p:nvPr/>
          </p:nvPicPr>
          <p:blipFill>
            <a:blip r:embed="rId3">
              <a:alphaModFix amt="40000"/>
            </a:blip>
            <a:stretch>
              <a:fillRect/>
            </a:stretch>
          </p:blipFill>
          <p:spPr>
            <a:xfrm>
              <a:off x="7323150" y="4207425"/>
              <a:ext cx="1177350" cy="1177350"/>
            </a:xfrm>
            <a:prstGeom prst="rect">
              <a:avLst/>
            </a:prstGeom>
            <a:noFill/>
            <a:ln>
              <a:noFill/>
            </a:ln>
          </p:spPr>
        </p:pic>
        <p:pic>
          <p:nvPicPr>
            <p:cNvPr id="433" name="Google Shape;433;p9"/>
            <p:cNvPicPr preferRelativeResize="0"/>
            <p:nvPr/>
          </p:nvPicPr>
          <p:blipFill>
            <a:blip r:embed="rId3">
              <a:alphaModFix amt="40000"/>
            </a:blip>
            <a:stretch>
              <a:fillRect/>
            </a:stretch>
          </p:blipFill>
          <p:spPr>
            <a:xfrm>
              <a:off x="8282150" y="3559675"/>
              <a:ext cx="1177350" cy="1177350"/>
            </a:xfrm>
            <a:prstGeom prst="rect">
              <a:avLst/>
            </a:prstGeom>
            <a:noFill/>
            <a:ln>
              <a:noFill/>
            </a:ln>
          </p:spPr>
        </p:pic>
        <p:pic>
          <p:nvPicPr>
            <p:cNvPr id="434" name="Google Shape;434;p9"/>
            <p:cNvPicPr preferRelativeResize="0"/>
            <p:nvPr/>
          </p:nvPicPr>
          <p:blipFill>
            <a:blip r:embed="rId3">
              <a:alphaModFix amt="40000"/>
            </a:blip>
            <a:stretch>
              <a:fillRect/>
            </a:stretch>
          </p:blipFill>
          <p:spPr>
            <a:xfrm>
              <a:off x="8363950" y="4332825"/>
              <a:ext cx="1177350" cy="1177350"/>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5" name="Shape 435"/>
        <p:cNvGrpSpPr/>
        <p:nvPr/>
      </p:nvGrpSpPr>
      <p:grpSpPr>
        <a:xfrm>
          <a:off x="0" y="0"/>
          <a:ext cx="0" cy="0"/>
          <a:chOff x="0" y="0"/>
          <a:chExt cx="0" cy="0"/>
        </a:xfrm>
      </p:grpSpPr>
      <p:pic>
        <p:nvPicPr>
          <p:cNvPr id="436" name="Google Shape;436;p10"/>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437" name="Google Shape;437;p10"/>
          <p:cNvSpPr txBox="1"/>
          <p:nvPr>
            <p:ph type="title"/>
          </p:nvPr>
        </p:nvSpPr>
        <p:spPr>
          <a:xfrm>
            <a:off x="720000" y="2285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438" name="Google Shape;438;p10"/>
          <p:cNvGrpSpPr/>
          <p:nvPr/>
        </p:nvGrpSpPr>
        <p:grpSpPr>
          <a:xfrm>
            <a:off x="-1642006" y="-243575"/>
            <a:ext cx="3539356" cy="2528970"/>
            <a:chOff x="-1642006" y="-243575"/>
            <a:chExt cx="3539356" cy="2528970"/>
          </a:xfrm>
        </p:grpSpPr>
        <p:grpSp>
          <p:nvGrpSpPr>
            <p:cNvPr id="439" name="Google Shape;439;p10"/>
            <p:cNvGrpSpPr/>
            <p:nvPr/>
          </p:nvGrpSpPr>
          <p:grpSpPr>
            <a:xfrm flipH="1">
              <a:off x="-1642006" y="159248"/>
              <a:ext cx="3134546" cy="2126147"/>
              <a:chOff x="2280775" y="570800"/>
              <a:chExt cx="1702725" cy="1154950"/>
            </a:xfrm>
          </p:grpSpPr>
          <p:sp>
            <p:nvSpPr>
              <p:cNvPr id="440" name="Google Shape;440;p10"/>
              <p:cNvSpPr/>
              <p:nvPr/>
            </p:nvSpPr>
            <p:spPr>
              <a:xfrm>
                <a:off x="2562775" y="1179175"/>
                <a:ext cx="1420725" cy="546575"/>
              </a:xfrm>
              <a:custGeom>
                <a:rect b="b" l="l" r="r" t="t"/>
                <a:pathLst>
                  <a:path extrusionOk="0" h="21863" w="56829">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
              <p:cNvSpPr/>
              <p:nvPr/>
            </p:nvSpPr>
            <p:spPr>
              <a:xfrm>
                <a:off x="2385350" y="1087275"/>
                <a:ext cx="1598150" cy="574325"/>
              </a:xfrm>
              <a:custGeom>
                <a:rect b="b" l="l" r="r" t="t"/>
                <a:pathLst>
                  <a:path extrusionOk="0" h="22973" w="63926">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0"/>
              <p:cNvSpPr/>
              <p:nvPr/>
            </p:nvSpPr>
            <p:spPr>
              <a:xfrm>
                <a:off x="2329900" y="1057575"/>
                <a:ext cx="1653600" cy="579075"/>
              </a:xfrm>
              <a:custGeom>
                <a:rect b="b" l="l" r="r" t="t"/>
                <a:pathLst>
                  <a:path extrusionOk="0" h="23163" w="66144">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0"/>
              <p:cNvSpPr/>
              <p:nvPr/>
            </p:nvSpPr>
            <p:spPr>
              <a:xfrm>
                <a:off x="2547725" y="1017975"/>
                <a:ext cx="1435775" cy="598875"/>
              </a:xfrm>
              <a:custGeom>
                <a:rect b="b" l="l" r="r" t="t"/>
                <a:pathLst>
                  <a:path extrusionOk="0" h="23955" w="57431">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0"/>
              <p:cNvSpPr/>
              <p:nvPr/>
            </p:nvSpPr>
            <p:spPr>
              <a:xfrm>
                <a:off x="2442775" y="978350"/>
                <a:ext cx="1540725" cy="613925"/>
              </a:xfrm>
              <a:custGeom>
                <a:rect b="b" l="l" r="r" t="t"/>
                <a:pathLst>
                  <a:path extrusionOk="0" h="24557" w="61629">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0"/>
              <p:cNvSpPr/>
              <p:nvPr/>
            </p:nvSpPr>
            <p:spPr>
              <a:xfrm>
                <a:off x="2676850" y="934800"/>
                <a:ext cx="1306650" cy="637675"/>
              </a:xfrm>
              <a:custGeom>
                <a:rect b="b" l="l" r="r" t="t"/>
                <a:pathLst>
                  <a:path extrusionOk="0" h="25507" w="52266">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0"/>
              <p:cNvSpPr/>
              <p:nvPr/>
            </p:nvSpPr>
            <p:spPr>
              <a:xfrm>
                <a:off x="2508525" y="824675"/>
                <a:ext cx="1474975" cy="722850"/>
              </a:xfrm>
              <a:custGeom>
                <a:rect b="b" l="l" r="r" t="t"/>
                <a:pathLst>
                  <a:path extrusionOk="0" h="28914" w="58999">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0"/>
              <p:cNvSpPr/>
              <p:nvPr/>
            </p:nvSpPr>
            <p:spPr>
              <a:xfrm>
                <a:off x="2413850" y="804875"/>
                <a:ext cx="1569650" cy="718100"/>
              </a:xfrm>
              <a:custGeom>
                <a:rect b="b" l="l" r="r" t="t"/>
                <a:pathLst>
                  <a:path extrusionOk="0" h="28724" w="62786">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0"/>
              <p:cNvSpPr/>
              <p:nvPr/>
            </p:nvSpPr>
            <p:spPr>
              <a:xfrm>
                <a:off x="2946975" y="1316600"/>
                <a:ext cx="1036525" cy="166775"/>
              </a:xfrm>
              <a:custGeom>
                <a:rect b="b" l="l" r="r" t="t"/>
                <a:pathLst>
                  <a:path extrusionOk="0" h="6671" w="41461">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0"/>
              <p:cNvSpPr/>
              <p:nvPr/>
            </p:nvSpPr>
            <p:spPr>
              <a:xfrm>
                <a:off x="2770325" y="666250"/>
                <a:ext cx="1213175" cy="752550"/>
              </a:xfrm>
              <a:custGeom>
                <a:rect b="b" l="l" r="r" t="t"/>
                <a:pathLst>
                  <a:path extrusionOk="0" h="30102" w="48527">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0"/>
              <p:cNvSpPr/>
              <p:nvPr/>
            </p:nvSpPr>
            <p:spPr>
              <a:xfrm>
                <a:off x="2864575" y="798150"/>
                <a:ext cx="1118925" cy="606000"/>
              </a:xfrm>
              <a:custGeom>
                <a:rect b="b" l="l" r="r" t="t"/>
                <a:pathLst>
                  <a:path extrusionOk="0" h="24240" w="44757">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0"/>
              <p:cNvSpPr/>
              <p:nvPr/>
            </p:nvSpPr>
            <p:spPr>
              <a:xfrm>
                <a:off x="2857050" y="695175"/>
                <a:ext cx="1126450" cy="684025"/>
              </a:xfrm>
              <a:custGeom>
                <a:rect b="b" l="l" r="r" t="t"/>
                <a:pathLst>
                  <a:path extrusionOk="0" h="27361" w="45058">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0"/>
              <p:cNvSpPr/>
              <p:nvPr/>
            </p:nvSpPr>
            <p:spPr>
              <a:xfrm>
                <a:off x="2567525" y="596950"/>
                <a:ext cx="1415975" cy="728000"/>
              </a:xfrm>
              <a:custGeom>
                <a:rect b="b" l="l" r="r" t="t"/>
                <a:pathLst>
                  <a:path extrusionOk="0" h="29120" w="56639">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0"/>
              <p:cNvSpPr/>
              <p:nvPr/>
            </p:nvSpPr>
            <p:spPr>
              <a:xfrm>
                <a:off x="2357225" y="1123325"/>
                <a:ext cx="46750" cy="46350"/>
              </a:xfrm>
              <a:custGeom>
                <a:rect b="b" l="l" r="r" t="t"/>
                <a:pathLst>
                  <a:path extrusionOk="0" h="1854" w="187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0"/>
              <p:cNvSpPr/>
              <p:nvPr/>
            </p:nvSpPr>
            <p:spPr>
              <a:xfrm>
                <a:off x="2748525" y="633375"/>
                <a:ext cx="46775" cy="46375"/>
              </a:xfrm>
              <a:custGeom>
                <a:rect b="b" l="l" r="r" t="t"/>
                <a:pathLst>
                  <a:path extrusionOk="0" h="1855" w="1871">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0"/>
              <p:cNvSpPr/>
              <p:nvPr/>
            </p:nvSpPr>
            <p:spPr>
              <a:xfrm>
                <a:off x="2842800" y="682900"/>
                <a:ext cx="46375" cy="46350"/>
              </a:xfrm>
              <a:custGeom>
                <a:rect b="b" l="l" r="r" t="t"/>
                <a:pathLst>
                  <a:path extrusionOk="0" h="1854" w="1855">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0"/>
              <p:cNvSpPr/>
              <p:nvPr/>
            </p:nvSpPr>
            <p:spPr>
              <a:xfrm>
                <a:off x="2530700" y="1148275"/>
                <a:ext cx="46375" cy="46350"/>
              </a:xfrm>
              <a:custGeom>
                <a:rect b="b" l="l" r="r" t="t"/>
                <a:pathLst>
                  <a:path extrusionOk="0" h="1854" w="1855">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0"/>
              <p:cNvSpPr/>
              <p:nvPr/>
            </p:nvSpPr>
            <p:spPr>
              <a:xfrm>
                <a:off x="2916875" y="1286900"/>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0"/>
              <p:cNvSpPr/>
              <p:nvPr/>
            </p:nvSpPr>
            <p:spPr>
              <a:xfrm>
                <a:off x="2280775" y="1031425"/>
                <a:ext cx="51525" cy="51525"/>
              </a:xfrm>
              <a:custGeom>
                <a:rect b="b" l="l" r="r" t="t"/>
                <a:pathLst>
                  <a:path extrusionOk="0" h="2061" w="2061">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0"/>
              <p:cNvSpPr/>
              <p:nvPr/>
            </p:nvSpPr>
            <p:spPr>
              <a:xfrm>
                <a:off x="2364750" y="842900"/>
                <a:ext cx="51525" cy="51925"/>
              </a:xfrm>
              <a:custGeom>
                <a:rect b="b" l="l" r="r" t="t"/>
                <a:pathLst>
                  <a:path extrusionOk="0" h="2077" w="2061">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0"/>
              <p:cNvSpPr/>
              <p:nvPr/>
            </p:nvSpPr>
            <p:spPr>
              <a:xfrm>
                <a:off x="2468925" y="9027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0"/>
              <p:cNvSpPr/>
              <p:nvPr/>
            </p:nvSpPr>
            <p:spPr>
              <a:xfrm>
                <a:off x="2637250" y="8928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0"/>
              <p:cNvSpPr/>
              <p:nvPr/>
            </p:nvSpPr>
            <p:spPr>
              <a:xfrm>
                <a:off x="2394450" y="952225"/>
                <a:ext cx="51525" cy="51500"/>
              </a:xfrm>
              <a:custGeom>
                <a:rect b="b" l="l" r="r" t="t"/>
                <a:pathLst>
                  <a:path extrusionOk="0" h="2060" w="2061">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0"/>
              <p:cNvSpPr/>
              <p:nvPr/>
            </p:nvSpPr>
            <p:spPr>
              <a:xfrm>
                <a:off x="2498625" y="991825"/>
                <a:ext cx="51500" cy="51500"/>
              </a:xfrm>
              <a:custGeom>
                <a:rect b="b" l="l" r="r" t="t"/>
                <a:pathLst>
                  <a:path extrusionOk="0" h="2060" w="206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0"/>
              <p:cNvSpPr/>
              <p:nvPr/>
            </p:nvSpPr>
            <p:spPr>
              <a:xfrm>
                <a:off x="2840025" y="749025"/>
                <a:ext cx="51525" cy="51525"/>
              </a:xfrm>
              <a:custGeom>
                <a:rect b="b" l="l" r="r" t="t"/>
                <a:pathLst>
                  <a:path extrusionOk="0" h="2061" w="2061">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0"/>
              <p:cNvSpPr/>
              <p:nvPr/>
            </p:nvSpPr>
            <p:spPr>
              <a:xfrm>
                <a:off x="2518425" y="570800"/>
                <a:ext cx="51500" cy="51525"/>
              </a:xfrm>
              <a:custGeom>
                <a:rect b="b" l="l" r="r" t="t"/>
                <a:pathLst>
                  <a:path extrusionOk="0" h="2061" w="206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6" name="Google Shape;466;p10"/>
            <p:cNvPicPr preferRelativeResize="0"/>
            <p:nvPr/>
          </p:nvPicPr>
          <p:blipFill>
            <a:blip r:embed="rId3">
              <a:alphaModFix amt="40000"/>
            </a:blip>
            <a:stretch>
              <a:fillRect/>
            </a:stretch>
          </p:blipFill>
          <p:spPr>
            <a:xfrm>
              <a:off x="-293125" y="888100"/>
              <a:ext cx="1177350" cy="1177350"/>
            </a:xfrm>
            <a:prstGeom prst="rect">
              <a:avLst/>
            </a:prstGeom>
            <a:noFill/>
            <a:ln>
              <a:noFill/>
            </a:ln>
          </p:spPr>
        </p:pic>
        <p:pic>
          <p:nvPicPr>
            <p:cNvPr id="467" name="Google Shape;467;p10"/>
            <p:cNvPicPr preferRelativeResize="0"/>
            <p:nvPr/>
          </p:nvPicPr>
          <p:blipFill>
            <a:blip r:embed="rId3">
              <a:alphaModFix amt="40000"/>
            </a:blip>
            <a:stretch>
              <a:fillRect/>
            </a:stretch>
          </p:blipFill>
          <p:spPr>
            <a:xfrm>
              <a:off x="720000" y="633650"/>
              <a:ext cx="1177350" cy="1177350"/>
            </a:xfrm>
            <a:prstGeom prst="rect">
              <a:avLst/>
            </a:prstGeom>
            <a:noFill/>
            <a:ln>
              <a:noFill/>
            </a:ln>
          </p:spPr>
        </p:pic>
        <p:pic>
          <p:nvPicPr>
            <p:cNvPr id="468" name="Google Shape;468;p10"/>
            <p:cNvPicPr preferRelativeResize="0"/>
            <p:nvPr/>
          </p:nvPicPr>
          <p:blipFill>
            <a:blip r:embed="rId3">
              <a:alphaModFix amt="40000"/>
            </a:blip>
            <a:stretch>
              <a:fillRect/>
            </a:stretch>
          </p:blipFill>
          <p:spPr>
            <a:xfrm>
              <a:off x="0" y="-243575"/>
              <a:ext cx="1177350" cy="1177350"/>
            </a:xfrm>
            <a:prstGeom prst="rect">
              <a:avLst/>
            </a:prstGeom>
            <a:noFill/>
            <a:ln>
              <a:noFill/>
            </a:ln>
          </p:spPr>
        </p:pic>
      </p:grpSp>
      <p:grpSp>
        <p:nvGrpSpPr>
          <p:cNvPr id="469" name="Google Shape;469;p10"/>
          <p:cNvGrpSpPr/>
          <p:nvPr/>
        </p:nvGrpSpPr>
        <p:grpSpPr>
          <a:xfrm>
            <a:off x="7370500" y="2551650"/>
            <a:ext cx="1600406" cy="3176028"/>
            <a:chOff x="7370500" y="2551650"/>
            <a:chExt cx="1600406" cy="3176028"/>
          </a:xfrm>
        </p:grpSpPr>
        <p:grpSp>
          <p:nvGrpSpPr>
            <p:cNvPr id="470" name="Google Shape;470;p10"/>
            <p:cNvGrpSpPr/>
            <p:nvPr/>
          </p:nvGrpSpPr>
          <p:grpSpPr>
            <a:xfrm flipH="1">
              <a:off x="7929690" y="3156034"/>
              <a:ext cx="1041216" cy="2571644"/>
              <a:chOff x="4709050" y="974800"/>
              <a:chExt cx="684425" cy="1690425"/>
            </a:xfrm>
          </p:grpSpPr>
          <p:sp>
            <p:nvSpPr>
              <p:cNvPr id="471" name="Google Shape;471;p10"/>
              <p:cNvSpPr/>
              <p:nvPr/>
            </p:nvSpPr>
            <p:spPr>
              <a:xfrm>
                <a:off x="4909450" y="1554625"/>
                <a:ext cx="445600" cy="869400"/>
              </a:xfrm>
              <a:custGeom>
                <a:rect b="b" l="l" r="r" t="t"/>
                <a:pathLst>
                  <a:path extrusionOk="0" h="34776" w="17824">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a:off x="5210875" y="1019950"/>
                <a:ext cx="139425" cy="359250"/>
              </a:xfrm>
              <a:custGeom>
                <a:rect b="b" l="l" r="r" t="t"/>
                <a:pathLst>
                  <a:path extrusionOk="0" h="14370" w="5577">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4850050" y="1150250"/>
                <a:ext cx="460650" cy="1218325"/>
              </a:xfrm>
              <a:custGeom>
                <a:rect b="b" l="l" r="r" t="t"/>
                <a:pathLst>
                  <a:path extrusionOk="0" h="48733" w="18426">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0"/>
              <p:cNvSpPr/>
              <p:nvPr/>
            </p:nvSpPr>
            <p:spPr>
              <a:xfrm>
                <a:off x="4830250" y="1265900"/>
                <a:ext cx="383425" cy="1145050"/>
              </a:xfrm>
              <a:custGeom>
                <a:rect b="b" l="l" r="r" t="t"/>
                <a:pathLst>
                  <a:path extrusionOk="0" h="45802" w="15337">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0"/>
              <p:cNvSpPr/>
              <p:nvPr/>
            </p:nvSpPr>
            <p:spPr>
              <a:xfrm>
                <a:off x="4810450" y="1204500"/>
                <a:ext cx="386175" cy="1412000"/>
              </a:xfrm>
              <a:custGeom>
                <a:rect b="b" l="l" r="r" t="t"/>
                <a:pathLst>
                  <a:path extrusionOk="0" h="56480" w="15447">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4746675" y="1534825"/>
                <a:ext cx="192525" cy="533125"/>
              </a:xfrm>
              <a:custGeom>
                <a:rect b="b" l="l" r="r" t="t"/>
                <a:pathLst>
                  <a:path extrusionOk="0" h="21325" w="7701">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4780750" y="1797025"/>
                <a:ext cx="168350" cy="692350"/>
              </a:xfrm>
              <a:custGeom>
                <a:rect b="b" l="l" r="r" t="t"/>
                <a:pathLst>
                  <a:path extrusionOk="0" h="27694" w="6734">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5346725" y="1534425"/>
                <a:ext cx="46750" cy="46375"/>
              </a:xfrm>
              <a:custGeom>
                <a:rect b="b" l="l" r="r" t="t"/>
                <a:pathLst>
                  <a:path extrusionOk="0" h="1855" w="187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5262750" y="974800"/>
                <a:ext cx="46375" cy="46350"/>
              </a:xfrm>
              <a:custGeom>
                <a:rect b="b" l="l" r="r" t="t"/>
                <a:pathLst>
                  <a:path extrusionOk="0" h="1854" w="1855">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4861525" y="2390725"/>
                <a:ext cx="46775" cy="46375"/>
              </a:xfrm>
              <a:custGeom>
                <a:rect b="b" l="l" r="r" t="t"/>
                <a:pathLst>
                  <a:path extrusionOk="0" h="1855" w="1871">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4920950" y="1772075"/>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a:off x="4709050" y="2059225"/>
                <a:ext cx="46375" cy="46350"/>
              </a:xfrm>
              <a:custGeom>
                <a:rect b="b" l="l" r="r" t="t"/>
                <a:pathLst>
                  <a:path extrusionOk="0" h="1854" w="1855">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0"/>
              <p:cNvSpPr/>
              <p:nvPr/>
            </p:nvSpPr>
            <p:spPr>
              <a:xfrm>
                <a:off x="5109075" y="1435425"/>
                <a:ext cx="46775" cy="46350"/>
              </a:xfrm>
              <a:custGeom>
                <a:rect b="b" l="l" r="r" t="t"/>
                <a:pathLst>
                  <a:path extrusionOk="0" h="1854" w="1871">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a:off x="5188300" y="1360950"/>
                <a:ext cx="46750" cy="46375"/>
              </a:xfrm>
              <a:custGeom>
                <a:rect b="b" l="l" r="r" t="t"/>
                <a:pathLst>
                  <a:path extrusionOk="0" h="1855" w="187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a:off x="5250075" y="1101150"/>
                <a:ext cx="51525" cy="51500"/>
              </a:xfrm>
              <a:custGeom>
                <a:rect b="b" l="l" r="r" t="t"/>
                <a:pathLst>
                  <a:path extrusionOk="0" h="2060" w="2061">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a:off x="5166100" y="1155400"/>
                <a:ext cx="51525" cy="51500"/>
              </a:xfrm>
              <a:custGeom>
                <a:rect b="b" l="l" r="r" t="t"/>
                <a:pathLst>
                  <a:path extrusionOk="0" h="2060" w="2061">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a:off x="5205725" y="1229850"/>
                <a:ext cx="51500" cy="51525"/>
              </a:xfrm>
              <a:custGeom>
                <a:rect b="b" l="l" r="r" t="t"/>
                <a:pathLst>
                  <a:path extrusionOk="0" h="2061" w="206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a:off x="4844100" y="1695225"/>
                <a:ext cx="51525" cy="51525"/>
              </a:xfrm>
              <a:custGeom>
                <a:rect b="b" l="l" r="r" t="t"/>
                <a:pathLst>
                  <a:path extrusionOk="0" h="2061" w="2061">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a:off x="4787075" y="2613700"/>
                <a:ext cx="51900" cy="51525"/>
              </a:xfrm>
              <a:custGeom>
                <a:rect b="b" l="l" r="r" t="t"/>
                <a:pathLst>
                  <a:path extrusionOk="0" h="2061" w="2076">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a:off x="4752625" y="2486975"/>
                <a:ext cx="51500" cy="51500"/>
              </a:xfrm>
              <a:custGeom>
                <a:rect b="b" l="l" r="r" t="t"/>
                <a:pathLst>
                  <a:path extrusionOk="0" h="2060" w="206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4950250" y="2421625"/>
                <a:ext cx="51525" cy="51500"/>
              </a:xfrm>
              <a:custGeom>
                <a:rect b="b" l="l" r="r" t="t"/>
                <a:pathLst>
                  <a:path extrusionOk="0" h="2060" w="2061">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92" name="Google Shape;492;p10"/>
            <p:cNvPicPr preferRelativeResize="0"/>
            <p:nvPr/>
          </p:nvPicPr>
          <p:blipFill>
            <a:blip r:embed="rId3">
              <a:alphaModFix amt="40000"/>
            </a:blip>
            <a:stretch>
              <a:fillRect/>
            </a:stretch>
          </p:blipFill>
          <p:spPr>
            <a:xfrm>
              <a:off x="7508525" y="2551650"/>
              <a:ext cx="1177350" cy="1177350"/>
            </a:xfrm>
            <a:prstGeom prst="rect">
              <a:avLst/>
            </a:prstGeom>
            <a:noFill/>
            <a:ln>
              <a:noFill/>
            </a:ln>
          </p:spPr>
        </p:pic>
        <p:pic>
          <p:nvPicPr>
            <p:cNvPr id="493" name="Google Shape;493;p10"/>
            <p:cNvPicPr preferRelativeResize="0"/>
            <p:nvPr/>
          </p:nvPicPr>
          <p:blipFill>
            <a:blip r:embed="rId3">
              <a:alphaModFix amt="40000"/>
            </a:blip>
            <a:stretch>
              <a:fillRect/>
            </a:stretch>
          </p:blipFill>
          <p:spPr>
            <a:xfrm>
              <a:off x="7370500" y="3503225"/>
              <a:ext cx="1177350" cy="1177350"/>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Aldrich"/>
              <a:buNone/>
              <a:defRPr sz="3500">
                <a:solidFill>
                  <a:schemeClr val="dk1"/>
                </a:solidFill>
                <a:latin typeface="Aldrich"/>
                <a:ea typeface="Aldrich"/>
                <a:cs typeface="Aldrich"/>
                <a:sym typeface="Aldrich"/>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Saira"/>
              <a:buChar char="●"/>
              <a:defRPr sz="1200">
                <a:solidFill>
                  <a:schemeClr val="dk1"/>
                </a:solidFill>
                <a:latin typeface="Saira"/>
                <a:ea typeface="Saira"/>
                <a:cs typeface="Saira"/>
                <a:sym typeface="Saira"/>
              </a:defRPr>
            </a:lvl1pPr>
            <a:lvl2pPr indent="-304800" lvl="1" marL="9144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2pPr>
            <a:lvl3pPr indent="-304800" lvl="2" marL="13716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3pPr>
            <a:lvl4pPr indent="-304800" lvl="3" marL="1828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4pPr>
            <a:lvl5pPr indent="-304800" lvl="4" marL="22860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5pPr>
            <a:lvl6pPr indent="-304800" lvl="5" marL="27432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6pPr>
            <a:lvl7pPr indent="-304800" lvl="6" marL="32004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7pPr>
            <a:lvl8pPr indent="-304800" lvl="7" marL="36576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8pPr>
            <a:lvl9pPr indent="-304800" lvl="8" marL="4114800" rtl="0">
              <a:lnSpc>
                <a:spcPct val="100000"/>
              </a:lnSpc>
              <a:spcBef>
                <a:spcPts val="1600"/>
              </a:spcBef>
              <a:spcAft>
                <a:spcPts val="1600"/>
              </a:spcAft>
              <a:buClr>
                <a:schemeClr val="dk1"/>
              </a:buClr>
              <a:buSzPts val="1200"/>
              <a:buFont typeface="Saira"/>
              <a:buChar char="■"/>
              <a:defRPr sz="1200">
                <a:solidFill>
                  <a:schemeClr val="dk1"/>
                </a:solidFill>
                <a:latin typeface="Saira"/>
                <a:ea typeface="Saira"/>
                <a:cs typeface="Saira"/>
                <a:sym typeface="Sair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p26"/>
          <p:cNvSpPr txBox="1"/>
          <p:nvPr>
            <p:ph type="ctrTitle"/>
          </p:nvPr>
        </p:nvSpPr>
        <p:spPr>
          <a:xfrm>
            <a:off x="1568675" y="1027819"/>
            <a:ext cx="6006600" cy="2279400"/>
          </a:xfrm>
          <a:prstGeom prst="rect">
            <a:avLst/>
          </a:prstGeom>
          <a:effectLst>
            <a:outerShdw blurRad="57150" rotWithShape="0" algn="bl" dir="21540000" dist="19050">
              <a:srgbClr val="000000"/>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es-419"/>
              <a:t>Predictive Models</a:t>
            </a:r>
            <a:endParaRPr/>
          </a:p>
        </p:txBody>
      </p:sp>
      <p:sp>
        <p:nvSpPr>
          <p:cNvPr id="1406" name="Google Shape;1406;p26"/>
          <p:cNvSpPr txBox="1"/>
          <p:nvPr>
            <p:ph idx="1" type="subTitle"/>
          </p:nvPr>
        </p:nvSpPr>
        <p:spPr>
          <a:xfrm>
            <a:off x="1962600" y="3706181"/>
            <a:ext cx="5218800" cy="40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By </a:t>
            </a:r>
            <a:r>
              <a:rPr lang="es-419" sz="1800"/>
              <a:t>Nungo Tshidzumba</a:t>
            </a:r>
            <a:endParaRPr sz="1800"/>
          </a:p>
        </p:txBody>
      </p:sp>
      <p:cxnSp>
        <p:nvCxnSpPr>
          <p:cNvPr id="1407" name="Google Shape;1407;p26"/>
          <p:cNvCxnSpPr/>
          <p:nvPr/>
        </p:nvCxnSpPr>
        <p:spPr>
          <a:xfrm>
            <a:off x="2145900" y="3459619"/>
            <a:ext cx="4852200" cy="0"/>
          </a:xfrm>
          <a:prstGeom prst="straightConnector1">
            <a:avLst/>
          </a:prstGeom>
          <a:noFill/>
          <a:ln cap="flat" cmpd="sng" w="19050">
            <a:solidFill>
              <a:schemeClr val="dk1"/>
            </a:solidFill>
            <a:prstDash val="solid"/>
            <a:round/>
            <a:headEnd len="med" w="med" type="oval"/>
            <a:tailEnd len="med" w="med" type="oval"/>
          </a:ln>
        </p:spPr>
      </p:cxnSp>
      <p:grpSp>
        <p:nvGrpSpPr>
          <p:cNvPr id="1408" name="Google Shape;1408;p26"/>
          <p:cNvGrpSpPr/>
          <p:nvPr/>
        </p:nvGrpSpPr>
        <p:grpSpPr>
          <a:xfrm>
            <a:off x="0" y="3058850"/>
            <a:ext cx="1731700" cy="3126028"/>
            <a:chOff x="0" y="3058850"/>
            <a:chExt cx="1731700" cy="3126028"/>
          </a:xfrm>
        </p:grpSpPr>
        <p:grpSp>
          <p:nvGrpSpPr>
            <p:cNvPr id="1409" name="Google Shape;1409;p26"/>
            <p:cNvGrpSpPr/>
            <p:nvPr/>
          </p:nvGrpSpPr>
          <p:grpSpPr>
            <a:xfrm>
              <a:off x="256564" y="3613234"/>
              <a:ext cx="1041216" cy="2571644"/>
              <a:chOff x="4709050" y="974800"/>
              <a:chExt cx="684425" cy="1690425"/>
            </a:xfrm>
          </p:grpSpPr>
          <p:sp>
            <p:nvSpPr>
              <p:cNvPr id="1410" name="Google Shape;1410;p26"/>
              <p:cNvSpPr/>
              <p:nvPr/>
            </p:nvSpPr>
            <p:spPr>
              <a:xfrm>
                <a:off x="4909450" y="1554625"/>
                <a:ext cx="445600" cy="869400"/>
              </a:xfrm>
              <a:custGeom>
                <a:rect b="b" l="l" r="r" t="t"/>
                <a:pathLst>
                  <a:path extrusionOk="0" h="34776" w="17824">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6"/>
              <p:cNvSpPr/>
              <p:nvPr/>
            </p:nvSpPr>
            <p:spPr>
              <a:xfrm>
                <a:off x="5210875" y="1019950"/>
                <a:ext cx="139425" cy="359250"/>
              </a:xfrm>
              <a:custGeom>
                <a:rect b="b" l="l" r="r" t="t"/>
                <a:pathLst>
                  <a:path extrusionOk="0" h="14370" w="5577">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6"/>
              <p:cNvSpPr/>
              <p:nvPr/>
            </p:nvSpPr>
            <p:spPr>
              <a:xfrm>
                <a:off x="4850050" y="1150250"/>
                <a:ext cx="460650" cy="1218325"/>
              </a:xfrm>
              <a:custGeom>
                <a:rect b="b" l="l" r="r" t="t"/>
                <a:pathLst>
                  <a:path extrusionOk="0" h="48733" w="18426">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6"/>
              <p:cNvSpPr/>
              <p:nvPr/>
            </p:nvSpPr>
            <p:spPr>
              <a:xfrm>
                <a:off x="4830250" y="1265900"/>
                <a:ext cx="383425" cy="1145050"/>
              </a:xfrm>
              <a:custGeom>
                <a:rect b="b" l="l" r="r" t="t"/>
                <a:pathLst>
                  <a:path extrusionOk="0" h="45802" w="15337">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6"/>
              <p:cNvSpPr/>
              <p:nvPr/>
            </p:nvSpPr>
            <p:spPr>
              <a:xfrm>
                <a:off x="4810450" y="1204500"/>
                <a:ext cx="386175" cy="1412000"/>
              </a:xfrm>
              <a:custGeom>
                <a:rect b="b" l="l" r="r" t="t"/>
                <a:pathLst>
                  <a:path extrusionOk="0" h="56480" w="15447">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6"/>
              <p:cNvSpPr/>
              <p:nvPr/>
            </p:nvSpPr>
            <p:spPr>
              <a:xfrm>
                <a:off x="4746675" y="1534825"/>
                <a:ext cx="192525" cy="533125"/>
              </a:xfrm>
              <a:custGeom>
                <a:rect b="b" l="l" r="r" t="t"/>
                <a:pathLst>
                  <a:path extrusionOk="0" h="21325" w="7701">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6"/>
              <p:cNvSpPr/>
              <p:nvPr/>
            </p:nvSpPr>
            <p:spPr>
              <a:xfrm>
                <a:off x="4780750" y="1797025"/>
                <a:ext cx="168350" cy="692350"/>
              </a:xfrm>
              <a:custGeom>
                <a:rect b="b" l="l" r="r" t="t"/>
                <a:pathLst>
                  <a:path extrusionOk="0" h="27694" w="6734">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6"/>
              <p:cNvSpPr/>
              <p:nvPr/>
            </p:nvSpPr>
            <p:spPr>
              <a:xfrm>
                <a:off x="5346725" y="1534425"/>
                <a:ext cx="46750" cy="46375"/>
              </a:xfrm>
              <a:custGeom>
                <a:rect b="b" l="l" r="r" t="t"/>
                <a:pathLst>
                  <a:path extrusionOk="0" h="1855" w="187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6"/>
              <p:cNvSpPr/>
              <p:nvPr/>
            </p:nvSpPr>
            <p:spPr>
              <a:xfrm>
                <a:off x="5262750" y="974800"/>
                <a:ext cx="46375" cy="46350"/>
              </a:xfrm>
              <a:custGeom>
                <a:rect b="b" l="l" r="r" t="t"/>
                <a:pathLst>
                  <a:path extrusionOk="0" h="1854" w="1855">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6"/>
              <p:cNvSpPr/>
              <p:nvPr/>
            </p:nvSpPr>
            <p:spPr>
              <a:xfrm>
                <a:off x="4861525" y="2390725"/>
                <a:ext cx="46775" cy="46375"/>
              </a:xfrm>
              <a:custGeom>
                <a:rect b="b" l="l" r="r" t="t"/>
                <a:pathLst>
                  <a:path extrusionOk="0" h="1855" w="1871">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6"/>
              <p:cNvSpPr/>
              <p:nvPr/>
            </p:nvSpPr>
            <p:spPr>
              <a:xfrm>
                <a:off x="4920950" y="1772075"/>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6"/>
              <p:cNvSpPr/>
              <p:nvPr/>
            </p:nvSpPr>
            <p:spPr>
              <a:xfrm>
                <a:off x="4709050" y="2059225"/>
                <a:ext cx="46375" cy="46350"/>
              </a:xfrm>
              <a:custGeom>
                <a:rect b="b" l="l" r="r" t="t"/>
                <a:pathLst>
                  <a:path extrusionOk="0" h="1854" w="1855">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6"/>
              <p:cNvSpPr/>
              <p:nvPr/>
            </p:nvSpPr>
            <p:spPr>
              <a:xfrm>
                <a:off x="5109075" y="1435425"/>
                <a:ext cx="46775" cy="46350"/>
              </a:xfrm>
              <a:custGeom>
                <a:rect b="b" l="l" r="r" t="t"/>
                <a:pathLst>
                  <a:path extrusionOk="0" h="1854" w="1871">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6"/>
              <p:cNvSpPr/>
              <p:nvPr/>
            </p:nvSpPr>
            <p:spPr>
              <a:xfrm>
                <a:off x="5188300" y="1360950"/>
                <a:ext cx="46750" cy="46375"/>
              </a:xfrm>
              <a:custGeom>
                <a:rect b="b" l="l" r="r" t="t"/>
                <a:pathLst>
                  <a:path extrusionOk="0" h="1855" w="187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6"/>
              <p:cNvSpPr/>
              <p:nvPr/>
            </p:nvSpPr>
            <p:spPr>
              <a:xfrm>
                <a:off x="5250075" y="1101150"/>
                <a:ext cx="51525" cy="51500"/>
              </a:xfrm>
              <a:custGeom>
                <a:rect b="b" l="l" r="r" t="t"/>
                <a:pathLst>
                  <a:path extrusionOk="0" h="2060" w="2061">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6"/>
              <p:cNvSpPr/>
              <p:nvPr/>
            </p:nvSpPr>
            <p:spPr>
              <a:xfrm>
                <a:off x="5166100" y="1155400"/>
                <a:ext cx="51525" cy="51500"/>
              </a:xfrm>
              <a:custGeom>
                <a:rect b="b" l="l" r="r" t="t"/>
                <a:pathLst>
                  <a:path extrusionOk="0" h="2060" w="2061">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6"/>
              <p:cNvSpPr/>
              <p:nvPr/>
            </p:nvSpPr>
            <p:spPr>
              <a:xfrm>
                <a:off x="5205725" y="1229850"/>
                <a:ext cx="51500" cy="51525"/>
              </a:xfrm>
              <a:custGeom>
                <a:rect b="b" l="l" r="r" t="t"/>
                <a:pathLst>
                  <a:path extrusionOk="0" h="2061" w="206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6"/>
              <p:cNvSpPr/>
              <p:nvPr/>
            </p:nvSpPr>
            <p:spPr>
              <a:xfrm>
                <a:off x="4844100" y="1695225"/>
                <a:ext cx="51525" cy="51525"/>
              </a:xfrm>
              <a:custGeom>
                <a:rect b="b" l="l" r="r" t="t"/>
                <a:pathLst>
                  <a:path extrusionOk="0" h="2061" w="2061">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6"/>
              <p:cNvSpPr/>
              <p:nvPr/>
            </p:nvSpPr>
            <p:spPr>
              <a:xfrm>
                <a:off x="4787075" y="2613700"/>
                <a:ext cx="51900" cy="51525"/>
              </a:xfrm>
              <a:custGeom>
                <a:rect b="b" l="l" r="r" t="t"/>
                <a:pathLst>
                  <a:path extrusionOk="0" h="2061" w="2076">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6"/>
              <p:cNvSpPr/>
              <p:nvPr/>
            </p:nvSpPr>
            <p:spPr>
              <a:xfrm>
                <a:off x="4752625" y="2486975"/>
                <a:ext cx="51500" cy="51500"/>
              </a:xfrm>
              <a:custGeom>
                <a:rect b="b" l="l" r="r" t="t"/>
                <a:pathLst>
                  <a:path extrusionOk="0" h="2060" w="206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6"/>
              <p:cNvSpPr/>
              <p:nvPr/>
            </p:nvSpPr>
            <p:spPr>
              <a:xfrm>
                <a:off x="4950250" y="2421625"/>
                <a:ext cx="51525" cy="51500"/>
              </a:xfrm>
              <a:custGeom>
                <a:rect b="b" l="l" r="r" t="t"/>
                <a:pathLst>
                  <a:path extrusionOk="0" h="2060" w="2061">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31" name="Google Shape;1431;p26"/>
            <p:cNvPicPr preferRelativeResize="0"/>
            <p:nvPr/>
          </p:nvPicPr>
          <p:blipFill>
            <a:blip r:embed="rId3">
              <a:alphaModFix amt="40000"/>
            </a:blip>
            <a:stretch>
              <a:fillRect/>
            </a:stretch>
          </p:blipFill>
          <p:spPr>
            <a:xfrm>
              <a:off x="554350" y="3058850"/>
              <a:ext cx="1177350" cy="1177350"/>
            </a:xfrm>
            <a:prstGeom prst="rect">
              <a:avLst/>
            </a:prstGeom>
            <a:noFill/>
            <a:ln>
              <a:noFill/>
            </a:ln>
          </p:spPr>
        </p:pic>
        <p:pic>
          <p:nvPicPr>
            <p:cNvPr id="1432" name="Google Shape;1432;p26"/>
            <p:cNvPicPr preferRelativeResize="0"/>
            <p:nvPr/>
          </p:nvPicPr>
          <p:blipFill>
            <a:blip r:embed="rId3">
              <a:alphaModFix amt="40000"/>
            </a:blip>
            <a:stretch>
              <a:fillRect/>
            </a:stretch>
          </p:blipFill>
          <p:spPr>
            <a:xfrm>
              <a:off x="0" y="4236200"/>
              <a:ext cx="1177350" cy="1177350"/>
            </a:xfrm>
            <a:prstGeom prst="rect">
              <a:avLst/>
            </a:prstGeom>
            <a:noFill/>
            <a:ln>
              <a:noFill/>
            </a:ln>
          </p:spPr>
        </p:pic>
      </p:grpSp>
      <p:grpSp>
        <p:nvGrpSpPr>
          <p:cNvPr id="1433" name="Google Shape;1433;p26"/>
          <p:cNvGrpSpPr/>
          <p:nvPr/>
        </p:nvGrpSpPr>
        <p:grpSpPr>
          <a:xfrm>
            <a:off x="7093325" y="-149525"/>
            <a:ext cx="3508526" cy="2544095"/>
            <a:chOff x="7093325" y="-149525"/>
            <a:chExt cx="3508526" cy="2544095"/>
          </a:xfrm>
        </p:grpSpPr>
        <p:grpSp>
          <p:nvGrpSpPr>
            <p:cNvPr id="1434" name="Google Shape;1434;p26"/>
            <p:cNvGrpSpPr/>
            <p:nvPr/>
          </p:nvGrpSpPr>
          <p:grpSpPr>
            <a:xfrm>
              <a:off x="7467304" y="268423"/>
              <a:ext cx="3134546" cy="2126147"/>
              <a:chOff x="2280775" y="570800"/>
              <a:chExt cx="1702725" cy="1154950"/>
            </a:xfrm>
          </p:grpSpPr>
          <p:sp>
            <p:nvSpPr>
              <p:cNvPr id="1435" name="Google Shape;1435;p26"/>
              <p:cNvSpPr/>
              <p:nvPr/>
            </p:nvSpPr>
            <p:spPr>
              <a:xfrm>
                <a:off x="2562775" y="1179175"/>
                <a:ext cx="1420725" cy="546575"/>
              </a:xfrm>
              <a:custGeom>
                <a:rect b="b" l="l" r="r" t="t"/>
                <a:pathLst>
                  <a:path extrusionOk="0" h="21863" w="56829">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6"/>
              <p:cNvSpPr/>
              <p:nvPr/>
            </p:nvSpPr>
            <p:spPr>
              <a:xfrm>
                <a:off x="2385350" y="1087275"/>
                <a:ext cx="1598150" cy="574325"/>
              </a:xfrm>
              <a:custGeom>
                <a:rect b="b" l="l" r="r" t="t"/>
                <a:pathLst>
                  <a:path extrusionOk="0" h="22973" w="63926">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6"/>
              <p:cNvSpPr/>
              <p:nvPr/>
            </p:nvSpPr>
            <p:spPr>
              <a:xfrm>
                <a:off x="2329900" y="1057575"/>
                <a:ext cx="1653600" cy="579075"/>
              </a:xfrm>
              <a:custGeom>
                <a:rect b="b" l="l" r="r" t="t"/>
                <a:pathLst>
                  <a:path extrusionOk="0" h="23163" w="66144">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6"/>
              <p:cNvSpPr/>
              <p:nvPr/>
            </p:nvSpPr>
            <p:spPr>
              <a:xfrm>
                <a:off x="2547725" y="1017975"/>
                <a:ext cx="1435775" cy="598875"/>
              </a:xfrm>
              <a:custGeom>
                <a:rect b="b" l="l" r="r" t="t"/>
                <a:pathLst>
                  <a:path extrusionOk="0" h="23955" w="57431">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6"/>
              <p:cNvSpPr/>
              <p:nvPr/>
            </p:nvSpPr>
            <p:spPr>
              <a:xfrm>
                <a:off x="2442775" y="978350"/>
                <a:ext cx="1540725" cy="613925"/>
              </a:xfrm>
              <a:custGeom>
                <a:rect b="b" l="l" r="r" t="t"/>
                <a:pathLst>
                  <a:path extrusionOk="0" h="24557" w="61629">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6"/>
              <p:cNvSpPr/>
              <p:nvPr/>
            </p:nvSpPr>
            <p:spPr>
              <a:xfrm>
                <a:off x="2676850" y="934800"/>
                <a:ext cx="1306650" cy="637675"/>
              </a:xfrm>
              <a:custGeom>
                <a:rect b="b" l="l" r="r" t="t"/>
                <a:pathLst>
                  <a:path extrusionOk="0" h="25507" w="52266">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6"/>
              <p:cNvSpPr/>
              <p:nvPr/>
            </p:nvSpPr>
            <p:spPr>
              <a:xfrm>
                <a:off x="2508525" y="824675"/>
                <a:ext cx="1474975" cy="722850"/>
              </a:xfrm>
              <a:custGeom>
                <a:rect b="b" l="l" r="r" t="t"/>
                <a:pathLst>
                  <a:path extrusionOk="0" h="28914" w="58999">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6"/>
              <p:cNvSpPr/>
              <p:nvPr/>
            </p:nvSpPr>
            <p:spPr>
              <a:xfrm>
                <a:off x="2413850" y="804875"/>
                <a:ext cx="1569650" cy="718100"/>
              </a:xfrm>
              <a:custGeom>
                <a:rect b="b" l="l" r="r" t="t"/>
                <a:pathLst>
                  <a:path extrusionOk="0" h="28724" w="62786">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6"/>
              <p:cNvSpPr/>
              <p:nvPr/>
            </p:nvSpPr>
            <p:spPr>
              <a:xfrm>
                <a:off x="2946975" y="1316600"/>
                <a:ext cx="1036525" cy="166775"/>
              </a:xfrm>
              <a:custGeom>
                <a:rect b="b" l="l" r="r" t="t"/>
                <a:pathLst>
                  <a:path extrusionOk="0" h="6671" w="41461">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6"/>
              <p:cNvSpPr/>
              <p:nvPr/>
            </p:nvSpPr>
            <p:spPr>
              <a:xfrm>
                <a:off x="2770325" y="666250"/>
                <a:ext cx="1213175" cy="752550"/>
              </a:xfrm>
              <a:custGeom>
                <a:rect b="b" l="l" r="r" t="t"/>
                <a:pathLst>
                  <a:path extrusionOk="0" h="30102" w="48527">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6"/>
              <p:cNvSpPr/>
              <p:nvPr/>
            </p:nvSpPr>
            <p:spPr>
              <a:xfrm>
                <a:off x="2864575" y="798150"/>
                <a:ext cx="1118925" cy="606000"/>
              </a:xfrm>
              <a:custGeom>
                <a:rect b="b" l="l" r="r" t="t"/>
                <a:pathLst>
                  <a:path extrusionOk="0" h="24240" w="44757">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6"/>
              <p:cNvSpPr/>
              <p:nvPr/>
            </p:nvSpPr>
            <p:spPr>
              <a:xfrm>
                <a:off x="2857050" y="695175"/>
                <a:ext cx="1126450" cy="684025"/>
              </a:xfrm>
              <a:custGeom>
                <a:rect b="b" l="l" r="r" t="t"/>
                <a:pathLst>
                  <a:path extrusionOk="0" h="27361" w="45058">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6"/>
              <p:cNvSpPr/>
              <p:nvPr/>
            </p:nvSpPr>
            <p:spPr>
              <a:xfrm>
                <a:off x="2567525" y="596950"/>
                <a:ext cx="1415975" cy="728000"/>
              </a:xfrm>
              <a:custGeom>
                <a:rect b="b" l="l" r="r" t="t"/>
                <a:pathLst>
                  <a:path extrusionOk="0" h="29120" w="56639">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6"/>
              <p:cNvSpPr/>
              <p:nvPr/>
            </p:nvSpPr>
            <p:spPr>
              <a:xfrm>
                <a:off x="2357225" y="1123325"/>
                <a:ext cx="46750" cy="46350"/>
              </a:xfrm>
              <a:custGeom>
                <a:rect b="b" l="l" r="r" t="t"/>
                <a:pathLst>
                  <a:path extrusionOk="0" h="1854" w="187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6"/>
              <p:cNvSpPr/>
              <p:nvPr/>
            </p:nvSpPr>
            <p:spPr>
              <a:xfrm>
                <a:off x="2748525" y="633375"/>
                <a:ext cx="46775" cy="46375"/>
              </a:xfrm>
              <a:custGeom>
                <a:rect b="b" l="l" r="r" t="t"/>
                <a:pathLst>
                  <a:path extrusionOk="0" h="1855" w="1871">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6"/>
              <p:cNvSpPr/>
              <p:nvPr/>
            </p:nvSpPr>
            <p:spPr>
              <a:xfrm>
                <a:off x="2842800" y="682900"/>
                <a:ext cx="46375" cy="46350"/>
              </a:xfrm>
              <a:custGeom>
                <a:rect b="b" l="l" r="r" t="t"/>
                <a:pathLst>
                  <a:path extrusionOk="0" h="1854" w="1855">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6"/>
              <p:cNvSpPr/>
              <p:nvPr/>
            </p:nvSpPr>
            <p:spPr>
              <a:xfrm>
                <a:off x="2530700" y="1148275"/>
                <a:ext cx="46375" cy="46350"/>
              </a:xfrm>
              <a:custGeom>
                <a:rect b="b" l="l" r="r" t="t"/>
                <a:pathLst>
                  <a:path extrusionOk="0" h="1854" w="1855">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6"/>
              <p:cNvSpPr/>
              <p:nvPr/>
            </p:nvSpPr>
            <p:spPr>
              <a:xfrm>
                <a:off x="2916875" y="1286900"/>
                <a:ext cx="46750" cy="46350"/>
              </a:xfrm>
              <a:custGeom>
                <a:rect b="b" l="l" r="r" t="t"/>
                <a:pathLst>
                  <a:path extrusionOk="0" h="1854" w="187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6"/>
              <p:cNvSpPr/>
              <p:nvPr/>
            </p:nvSpPr>
            <p:spPr>
              <a:xfrm>
                <a:off x="2280775" y="1031425"/>
                <a:ext cx="51525" cy="51525"/>
              </a:xfrm>
              <a:custGeom>
                <a:rect b="b" l="l" r="r" t="t"/>
                <a:pathLst>
                  <a:path extrusionOk="0" h="2061" w="2061">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6"/>
              <p:cNvSpPr/>
              <p:nvPr/>
            </p:nvSpPr>
            <p:spPr>
              <a:xfrm>
                <a:off x="2364750" y="842900"/>
                <a:ext cx="51525" cy="51925"/>
              </a:xfrm>
              <a:custGeom>
                <a:rect b="b" l="l" r="r" t="t"/>
                <a:pathLst>
                  <a:path extrusionOk="0" h="2077" w="2061">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6"/>
              <p:cNvSpPr/>
              <p:nvPr/>
            </p:nvSpPr>
            <p:spPr>
              <a:xfrm>
                <a:off x="2468925" y="9027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6"/>
              <p:cNvSpPr/>
              <p:nvPr/>
            </p:nvSpPr>
            <p:spPr>
              <a:xfrm>
                <a:off x="2637250" y="892800"/>
                <a:ext cx="51500" cy="51525"/>
              </a:xfrm>
              <a:custGeom>
                <a:rect b="b" l="l" r="r" t="t"/>
                <a:pathLst>
                  <a:path extrusionOk="0" h="2061" w="206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6"/>
              <p:cNvSpPr/>
              <p:nvPr/>
            </p:nvSpPr>
            <p:spPr>
              <a:xfrm>
                <a:off x="2394450" y="952225"/>
                <a:ext cx="51525" cy="51500"/>
              </a:xfrm>
              <a:custGeom>
                <a:rect b="b" l="l" r="r" t="t"/>
                <a:pathLst>
                  <a:path extrusionOk="0" h="2060" w="2061">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6"/>
              <p:cNvSpPr/>
              <p:nvPr/>
            </p:nvSpPr>
            <p:spPr>
              <a:xfrm>
                <a:off x="2498625" y="991825"/>
                <a:ext cx="51500" cy="51500"/>
              </a:xfrm>
              <a:custGeom>
                <a:rect b="b" l="l" r="r" t="t"/>
                <a:pathLst>
                  <a:path extrusionOk="0" h="2060" w="206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6"/>
              <p:cNvSpPr/>
              <p:nvPr/>
            </p:nvSpPr>
            <p:spPr>
              <a:xfrm>
                <a:off x="2840025" y="749025"/>
                <a:ext cx="51525" cy="51525"/>
              </a:xfrm>
              <a:custGeom>
                <a:rect b="b" l="l" r="r" t="t"/>
                <a:pathLst>
                  <a:path extrusionOk="0" h="2061" w="2061">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6"/>
              <p:cNvSpPr/>
              <p:nvPr/>
            </p:nvSpPr>
            <p:spPr>
              <a:xfrm>
                <a:off x="2518425" y="570800"/>
                <a:ext cx="51500" cy="51525"/>
              </a:xfrm>
              <a:custGeom>
                <a:rect b="b" l="l" r="r" t="t"/>
                <a:pathLst>
                  <a:path extrusionOk="0" h="2061" w="206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61" name="Google Shape;1461;p26"/>
            <p:cNvPicPr preferRelativeResize="0"/>
            <p:nvPr/>
          </p:nvPicPr>
          <p:blipFill>
            <a:blip r:embed="rId3">
              <a:alphaModFix amt="40000"/>
            </a:blip>
            <a:stretch>
              <a:fillRect/>
            </a:stretch>
          </p:blipFill>
          <p:spPr>
            <a:xfrm>
              <a:off x="7093325" y="742825"/>
              <a:ext cx="1177350" cy="1177350"/>
            </a:xfrm>
            <a:prstGeom prst="rect">
              <a:avLst/>
            </a:prstGeom>
            <a:noFill/>
            <a:ln>
              <a:noFill/>
            </a:ln>
          </p:spPr>
        </p:pic>
        <p:pic>
          <p:nvPicPr>
            <p:cNvPr id="1462" name="Google Shape;1462;p26"/>
            <p:cNvPicPr preferRelativeResize="0"/>
            <p:nvPr/>
          </p:nvPicPr>
          <p:blipFill>
            <a:blip r:embed="rId3">
              <a:alphaModFix amt="40000"/>
            </a:blip>
            <a:stretch>
              <a:fillRect/>
            </a:stretch>
          </p:blipFill>
          <p:spPr>
            <a:xfrm>
              <a:off x="7840225" y="-149525"/>
              <a:ext cx="1177350" cy="1177350"/>
            </a:xfrm>
            <a:prstGeom prst="rect">
              <a:avLst/>
            </a:prstGeom>
            <a:noFill/>
            <a:ln>
              <a:noFill/>
            </a:ln>
          </p:spPr>
        </p:pic>
        <p:pic>
          <p:nvPicPr>
            <p:cNvPr id="1463" name="Google Shape;1463;p26"/>
            <p:cNvPicPr preferRelativeResize="0"/>
            <p:nvPr/>
          </p:nvPicPr>
          <p:blipFill>
            <a:blip r:embed="rId3">
              <a:alphaModFix amt="40000"/>
            </a:blip>
            <a:stretch>
              <a:fillRect/>
            </a:stretch>
          </p:blipFill>
          <p:spPr>
            <a:xfrm>
              <a:off x="8126000" y="1027825"/>
              <a:ext cx="1177350" cy="1177350"/>
            </a:xfrm>
            <a:prstGeom prst="rect">
              <a:avLst/>
            </a:prstGeom>
            <a:noFill/>
            <a:ln>
              <a:noFill/>
            </a:ln>
          </p:spPr>
        </p:pic>
      </p:grpSp>
      <p:grpSp>
        <p:nvGrpSpPr>
          <p:cNvPr id="1464" name="Google Shape;1464;p26"/>
          <p:cNvGrpSpPr/>
          <p:nvPr/>
        </p:nvGrpSpPr>
        <p:grpSpPr>
          <a:xfrm>
            <a:off x="-1312494" y="155294"/>
            <a:ext cx="3417969" cy="1688482"/>
            <a:chOff x="-1312494" y="155294"/>
            <a:chExt cx="3417969" cy="1688482"/>
          </a:xfrm>
        </p:grpSpPr>
        <p:grpSp>
          <p:nvGrpSpPr>
            <p:cNvPr id="1465" name="Google Shape;1465;p26"/>
            <p:cNvGrpSpPr/>
            <p:nvPr/>
          </p:nvGrpSpPr>
          <p:grpSpPr>
            <a:xfrm>
              <a:off x="-1312494" y="155294"/>
              <a:ext cx="2907181" cy="1177348"/>
              <a:chOff x="2442775" y="3274750"/>
              <a:chExt cx="1690025" cy="684425"/>
            </a:xfrm>
          </p:grpSpPr>
          <p:sp>
            <p:nvSpPr>
              <p:cNvPr id="1466" name="Google Shape;1466;p26"/>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6"/>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6"/>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6"/>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6"/>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6"/>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6"/>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6"/>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6"/>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6"/>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6"/>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6"/>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6"/>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6"/>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6"/>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6"/>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6"/>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6"/>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6"/>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6"/>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6"/>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87" name="Google Shape;1487;p26"/>
            <p:cNvPicPr preferRelativeResize="0"/>
            <p:nvPr/>
          </p:nvPicPr>
          <p:blipFill>
            <a:blip r:embed="rId3">
              <a:alphaModFix amt="40000"/>
            </a:blip>
            <a:stretch>
              <a:fillRect/>
            </a:stretch>
          </p:blipFill>
          <p:spPr>
            <a:xfrm>
              <a:off x="0" y="666425"/>
              <a:ext cx="1177350" cy="1177350"/>
            </a:xfrm>
            <a:prstGeom prst="rect">
              <a:avLst/>
            </a:prstGeom>
            <a:noFill/>
            <a:ln>
              <a:noFill/>
            </a:ln>
          </p:spPr>
        </p:pic>
        <p:pic>
          <p:nvPicPr>
            <p:cNvPr id="1488" name="Google Shape;1488;p26"/>
            <p:cNvPicPr preferRelativeResize="0"/>
            <p:nvPr/>
          </p:nvPicPr>
          <p:blipFill>
            <a:blip r:embed="rId3">
              <a:alphaModFix amt="40000"/>
            </a:blip>
            <a:stretch>
              <a:fillRect/>
            </a:stretch>
          </p:blipFill>
          <p:spPr>
            <a:xfrm>
              <a:off x="928125" y="535000"/>
              <a:ext cx="1177350" cy="117735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4" name="Shape 1614"/>
        <p:cNvGrpSpPr/>
        <p:nvPr/>
      </p:nvGrpSpPr>
      <p:grpSpPr>
        <a:xfrm>
          <a:off x="0" y="0"/>
          <a:ext cx="0" cy="0"/>
          <a:chOff x="0" y="0"/>
          <a:chExt cx="0" cy="0"/>
        </a:xfrm>
      </p:grpSpPr>
      <p:sp>
        <p:nvSpPr>
          <p:cNvPr id="1615" name="Google Shape;1615;p35"/>
          <p:cNvSpPr txBox="1"/>
          <p:nvPr>
            <p:ph type="title"/>
          </p:nvPr>
        </p:nvSpPr>
        <p:spPr>
          <a:xfrm>
            <a:off x="181323" y="309625"/>
            <a:ext cx="3764400" cy="137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Linear Regression</a:t>
            </a:r>
            <a:endParaRPr/>
          </a:p>
        </p:txBody>
      </p:sp>
      <p:pic>
        <p:nvPicPr>
          <p:cNvPr id="1616" name="Google Shape;1616;p35"/>
          <p:cNvPicPr preferRelativeResize="0"/>
          <p:nvPr/>
        </p:nvPicPr>
        <p:blipFill>
          <a:blip r:embed="rId3">
            <a:alphaModFix/>
          </a:blip>
          <a:stretch>
            <a:fillRect/>
          </a:stretch>
        </p:blipFill>
        <p:spPr>
          <a:xfrm>
            <a:off x="537350" y="3288200"/>
            <a:ext cx="7162800" cy="1133475"/>
          </a:xfrm>
          <a:prstGeom prst="rect">
            <a:avLst/>
          </a:prstGeom>
          <a:noFill/>
          <a:ln>
            <a:noFill/>
          </a:ln>
        </p:spPr>
      </p:pic>
      <p:sp>
        <p:nvSpPr>
          <p:cNvPr id="1617" name="Google Shape;1617;p35"/>
          <p:cNvSpPr txBox="1"/>
          <p:nvPr/>
        </p:nvSpPr>
        <p:spPr>
          <a:xfrm>
            <a:off x="3776900" y="549650"/>
            <a:ext cx="4705200" cy="2662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Saira"/>
              <a:buChar char="●"/>
            </a:pPr>
            <a:r>
              <a:rPr lang="es-419" sz="1200">
                <a:solidFill>
                  <a:schemeClr val="dk1"/>
                </a:solidFill>
                <a:latin typeface="Saira"/>
                <a:ea typeface="Saira"/>
                <a:cs typeface="Saira"/>
                <a:sym typeface="Saira"/>
              </a:rPr>
              <a:t> </a:t>
            </a:r>
            <a:r>
              <a:rPr lang="es-419" sz="1500">
                <a:solidFill>
                  <a:schemeClr val="dk1"/>
                </a:solidFill>
                <a:latin typeface="Saira"/>
                <a:ea typeface="Saira"/>
                <a:cs typeface="Saira"/>
                <a:sym typeface="Saira"/>
              </a:rPr>
              <a:t>Linear Regression assumes continuous outputs, which is not suitable for binary classification problems like attrition. A predicted value from linear regression can be any real number, even outside the range [0, 1], making it difficult to interpret probabilities or classify as a "yes" or "no" outcome. In this case, the Mean Squared Error for linear regression was extremely low (close to zero), suggesting overfitting or a poor fit for this type of problem.</a:t>
            </a:r>
            <a:endParaRPr sz="1500">
              <a:solidFill>
                <a:schemeClr val="dk1"/>
              </a:solidFill>
              <a:latin typeface="Saira"/>
              <a:ea typeface="Saira"/>
              <a:cs typeface="Saira"/>
              <a:sym typeface="Sai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1" name="Shape 1621"/>
        <p:cNvGrpSpPr/>
        <p:nvPr/>
      </p:nvGrpSpPr>
      <p:grpSpPr>
        <a:xfrm>
          <a:off x="0" y="0"/>
          <a:ext cx="0" cy="0"/>
          <a:chOff x="0" y="0"/>
          <a:chExt cx="0" cy="0"/>
        </a:xfrm>
      </p:grpSpPr>
      <p:sp>
        <p:nvSpPr>
          <p:cNvPr id="1622" name="Google Shape;1622;p36"/>
          <p:cNvSpPr txBox="1"/>
          <p:nvPr>
            <p:ph type="title"/>
          </p:nvPr>
        </p:nvSpPr>
        <p:spPr>
          <a:xfrm>
            <a:off x="277548" y="341700"/>
            <a:ext cx="3764400" cy="137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Logistic Regression</a:t>
            </a:r>
            <a:endParaRPr/>
          </a:p>
        </p:txBody>
      </p:sp>
      <p:pic>
        <p:nvPicPr>
          <p:cNvPr id="1623" name="Google Shape;1623;p36"/>
          <p:cNvPicPr preferRelativeResize="0"/>
          <p:nvPr/>
        </p:nvPicPr>
        <p:blipFill>
          <a:blip r:embed="rId3">
            <a:alphaModFix/>
          </a:blip>
          <a:stretch>
            <a:fillRect/>
          </a:stretch>
        </p:blipFill>
        <p:spPr>
          <a:xfrm>
            <a:off x="216575" y="2443450"/>
            <a:ext cx="7800975" cy="2543175"/>
          </a:xfrm>
          <a:prstGeom prst="rect">
            <a:avLst/>
          </a:prstGeom>
          <a:noFill/>
          <a:ln>
            <a:noFill/>
          </a:ln>
        </p:spPr>
      </p:pic>
      <p:sp>
        <p:nvSpPr>
          <p:cNvPr id="1624" name="Google Shape;1624;p36"/>
          <p:cNvSpPr txBox="1"/>
          <p:nvPr/>
        </p:nvSpPr>
        <p:spPr>
          <a:xfrm>
            <a:off x="3766200" y="239525"/>
            <a:ext cx="4491300" cy="1989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Saira"/>
              <a:buChar char="●"/>
            </a:pPr>
            <a:r>
              <a:rPr lang="es-419" sz="1300">
                <a:solidFill>
                  <a:schemeClr val="dk1"/>
                </a:solidFill>
                <a:latin typeface="Saira"/>
                <a:ea typeface="Saira"/>
                <a:cs typeface="Saira"/>
                <a:sym typeface="Saira"/>
              </a:rPr>
              <a:t>Logistic Regression, on the other hand, is specifically designed for binary outcomes. It uses the sigmoid function to constrain predictions between 0 and 1, which aligns perfectly with the need to predict probabilities of a customer staying or leaving. It’s also more robust in handling non-linear decision boundaries and ensures that the predicted output is meaningful for classification tasks.</a:t>
            </a:r>
            <a:endParaRPr sz="1300">
              <a:solidFill>
                <a:schemeClr val="dk1"/>
              </a:solidFill>
              <a:latin typeface="Saira"/>
              <a:ea typeface="Saira"/>
              <a:cs typeface="Saira"/>
              <a:sym typeface="Sai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8" name="Shape 1628"/>
        <p:cNvGrpSpPr/>
        <p:nvPr/>
      </p:nvGrpSpPr>
      <p:grpSpPr>
        <a:xfrm>
          <a:off x="0" y="0"/>
          <a:ext cx="0" cy="0"/>
          <a:chOff x="0" y="0"/>
          <a:chExt cx="0" cy="0"/>
        </a:xfrm>
      </p:grpSpPr>
      <p:sp>
        <p:nvSpPr>
          <p:cNvPr id="1629" name="Google Shape;1629;p37"/>
          <p:cNvSpPr txBox="1"/>
          <p:nvPr>
            <p:ph type="title"/>
          </p:nvPr>
        </p:nvSpPr>
        <p:spPr>
          <a:xfrm>
            <a:off x="352425" y="181300"/>
            <a:ext cx="4857300" cy="78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Model of choice</a:t>
            </a:r>
            <a:endParaRPr/>
          </a:p>
        </p:txBody>
      </p:sp>
      <p:sp>
        <p:nvSpPr>
          <p:cNvPr id="1630" name="Google Shape;1630;p37"/>
          <p:cNvSpPr/>
          <p:nvPr/>
        </p:nvSpPr>
        <p:spPr>
          <a:xfrm>
            <a:off x="2322600" y="966700"/>
            <a:ext cx="801900" cy="716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sp>
        <p:nvSpPr>
          <p:cNvPr id="1631" name="Google Shape;1631;p37"/>
          <p:cNvSpPr txBox="1"/>
          <p:nvPr/>
        </p:nvSpPr>
        <p:spPr>
          <a:xfrm>
            <a:off x="1263950" y="1907700"/>
            <a:ext cx="2694600" cy="7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1"/>
                </a:solidFill>
                <a:latin typeface="Saira"/>
                <a:ea typeface="Saira"/>
                <a:cs typeface="Saira"/>
                <a:sym typeface="Saira"/>
              </a:rPr>
              <a:t>LOGISTIC REGRESSION MODEL</a:t>
            </a:r>
            <a:endParaRPr sz="1800">
              <a:solidFill>
                <a:schemeClr val="dk1"/>
              </a:solidFill>
              <a:latin typeface="Saira"/>
              <a:ea typeface="Saira"/>
              <a:cs typeface="Saira"/>
              <a:sym typeface="Saira"/>
            </a:endParaRPr>
          </a:p>
        </p:txBody>
      </p:sp>
      <p:sp>
        <p:nvSpPr>
          <p:cNvPr id="1632" name="Google Shape;1632;p37"/>
          <p:cNvSpPr/>
          <p:nvPr/>
        </p:nvSpPr>
        <p:spPr>
          <a:xfrm>
            <a:off x="4247400" y="2057400"/>
            <a:ext cx="844800" cy="417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sp>
        <p:nvSpPr>
          <p:cNvPr id="1633" name="Google Shape;1633;p37"/>
          <p:cNvSpPr/>
          <p:nvPr/>
        </p:nvSpPr>
        <p:spPr>
          <a:xfrm>
            <a:off x="5209725" y="314375"/>
            <a:ext cx="3603600" cy="4576800"/>
          </a:xfrm>
          <a:prstGeom prst="rect">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sp>
        <p:nvSpPr>
          <p:cNvPr id="1634" name="Google Shape;1634;p37"/>
          <p:cNvSpPr txBox="1"/>
          <p:nvPr/>
        </p:nvSpPr>
        <p:spPr>
          <a:xfrm>
            <a:off x="5391575" y="453400"/>
            <a:ext cx="3315000" cy="428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500">
                <a:solidFill>
                  <a:schemeClr val="dk1"/>
                </a:solidFill>
                <a:latin typeface="Saira"/>
                <a:ea typeface="Saira"/>
                <a:cs typeface="Saira"/>
                <a:sym typeface="Saira"/>
              </a:rPr>
              <a:t>For this task, logistic regression is the most suitable model because we are dealing with a binary outcome: whether a customer will leave or not. The goal is to predict the probability of attrition, which logistic regression does efficiently by outputting values between 0 and 1. These probabilities can then be converted into binary outcomes, making it the most appropriate model for this task. Linear regression, on the other hand, is designed for continuous outcomes (e.g., sales revenue, prices), which makes it unsuitable for a binary prediction like customer attrition</a:t>
            </a:r>
            <a:endParaRPr sz="1500">
              <a:solidFill>
                <a:schemeClr val="dk1"/>
              </a:solidFill>
              <a:latin typeface="Saira"/>
              <a:ea typeface="Saira"/>
              <a:cs typeface="Saira"/>
              <a:sym typeface="Sai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sp>
        <p:nvSpPr>
          <p:cNvPr id="1639" name="Google Shape;1639;p38"/>
          <p:cNvSpPr txBox="1"/>
          <p:nvPr>
            <p:ph type="title"/>
          </p:nvPr>
        </p:nvSpPr>
        <p:spPr>
          <a:xfrm>
            <a:off x="1133023" y="2480375"/>
            <a:ext cx="3764400" cy="137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Features Used In Model</a:t>
            </a:r>
            <a:endParaRPr/>
          </a:p>
        </p:txBody>
      </p:sp>
      <p:sp>
        <p:nvSpPr>
          <p:cNvPr id="1640" name="Google Shape;1640;p38"/>
          <p:cNvSpPr txBox="1"/>
          <p:nvPr>
            <p:ph idx="2" type="title"/>
          </p:nvPr>
        </p:nvSpPr>
        <p:spPr>
          <a:xfrm>
            <a:off x="2475226" y="1291225"/>
            <a:ext cx="1605300" cy="1001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419"/>
              <a:t>03</a:t>
            </a:r>
            <a:endParaRPr/>
          </a:p>
        </p:txBody>
      </p:sp>
      <p:grpSp>
        <p:nvGrpSpPr>
          <p:cNvPr id="1641" name="Google Shape;1641;p38"/>
          <p:cNvGrpSpPr/>
          <p:nvPr/>
        </p:nvGrpSpPr>
        <p:grpSpPr>
          <a:xfrm>
            <a:off x="-1312494" y="3529769"/>
            <a:ext cx="3277952" cy="1537297"/>
            <a:chOff x="-1312494" y="3529769"/>
            <a:chExt cx="3277952" cy="1537297"/>
          </a:xfrm>
        </p:grpSpPr>
        <p:grpSp>
          <p:nvGrpSpPr>
            <p:cNvPr id="1642" name="Google Shape;1642;p38"/>
            <p:cNvGrpSpPr/>
            <p:nvPr/>
          </p:nvGrpSpPr>
          <p:grpSpPr>
            <a:xfrm>
              <a:off x="-1312494" y="3529769"/>
              <a:ext cx="2907181" cy="1177348"/>
              <a:chOff x="2442775" y="3274750"/>
              <a:chExt cx="1690025" cy="684425"/>
            </a:xfrm>
          </p:grpSpPr>
          <p:sp>
            <p:nvSpPr>
              <p:cNvPr id="1643" name="Google Shape;1643;p38"/>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8"/>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8"/>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8"/>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8"/>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8"/>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8"/>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8"/>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8"/>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8"/>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8"/>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8"/>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8"/>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8"/>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8"/>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8"/>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8"/>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8"/>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8"/>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8"/>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8"/>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4" name="Google Shape;1664;p38"/>
            <p:cNvSpPr/>
            <p:nvPr/>
          </p:nvSpPr>
          <p:spPr>
            <a:xfrm>
              <a:off x="1133858" y="4080540"/>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sp>
          <p:nvSpPr>
            <p:cNvPr id="1665" name="Google Shape;1665;p38"/>
            <p:cNvSpPr/>
            <p:nvPr/>
          </p:nvSpPr>
          <p:spPr>
            <a:xfrm>
              <a:off x="142333" y="4235465"/>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grpSp>
      <p:cxnSp>
        <p:nvCxnSpPr>
          <p:cNvPr id="1666" name="Google Shape;1666;p38"/>
          <p:cNvCxnSpPr/>
          <p:nvPr/>
        </p:nvCxnSpPr>
        <p:spPr>
          <a:xfrm>
            <a:off x="1389673" y="2402469"/>
            <a:ext cx="3251100" cy="0"/>
          </a:xfrm>
          <a:prstGeom prst="straightConnector1">
            <a:avLst/>
          </a:prstGeom>
          <a:noFill/>
          <a:ln cap="flat" cmpd="sng" w="19050">
            <a:solidFill>
              <a:schemeClr val="dk1"/>
            </a:solidFill>
            <a:prstDash val="solid"/>
            <a:round/>
            <a:headEnd len="med" w="med" type="oval"/>
            <a:tailEnd len="med" w="med" type="oval"/>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0" name="Shape 1670"/>
        <p:cNvGrpSpPr/>
        <p:nvPr/>
      </p:nvGrpSpPr>
      <p:grpSpPr>
        <a:xfrm>
          <a:off x="0" y="0"/>
          <a:ext cx="0" cy="0"/>
          <a:chOff x="0" y="0"/>
          <a:chExt cx="0" cy="0"/>
        </a:xfrm>
      </p:grpSpPr>
      <p:sp>
        <p:nvSpPr>
          <p:cNvPr id="1671" name="Google Shape;1671;p39"/>
          <p:cNvSpPr txBox="1"/>
          <p:nvPr>
            <p:ph type="title"/>
          </p:nvPr>
        </p:nvSpPr>
        <p:spPr>
          <a:xfrm>
            <a:off x="224100" y="202700"/>
            <a:ext cx="4525800" cy="8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2500"/>
              <a:t>Features used in Logistic Regression Model</a:t>
            </a:r>
            <a:endParaRPr sz="2500"/>
          </a:p>
        </p:txBody>
      </p:sp>
      <p:sp>
        <p:nvSpPr>
          <p:cNvPr id="1672" name="Google Shape;1672;p39"/>
          <p:cNvSpPr/>
          <p:nvPr/>
        </p:nvSpPr>
        <p:spPr>
          <a:xfrm>
            <a:off x="932450" y="1180550"/>
            <a:ext cx="7068300" cy="3678600"/>
          </a:xfrm>
          <a:prstGeom prst="ellipse">
            <a:avLst/>
          </a:prstGeom>
          <a:solidFill>
            <a:srgbClr val="869FB1"/>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sp>
        <p:nvSpPr>
          <p:cNvPr id="1673" name="Google Shape;1673;p39"/>
          <p:cNvSpPr txBox="1"/>
          <p:nvPr/>
        </p:nvSpPr>
        <p:spPr>
          <a:xfrm>
            <a:off x="2269125" y="1629675"/>
            <a:ext cx="4427100" cy="3229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Saira"/>
              <a:buChar char="➢"/>
            </a:pPr>
            <a:r>
              <a:rPr b="1" lang="es-419" sz="1100">
                <a:solidFill>
                  <a:schemeClr val="dk1"/>
                </a:solidFill>
                <a:latin typeface="Saira"/>
                <a:ea typeface="Saira"/>
                <a:cs typeface="Saira"/>
                <a:sym typeface="Saira"/>
              </a:rPr>
              <a:t>Account Age:</a:t>
            </a:r>
            <a:r>
              <a:rPr lang="es-419" sz="1100">
                <a:solidFill>
                  <a:schemeClr val="dk1"/>
                </a:solidFill>
                <a:latin typeface="Saira"/>
                <a:ea typeface="Saira"/>
                <a:cs typeface="Saira"/>
                <a:sym typeface="Saira"/>
              </a:rPr>
              <a:t> This feature represents how long a customer has been with the service. It is calculated by subtracting the customer’s join date from the record creation date, resulting in the number of days they’ve been a customer. </a:t>
            </a:r>
            <a:endParaRPr sz="1100">
              <a:solidFill>
                <a:schemeClr val="dk1"/>
              </a:solidFill>
              <a:latin typeface="Saira"/>
              <a:ea typeface="Saira"/>
              <a:cs typeface="Saira"/>
              <a:sym typeface="Saira"/>
            </a:endParaRPr>
          </a:p>
          <a:p>
            <a:pPr indent="-298450" lvl="0" marL="457200" rtl="0" algn="l">
              <a:spcBef>
                <a:spcPts val="0"/>
              </a:spcBef>
              <a:spcAft>
                <a:spcPts val="0"/>
              </a:spcAft>
              <a:buClr>
                <a:schemeClr val="dk1"/>
              </a:buClr>
              <a:buSzPts val="1100"/>
              <a:buFont typeface="Saira"/>
              <a:buChar char="➢"/>
            </a:pPr>
            <a:r>
              <a:rPr b="1" lang="es-419" sz="1100">
                <a:solidFill>
                  <a:schemeClr val="dk1"/>
                </a:solidFill>
                <a:latin typeface="Saira"/>
                <a:ea typeface="Saira"/>
                <a:cs typeface="Saira"/>
                <a:sym typeface="Saira"/>
              </a:rPr>
              <a:t>Lounge Used?:</a:t>
            </a:r>
            <a:r>
              <a:rPr lang="es-419" sz="1100">
                <a:solidFill>
                  <a:schemeClr val="dk1"/>
                </a:solidFill>
                <a:latin typeface="Saira"/>
                <a:ea typeface="Saira"/>
                <a:cs typeface="Saira"/>
                <a:sym typeface="Saira"/>
              </a:rPr>
              <a:t> A binary feature indicating whether the customer used the lounge. We encoded this boolean variable into integers (0 for no, 1 for yes). </a:t>
            </a:r>
            <a:endParaRPr sz="1100">
              <a:solidFill>
                <a:schemeClr val="dk1"/>
              </a:solidFill>
              <a:latin typeface="Saira"/>
              <a:ea typeface="Saira"/>
              <a:cs typeface="Saira"/>
              <a:sym typeface="Saira"/>
            </a:endParaRPr>
          </a:p>
          <a:p>
            <a:pPr indent="-298450" lvl="0" marL="457200" rtl="0" algn="l">
              <a:spcBef>
                <a:spcPts val="0"/>
              </a:spcBef>
              <a:spcAft>
                <a:spcPts val="0"/>
              </a:spcAft>
              <a:buClr>
                <a:schemeClr val="dk1"/>
              </a:buClr>
              <a:buSzPts val="1100"/>
              <a:buFont typeface="Saira"/>
              <a:buChar char="➢"/>
            </a:pPr>
            <a:r>
              <a:rPr b="1" lang="es-419" sz="1100">
                <a:solidFill>
                  <a:schemeClr val="dk1"/>
                </a:solidFill>
                <a:latin typeface="Saira"/>
                <a:ea typeface="Saira"/>
                <a:cs typeface="Saira"/>
                <a:sym typeface="Saira"/>
              </a:rPr>
              <a:t>Flight Delayed?:</a:t>
            </a:r>
            <a:r>
              <a:rPr lang="es-419" sz="1100">
                <a:solidFill>
                  <a:schemeClr val="dk1"/>
                </a:solidFill>
                <a:latin typeface="Saira"/>
                <a:ea typeface="Saira"/>
                <a:cs typeface="Saira"/>
                <a:sym typeface="Saira"/>
              </a:rPr>
              <a:t> A binary feature indicating whether the flight was delayed. This feature was used as a target for prediction. We encoded this boolean variable into integers (0 for no, 1 for yes). </a:t>
            </a:r>
            <a:endParaRPr sz="1100">
              <a:solidFill>
                <a:schemeClr val="dk1"/>
              </a:solidFill>
              <a:latin typeface="Saira"/>
              <a:ea typeface="Saira"/>
              <a:cs typeface="Saira"/>
              <a:sym typeface="Saira"/>
            </a:endParaRPr>
          </a:p>
          <a:p>
            <a:pPr indent="-298450" lvl="0" marL="457200" rtl="0" algn="l">
              <a:spcBef>
                <a:spcPts val="0"/>
              </a:spcBef>
              <a:spcAft>
                <a:spcPts val="0"/>
              </a:spcAft>
              <a:buClr>
                <a:schemeClr val="dk1"/>
              </a:buClr>
              <a:buSzPts val="1100"/>
              <a:buFont typeface="Saira"/>
              <a:buChar char="➢"/>
            </a:pPr>
            <a:r>
              <a:rPr b="1" lang="es-419" sz="1100">
                <a:solidFill>
                  <a:schemeClr val="dk1"/>
                </a:solidFill>
                <a:latin typeface="Saira"/>
                <a:ea typeface="Saira"/>
                <a:cs typeface="Saira"/>
                <a:sym typeface="Saira"/>
              </a:rPr>
              <a:t>Add-On Spend:</a:t>
            </a:r>
            <a:r>
              <a:rPr lang="es-419" sz="1100">
                <a:solidFill>
                  <a:schemeClr val="dk1"/>
                </a:solidFill>
                <a:latin typeface="Saira"/>
                <a:ea typeface="Saira"/>
                <a:cs typeface="Saira"/>
                <a:sym typeface="Saira"/>
              </a:rPr>
              <a:t> This feature represents the amount of money the customer has spent on add-ons, such as additional services or products. </a:t>
            </a:r>
            <a:endParaRPr sz="1100">
              <a:solidFill>
                <a:schemeClr val="dk1"/>
              </a:solidFill>
              <a:latin typeface="Saira"/>
              <a:ea typeface="Saira"/>
              <a:cs typeface="Saira"/>
              <a:sym typeface="Saira"/>
            </a:endParaRPr>
          </a:p>
          <a:p>
            <a:pPr indent="-298450" lvl="0" marL="457200" rtl="0" algn="l">
              <a:spcBef>
                <a:spcPts val="0"/>
              </a:spcBef>
              <a:spcAft>
                <a:spcPts val="0"/>
              </a:spcAft>
              <a:buClr>
                <a:schemeClr val="dk1"/>
              </a:buClr>
              <a:buSzPts val="1100"/>
              <a:buFont typeface="Saira"/>
              <a:buChar char="➢"/>
            </a:pPr>
            <a:r>
              <a:rPr b="1" lang="es-419" sz="1100">
                <a:solidFill>
                  <a:schemeClr val="dk1"/>
                </a:solidFill>
                <a:latin typeface="Saira"/>
                <a:ea typeface="Saira"/>
                <a:cs typeface="Saira"/>
                <a:sym typeface="Saira"/>
              </a:rPr>
              <a:t>Cost:</a:t>
            </a:r>
            <a:r>
              <a:rPr lang="es-419" sz="1100">
                <a:solidFill>
                  <a:schemeClr val="dk1"/>
                </a:solidFill>
                <a:latin typeface="Saira"/>
                <a:ea typeface="Saira"/>
                <a:cs typeface="Saira"/>
                <a:sym typeface="Saira"/>
              </a:rPr>
              <a:t> This represents the total cost associated with the customer, which could be the sum of their subscription or flight costs</a:t>
            </a:r>
            <a:endParaRPr sz="1100">
              <a:solidFill>
                <a:schemeClr val="dk1"/>
              </a:solidFill>
              <a:latin typeface="Saira"/>
              <a:ea typeface="Saira"/>
              <a:cs typeface="Saira"/>
              <a:sym typeface="Saira"/>
            </a:endParaRPr>
          </a:p>
        </p:txBody>
      </p:sp>
      <p:sp>
        <p:nvSpPr>
          <p:cNvPr id="1674" name="Google Shape;1674;p39"/>
          <p:cNvSpPr/>
          <p:nvPr/>
        </p:nvSpPr>
        <p:spPr>
          <a:xfrm>
            <a:off x="5006625" y="496175"/>
            <a:ext cx="866100" cy="20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sp>
        <p:nvSpPr>
          <p:cNvPr id="1675" name="Google Shape;1675;p39"/>
          <p:cNvSpPr txBox="1"/>
          <p:nvPr/>
        </p:nvSpPr>
        <p:spPr>
          <a:xfrm>
            <a:off x="6386050" y="260900"/>
            <a:ext cx="1892700" cy="8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solidFill>
                  <a:schemeClr val="dk1"/>
                </a:solidFill>
                <a:latin typeface="Saira"/>
                <a:ea typeface="Saira"/>
                <a:cs typeface="Saira"/>
                <a:sym typeface="Saira"/>
              </a:rPr>
              <a:t>This is to predict customer attrition rates based on Delta Airlines dataset</a:t>
            </a:r>
            <a:endParaRPr sz="1200">
              <a:solidFill>
                <a:schemeClr val="dk1"/>
              </a:solidFill>
              <a:latin typeface="Saira"/>
              <a:ea typeface="Saira"/>
              <a:cs typeface="Saira"/>
              <a:sym typeface="Sai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9" name="Shape 1679"/>
        <p:cNvGrpSpPr/>
        <p:nvPr/>
      </p:nvGrpSpPr>
      <p:grpSpPr>
        <a:xfrm>
          <a:off x="0" y="0"/>
          <a:ext cx="0" cy="0"/>
          <a:chOff x="0" y="0"/>
          <a:chExt cx="0" cy="0"/>
        </a:xfrm>
      </p:grpSpPr>
      <p:sp>
        <p:nvSpPr>
          <p:cNvPr id="1680" name="Google Shape;1680;p40"/>
          <p:cNvSpPr txBox="1"/>
          <p:nvPr>
            <p:ph type="title"/>
          </p:nvPr>
        </p:nvSpPr>
        <p:spPr>
          <a:xfrm>
            <a:off x="1133023" y="2480375"/>
            <a:ext cx="3764400" cy="137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Target Variable</a:t>
            </a:r>
            <a:endParaRPr/>
          </a:p>
        </p:txBody>
      </p:sp>
      <p:sp>
        <p:nvSpPr>
          <p:cNvPr id="1681" name="Google Shape;1681;p40"/>
          <p:cNvSpPr txBox="1"/>
          <p:nvPr>
            <p:ph idx="2" type="title"/>
          </p:nvPr>
        </p:nvSpPr>
        <p:spPr>
          <a:xfrm>
            <a:off x="2475225" y="1291225"/>
            <a:ext cx="1402200" cy="1001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419"/>
              <a:t>04</a:t>
            </a:r>
            <a:endParaRPr/>
          </a:p>
        </p:txBody>
      </p:sp>
      <p:grpSp>
        <p:nvGrpSpPr>
          <p:cNvPr id="1682" name="Google Shape;1682;p40"/>
          <p:cNvGrpSpPr/>
          <p:nvPr/>
        </p:nvGrpSpPr>
        <p:grpSpPr>
          <a:xfrm>
            <a:off x="-1312494" y="3529769"/>
            <a:ext cx="3277952" cy="1537297"/>
            <a:chOff x="-1312494" y="3529769"/>
            <a:chExt cx="3277952" cy="1537297"/>
          </a:xfrm>
        </p:grpSpPr>
        <p:grpSp>
          <p:nvGrpSpPr>
            <p:cNvPr id="1683" name="Google Shape;1683;p40"/>
            <p:cNvGrpSpPr/>
            <p:nvPr/>
          </p:nvGrpSpPr>
          <p:grpSpPr>
            <a:xfrm>
              <a:off x="-1312494" y="3529769"/>
              <a:ext cx="2907181" cy="1177348"/>
              <a:chOff x="2442775" y="3274750"/>
              <a:chExt cx="1690025" cy="684425"/>
            </a:xfrm>
          </p:grpSpPr>
          <p:sp>
            <p:nvSpPr>
              <p:cNvPr id="1684" name="Google Shape;1684;p40"/>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0"/>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0"/>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0"/>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40"/>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40"/>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0"/>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0"/>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40"/>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40"/>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40"/>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0"/>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0"/>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0"/>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0"/>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0"/>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0"/>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0"/>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0"/>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0"/>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0"/>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5" name="Google Shape;1705;p40"/>
            <p:cNvSpPr/>
            <p:nvPr/>
          </p:nvSpPr>
          <p:spPr>
            <a:xfrm>
              <a:off x="1133858" y="4080540"/>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sp>
          <p:nvSpPr>
            <p:cNvPr id="1706" name="Google Shape;1706;p40"/>
            <p:cNvSpPr/>
            <p:nvPr/>
          </p:nvSpPr>
          <p:spPr>
            <a:xfrm>
              <a:off x="142333" y="4235465"/>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grpSp>
      <p:cxnSp>
        <p:nvCxnSpPr>
          <p:cNvPr id="1707" name="Google Shape;1707;p40"/>
          <p:cNvCxnSpPr/>
          <p:nvPr/>
        </p:nvCxnSpPr>
        <p:spPr>
          <a:xfrm>
            <a:off x="1389673" y="2402469"/>
            <a:ext cx="3251100" cy="0"/>
          </a:xfrm>
          <a:prstGeom prst="straightConnector1">
            <a:avLst/>
          </a:prstGeom>
          <a:noFill/>
          <a:ln cap="flat" cmpd="sng" w="19050">
            <a:solidFill>
              <a:schemeClr val="dk1"/>
            </a:solidFill>
            <a:prstDash val="solid"/>
            <a:round/>
            <a:headEnd len="med" w="med" type="oval"/>
            <a:tailEnd len="med" w="med" type="oval"/>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1" name="Shape 1711"/>
        <p:cNvGrpSpPr/>
        <p:nvPr/>
      </p:nvGrpSpPr>
      <p:grpSpPr>
        <a:xfrm>
          <a:off x="0" y="0"/>
          <a:ext cx="0" cy="0"/>
          <a:chOff x="0" y="0"/>
          <a:chExt cx="0" cy="0"/>
        </a:xfrm>
      </p:grpSpPr>
      <p:sp>
        <p:nvSpPr>
          <p:cNvPr id="1712" name="Google Shape;1712;p41"/>
          <p:cNvSpPr txBox="1"/>
          <p:nvPr>
            <p:ph type="title"/>
          </p:nvPr>
        </p:nvSpPr>
        <p:spPr>
          <a:xfrm>
            <a:off x="149223" y="277550"/>
            <a:ext cx="3764400" cy="137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Target Variable</a:t>
            </a:r>
            <a:endParaRPr/>
          </a:p>
        </p:txBody>
      </p:sp>
      <p:sp>
        <p:nvSpPr>
          <p:cNvPr id="1713" name="Google Shape;1713;p41"/>
          <p:cNvSpPr txBox="1"/>
          <p:nvPr/>
        </p:nvSpPr>
        <p:spPr>
          <a:xfrm>
            <a:off x="4001425" y="2645550"/>
            <a:ext cx="4501800" cy="17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solidFill>
                  <a:schemeClr val="dk1"/>
                </a:solidFill>
                <a:latin typeface="Saira"/>
                <a:ea typeface="Saira"/>
                <a:cs typeface="Saira"/>
                <a:sym typeface="Saira"/>
              </a:rPr>
              <a:t> </a:t>
            </a:r>
            <a:r>
              <a:rPr lang="es-419" sz="1500">
                <a:solidFill>
                  <a:schemeClr val="dk1"/>
                </a:solidFill>
                <a:latin typeface="Saira"/>
                <a:ea typeface="Saira"/>
                <a:cs typeface="Saira"/>
                <a:sym typeface="Saira"/>
              </a:rPr>
              <a:t>● Flight Delayed?: This variable represents whether a flight was delayed, but we are using it as a proxy for customer attrition. The target is a binary classification: 0 for no delay (indicating the customer did not leave), and 1 for a delay (indicating attrition or leaving)</a:t>
            </a:r>
            <a:endParaRPr sz="1500">
              <a:solidFill>
                <a:schemeClr val="dk1"/>
              </a:solidFill>
              <a:latin typeface="Saira"/>
              <a:ea typeface="Saira"/>
              <a:cs typeface="Saira"/>
              <a:sym typeface="Saira"/>
            </a:endParaRPr>
          </a:p>
        </p:txBody>
      </p:sp>
      <p:cxnSp>
        <p:nvCxnSpPr>
          <p:cNvPr id="1714" name="Google Shape;1714;p41"/>
          <p:cNvCxnSpPr/>
          <p:nvPr/>
        </p:nvCxnSpPr>
        <p:spPr>
          <a:xfrm>
            <a:off x="1659600" y="1501325"/>
            <a:ext cx="2416800" cy="20478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8" name="Shape 1718"/>
        <p:cNvGrpSpPr/>
        <p:nvPr/>
      </p:nvGrpSpPr>
      <p:grpSpPr>
        <a:xfrm>
          <a:off x="0" y="0"/>
          <a:ext cx="0" cy="0"/>
          <a:chOff x="0" y="0"/>
          <a:chExt cx="0" cy="0"/>
        </a:xfrm>
      </p:grpSpPr>
      <p:sp>
        <p:nvSpPr>
          <p:cNvPr id="1719" name="Google Shape;1719;p42"/>
          <p:cNvSpPr txBox="1"/>
          <p:nvPr>
            <p:ph type="title"/>
          </p:nvPr>
        </p:nvSpPr>
        <p:spPr>
          <a:xfrm>
            <a:off x="1133023" y="2480375"/>
            <a:ext cx="3764400" cy="137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Final Model Evaluation</a:t>
            </a:r>
            <a:endParaRPr/>
          </a:p>
        </p:txBody>
      </p:sp>
      <p:sp>
        <p:nvSpPr>
          <p:cNvPr id="1720" name="Google Shape;1720;p42"/>
          <p:cNvSpPr txBox="1"/>
          <p:nvPr>
            <p:ph idx="2" type="title"/>
          </p:nvPr>
        </p:nvSpPr>
        <p:spPr>
          <a:xfrm>
            <a:off x="2475225" y="1291225"/>
            <a:ext cx="1273800" cy="1001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419"/>
              <a:t>05</a:t>
            </a:r>
            <a:endParaRPr/>
          </a:p>
        </p:txBody>
      </p:sp>
      <p:grpSp>
        <p:nvGrpSpPr>
          <p:cNvPr id="1721" name="Google Shape;1721;p42"/>
          <p:cNvGrpSpPr/>
          <p:nvPr/>
        </p:nvGrpSpPr>
        <p:grpSpPr>
          <a:xfrm>
            <a:off x="-1312494" y="3529769"/>
            <a:ext cx="3277952" cy="1537297"/>
            <a:chOff x="-1312494" y="3529769"/>
            <a:chExt cx="3277952" cy="1537297"/>
          </a:xfrm>
        </p:grpSpPr>
        <p:grpSp>
          <p:nvGrpSpPr>
            <p:cNvPr id="1722" name="Google Shape;1722;p42"/>
            <p:cNvGrpSpPr/>
            <p:nvPr/>
          </p:nvGrpSpPr>
          <p:grpSpPr>
            <a:xfrm>
              <a:off x="-1312494" y="3529769"/>
              <a:ext cx="2907181" cy="1177348"/>
              <a:chOff x="2442775" y="3274750"/>
              <a:chExt cx="1690025" cy="684425"/>
            </a:xfrm>
          </p:grpSpPr>
          <p:sp>
            <p:nvSpPr>
              <p:cNvPr id="1723" name="Google Shape;1723;p42"/>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42"/>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42"/>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2"/>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2"/>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42"/>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42"/>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2"/>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2"/>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2"/>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2"/>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2"/>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2"/>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2"/>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2"/>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2"/>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2"/>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2"/>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42"/>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42"/>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2"/>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4" name="Google Shape;1744;p42"/>
            <p:cNvSpPr/>
            <p:nvPr/>
          </p:nvSpPr>
          <p:spPr>
            <a:xfrm>
              <a:off x="1133858" y="4080540"/>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sp>
          <p:nvSpPr>
            <p:cNvPr id="1745" name="Google Shape;1745;p42"/>
            <p:cNvSpPr/>
            <p:nvPr/>
          </p:nvSpPr>
          <p:spPr>
            <a:xfrm>
              <a:off x="142333" y="4235465"/>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grpSp>
      <p:cxnSp>
        <p:nvCxnSpPr>
          <p:cNvPr id="1746" name="Google Shape;1746;p42"/>
          <p:cNvCxnSpPr/>
          <p:nvPr/>
        </p:nvCxnSpPr>
        <p:spPr>
          <a:xfrm>
            <a:off x="1389673" y="2402469"/>
            <a:ext cx="3251100" cy="0"/>
          </a:xfrm>
          <a:prstGeom prst="straightConnector1">
            <a:avLst/>
          </a:prstGeom>
          <a:noFill/>
          <a:ln cap="flat" cmpd="sng" w="19050">
            <a:solidFill>
              <a:schemeClr val="dk1"/>
            </a:solidFill>
            <a:prstDash val="solid"/>
            <a:round/>
            <a:headEnd len="med" w="med" type="oval"/>
            <a:tailEnd len="med" w="med" type="oval"/>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0" name="Shape 1750"/>
        <p:cNvGrpSpPr/>
        <p:nvPr/>
      </p:nvGrpSpPr>
      <p:grpSpPr>
        <a:xfrm>
          <a:off x="0" y="0"/>
          <a:ext cx="0" cy="0"/>
          <a:chOff x="0" y="0"/>
          <a:chExt cx="0" cy="0"/>
        </a:xfrm>
      </p:grpSpPr>
      <p:sp>
        <p:nvSpPr>
          <p:cNvPr id="1751" name="Google Shape;1751;p43"/>
          <p:cNvSpPr txBox="1"/>
          <p:nvPr>
            <p:ph type="title"/>
          </p:nvPr>
        </p:nvSpPr>
        <p:spPr>
          <a:xfrm>
            <a:off x="331023" y="363100"/>
            <a:ext cx="3764400" cy="137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Confusion Matrix</a:t>
            </a:r>
            <a:endParaRPr/>
          </a:p>
        </p:txBody>
      </p:sp>
      <p:pic>
        <p:nvPicPr>
          <p:cNvPr id="1752" name="Google Shape;1752;p43"/>
          <p:cNvPicPr preferRelativeResize="0"/>
          <p:nvPr/>
        </p:nvPicPr>
        <p:blipFill>
          <a:blip r:embed="rId3">
            <a:alphaModFix/>
          </a:blip>
          <a:stretch>
            <a:fillRect/>
          </a:stretch>
        </p:blipFill>
        <p:spPr>
          <a:xfrm>
            <a:off x="152400" y="1887400"/>
            <a:ext cx="5286813" cy="3103701"/>
          </a:xfrm>
          <a:prstGeom prst="rect">
            <a:avLst/>
          </a:prstGeom>
          <a:noFill/>
          <a:ln>
            <a:noFill/>
          </a:ln>
        </p:spPr>
      </p:pic>
      <p:sp>
        <p:nvSpPr>
          <p:cNvPr id="1753" name="Google Shape;1753;p43"/>
          <p:cNvSpPr txBox="1"/>
          <p:nvPr/>
        </p:nvSpPr>
        <p:spPr>
          <a:xfrm>
            <a:off x="5851400" y="293000"/>
            <a:ext cx="2887200" cy="19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dk1"/>
                </a:solidFill>
                <a:latin typeface="Saira"/>
                <a:ea typeface="Saira"/>
                <a:cs typeface="Saira"/>
                <a:sym typeface="Saira"/>
              </a:rPr>
              <a:t>The confusion matrix showed how well the model performed by categorizing the predictions into true positives, true negatives, false positives, and false negatives. This allowed us to calculate performance metrics such as accuracy, precision, and recall.</a:t>
            </a:r>
            <a:endParaRPr sz="1300">
              <a:solidFill>
                <a:schemeClr val="dk1"/>
              </a:solidFill>
              <a:latin typeface="Saira"/>
              <a:ea typeface="Saira"/>
              <a:cs typeface="Saira"/>
              <a:sym typeface="Saira"/>
            </a:endParaRPr>
          </a:p>
        </p:txBody>
      </p:sp>
      <p:sp>
        <p:nvSpPr>
          <p:cNvPr id="1754" name="Google Shape;1754;p43"/>
          <p:cNvSpPr txBox="1"/>
          <p:nvPr/>
        </p:nvSpPr>
        <p:spPr>
          <a:xfrm>
            <a:off x="6664075" y="2110875"/>
            <a:ext cx="18072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200">
                <a:solidFill>
                  <a:schemeClr val="dk1"/>
                </a:solidFill>
                <a:latin typeface="Saira"/>
                <a:ea typeface="Saira"/>
                <a:cs typeface="Saira"/>
                <a:sym typeface="Saira"/>
              </a:rPr>
              <a:t>HOWEVER</a:t>
            </a:r>
            <a:endParaRPr sz="2200">
              <a:solidFill>
                <a:schemeClr val="dk1"/>
              </a:solidFill>
              <a:latin typeface="Saira"/>
              <a:ea typeface="Saira"/>
              <a:cs typeface="Saira"/>
              <a:sym typeface="Saira"/>
            </a:endParaRPr>
          </a:p>
        </p:txBody>
      </p:sp>
      <p:sp>
        <p:nvSpPr>
          <p:cNvPr id="1755" name="Google Shape;1755;p43"/>
          <p:cNvSpPr txBox="1"/>
          <p:nvPr/>
        </p:nvSpPr>
        <p:spPr>
          <a:xfrm>
            <a:off x="6471625" y="2870100"/>
            <a:ext cx="1956900" cy="16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a:solidFill>
                  <a:schemeClr val="dk1"/>
                </a:solidFill>
                <a:latin typeface="Saira"/>
                <a:ea typeface="Saira"/>
                <a:cs typeface="Saira"/>
                <a:sym typeface="Saira"/>
              </a:rPr>
              <a:t>A confusion matrix like this </a:t>
            </a:r>
            <a:r>
              <a:rPr lang="es-419">
                <a:solidFill>
                  <a:schemeClr val="dk1"/>
                </a:solidFill>
                <a:latin typeface="Saira"/>
                <a:ea typeface="Saira"/>
                <a:cs typeface="Saira"/>
                <a:sym typeface="Saira"/>
              </a:rPr>
              <a:t>could</a:t>
            </a:r>
            <a:r>
              <a:rPr lang="es-419">
                <a:solidFill>
                  <a:schemeClr val="dk1"/>
                </a:solidFill>
                <a:latin typeface="Saira"/>
                <a:ea typeface="Saira"/>
                <a:cs typeface="Saira"/>
                <a:sym typeface="Saira"/>
              </a:rPr>
              <a:t> suggest that there could be potential overfitting as such a perfect matrix is rare</a:t>
            </a:r>
            <a:endParaRPr>
              <a:solidFill>
                <a:schemeClr val="dk1"/>
              </a:solidFill>
              <a:latin typeface="Saira"/>
              <a:ea typeface="Saira"/>
              <a:cs typeface="Saira"/>
              <a:sym typeface="Sair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9" name="Shape 1759"/>
        <p:cNvGrpSpPr/>
        <p:nvPr/>
      </p:nvGrpSpPr>
      <p:grpSpPr>
        <a:xfrm>
          <a:off x="0" y="0"/>
          <a:ext cx="0" cy="0"/>
          <a:chOff x="0" y="0"/>
          <a:chExt cx="0" cy="0"/>
        </a:xfrm>
      </p:grpSpPr>
      <p:sp>
        <p:nvSpPr>
          <p:cNvPr id="1760" name="Google Shape;1760;p44"/>
          <p:cNvSpPr txBox="1"/>
          <p:nvPr>
            <p:ph type="title"/>
          </p:nvPr>
        </p:nvSpPr>
        <p:spPr>
          <a:xfrm>
            <a:off x="331023" y="363100"/>
            <a:ext cx="3764400" cy="137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Scatter plot</a:t>
            </a:r>
            <a:endParaRPr/>
          </a:p>
        </p:txBody>
      </p:sp>
      <p:pic>
        <p:nvPicPr>
          <p:cNvPr id="1761" name="Google Shape;1761;p44"/>
          <p:cNvPicPr preferRelativeResize="0"/>
          <p:nvPr/>
        </p:nvPicPr>
        <p:blipFill>
          <a:blip r:embed="rId3">
            <a:alphaModFix/>
          </a:blip>
          <a:stretch>
            <a:fillRect/>
          </a:stretch>
        </p:blipFill>
        <p:spPr>
          <a:xfrm>
            <a:off x="66850" y="1288575"/>
            <a:ext cx="4993100" cy="3103700"/>
          </a:xfrm>
          <a:prstGeom prst="rect">
            <a:avLst/>
          </a:prstGeom>
          <a:noFill/>
          <a:ln>
            <a:noFill/>
          </a:ln>
        </p:spPr>
      </p:pic>
      <p:sp>
        <p:nvSpPr>
          <p:cNvPr id="1762" name="Google Shape;1762;p44"/>
          <p:cNvSpPr txBox="1"/>
          <p:nvPr/>
        </p:nvSpPr>
        <p:spPr>
          <a:xfrm>
            <a:off x="6118725" y="1020150"/>
            <a:ext cx="2267100" cy="25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solidFill>
                  <a:schemeClr val="dk1"/>
                </a:solidFill>
                <a:latin typeface="Saira"/>
                <a:ea typeface="Saira"/>
                <a:cs typeface="Saira"/>
                <a:sym typeface="Saira"/>
              </a:rPr>
              <a:t>This scatter plot does not show variety of values, giving the idea that the model fits well and is confident in its predicts</a:t>
            </a:r>
            <a:endParaRPr sz="1200">
              <a:solidFill>
                <a:schemeClr val="dk1"/>
              </a:solidFill>
              <a:latin typeface="Saira"/>
              <a:ea typeface="Saira"/>
              <a:cs typeface="Saira"/>
              <a:sym typeface="Saira"/>
            </a:endParaRPr>
          </a:p>
          <a:p>
            <a:pPr indent="0" lvl="0" marL="0" rtl="0" algn="l">
              <a:spcBef>
                <a:spcPts val="0"/>
              </a:spcBef>
              <a:spcAft>
                <a:spcPts val="0"/>
              </a:spcAft>
              <a:buNone/>
            </a:pPr>
            <a:r>
              <a:t/>
            </a:r>
            <a:endParaRPr sz="1200">
              <a:solidFill>
                <a:schemeClr val="dk1"/>
              </a:solidFill>
              <a:latin typeface="Saira"/>
              <a:ea typeface="Saira"/>
              <a:cs typeface="Saira"/>
              <a:sym typeface="Saira"/>
            </a:endParaRPr>
          </a:p>
          <a:p>
            <a:pPr indent="0" lvl="0" marL="0" rtl="0" algn="ctr">
              <a:spcBef>
                <a:spcPts val="0"/>
              </a:spcBef>
              <a:spcAft>
                <a:spcPts val="0"/>
              </a:spcAft>
              <a:buNone/>
            </a:pPr>
            <a:r>
              <a:rPr lang="es-419" sz="1700">
                <a:solidFill>
                  <a:schemeClr val="dk1"/>
                </a:solidFill>
                <a:latin typeface="Saira"/>
                <a:ea typeface="Saira"/>
                <a:cs typeface="Saira"/>
                <a:sym typeface="Saira"/>
              </a:rPr>
              <a:t>BUT</a:t>
            </a:r>
            <a:endParaRPr sz="1700">
              <a:solidFill>
                <a:schemeClr val="dk1"/>
              </a:solidFill>
              <a:latin typeface="Saira"/>
              <a:ea typeface="Saira"/>
              <a:cs typeface="Saira"/>
              <a:sym typeface="Saira"/>
            </a:endParaRPr>
          </a:p>
          <a:p>
            <a:pPr indent="0" lvl="0" marL="0" rtl="0" algn="l">
              <a:spcBef>
                <a:spcPts val="0"/>
              </a:spcBef>
              <a:spcAft>
                <a:spcPts val="0"/>
              </a:spcAft>
              <a:buNone/>
            </a:pPr>
            <a:r>
              <a:rPr lang="es-419" sz="1200">
                <a:solidFill>
                  <a:schemeClr val="dk1"/>
                </a:solidFill>
                <a:latin typeface="Saira"/>
                <a:ea typeface="Saira"/>
                <a:cs typeface="Saira"/>
                <a:sym typeface="Saira"/>
              </a:rPr>
              <a:t>This could be a sign that there is an overfit issue or maybe a scatter plot is not the best way to predict attrition rates.</a:t>
            </a:r>
            <a:endParaRPr sz="1200">
              <a:solidFill>
                <a:schemeClr val="dk1"/>
              </a:solidFill>
              <a:latin typeface="Saira"/>
              <a:ea typeface="Saira"/>
              <a:cs typeface="Saira"/>
              <a:sym typeface="Saira"/>
            </a:endParaRPr>
          </a:p>
        </p:txBody>
      </p:sp>
      <p:sp>
        <p:nvSpPr>
          <p:cNvPr id="1763" name="Google Shape;1763;p44"/>
          <p:cNvSpPr txBox="1"/>
          <p:nvPr/>
        </p:nvSpPr>
        <p:spPr>
          <a:xfrm>
            <a:off x="5979725" y="3768325"/>
            <a:ext cx="2780400" cy="114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1700">
                <a:solidFill>
                  <a:schemeClr val="dk1"/>
                </a:solidFill>
                <a:latin typeface="Saira"/>
                <a:ea typeface="Saira"/>
                <a:cs typeface="Saira"/>
                <a:sym typeface="Saira"/>
              </a:rPr>
              <a:t>SO</a:t>
            </a:r>
            <a:endParaRPr sz="1700">
              <a:solidFill>
                <a:schemeClr val="dk1"/>
              </a:solidFill>
              <a:latin typeface="Saira"/>
              <a:ea typeface="Saira"/>
              <a:cs typeface="Saira"/>
              <a:sym typeface="Saira"/>
            </a:endParaRPr>
          </a:p>
          <a:p>
            <a:pPr indent="-298450" lvl="0" marL="457200" rtl="0" algn="l">
              <a:spcBef>
                <a:spcPts val="0"/>
              </a:spcBef>
              <a:spcAft>
                <a:spcPts val="0"/>
              </a:spcAft>
              <a:buClr>
                <a:schemeClr val="dk1"/>
              </a:buClr>
              <a:buSzPts val="1100"/>
              <a:buFont typeface="Saira"/>
              <a:buChar char="★"/>
            </a:pPr>
            <a:r>
              <a:rPr lang="es-419" sz="1100">
                <a:solidFill>
                  <a:schemeClr val="dk1"/>
                </a:solidFill>
                <a:latin typeface="Saira"/>
                <a:ea typeface="Saira"/>
                <a:cs typeface="Saira"/>
                <a:sym typeface="Saira"/>
              </a:rPr>
              <a:t>We need to check for correlation amongst features</a:t>
            </a:r>
            <a:endParaRPr sz="1100">
              <a:solidFill>
                <a:schemeClr val="dk1"/>
              </a:solidFill>
              <a:latin typeface="Saira"/>
              <a:ea typeface="Saira"/>
              <a:cs typeface="Saira"/>
              <a:sym typeface="Saira"/>
            </a:endParaRPr>
          </a:p>
          <a:p>
            <a:pPr indent="-298450" lvl="0" marL="457200" rtl="0" algn="l">
              <a:spcBef>
                <a:spcPts val="0"/>
              </a:spcBef>
              <a:spcAft>
                <a:spcPts val="0"/>
              </a:spcAft>
              <a:buClr>
                <a:schemeClr val="dk1"/>
              </a:buClr>
              <a:buSzPts val="1100"/>
              <a:buFont typeface="Saira"/>
              <a:buChar char="★"/>
            </a:pPr>
            <a:r>
              <a:rPr lang="es-419" sz="1100">
                <a:solidFill>
                  <a:schemeClr val="dk1"/>
                </a:solidFill>
                <a:latin typeface="Saira"/>
                <a:ea typeface="Saira"/>
                <a:cs typeface="Saira"/>
                <a:sym typeface="Saira"/>
              </a:rPr>
              <a:t>We will use a heat map for this</a:t>
            </a:r>
            <a:endParaRPr sz="1100">
              <a:solidFill>
                <a:schemeClr val="dk1"/>
              </a:solidFill>
              <a:latin typeface="Saira"/>
              <a:ea typeface="Saira"/>
              <a:cs typeface="Saira"/>
              <a:sym typeface="Sai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27"/>
          <p:cNvSpPr txBox="1"/>
          <p:nvPr>
            <p:ph idx="1" type="subTitle"/>
          </p:nvPr>
        </p:nvSpPr>
        <p:spPr>
          <a:xfrm>
            <a:off x="720000" y="2130425"/>
            <a:ext cx="2526000" cy="64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Logistic Regression /Linear Regression </a:t>
            </a:r>
            <a:endParaRPr/>
          </a:p>
        </p:txBody>
      </p:sp>
      <p:sp>
        <p:nvSpPr>
          <p:cNvPr id="1494" name="Google Shape;1494;p27"/>
          <p:cNvSpPr txBox="1"/>
          <p:nvPr>
            <p:ph type="title"/>
          </p:nvPr>
        </p:nvSpPr>
        <p:spPr>
          <a:xfrm>
            <a:off x="1293604" y="1608675"/>
            <a:ext cx="1378500" cy="59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01</a:t>
            </a:r>
            <a:endParaRPr/>
          </a:p>
        </p:txBody>
      </p:sp>
      <p:sp>
        <p:nvSpPr>
          <p:cNvPr id="1495" name="Google Shape;1495;p27"/>
          <p:cNvSpPr txBox="1"/>
          <p:nvPr>
            <p:ph idx="2" type="title"/>
          </p:nvPr>
        </p:nvSpPr>
        <p:spPr>
          <a:xfrm>
            <a:off x="3883926" y="1608675"/>
            <a:ext cx="1378500" cy="59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02</a:t>
            </a:r>
            <a:endParaRPr/>
          </a:p>
        </p:txBody>
      </p:sp>
      <p:sp>
        <p:nvSpPr>
          <p:cNvPr id="1496" name="Google Shape;1496;p27"/>
          <p:cNvSpPr txBox="1"/>
          <p:nvPr>
            <p:ph idx="3" type="title"/>
          </p:nvPr>
        </p:nvSpPr>
        <p:spPr>
          <a:xfrm>
            <a:off x="6471600" y="1608675"/>
            <a:ext cx="1378500" cy="59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03</a:t>
            </a:r>
            <a:endParaRPr/>
          </a:p>
        </p:txBody>
      </p:sp>
      <p:sp>
        <p:nvSpPr>
          <p:cNvPr id="1497" name="Google Shape;1497;p27"/>
          <p:cNvSpPr txBox="1"/>
          <p:nvPr>
            <p:ph idx="4" type="title"/>
          </p:nvPr>
        </p:nvSpPr>
        <p:spPr>
          <a:xfrm>
            <a:off x="1293604" y="3169475"/>
            <a:ext cx="1378500" cy="59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04</a:t>
            </a:r>
            <a:endParaRPr/>
          </a:p>
        </p:txBody>
      </p:sp>
      <p:sp>
        <p:nvSpPr>
          <p:cNvPr id="1498" name="Google Shape;1498;p27"/>
          <p:cNvSpPr txBox="1"/>
          <p:nvPr>
            <p:ph idx="5" type="title"/>
          </p:nvPr>
        </p:nvSpPr>
        <p:spPr>
          <a:xfrm>
            <a:off x="3883926" y="3169475"/>
            <a:ext cx="1378500" cy="59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05</a:t>
            </a:r>
            <a:endParaRPr/>
          </a:p>
        </p:txBody>
      </p:sp>
      <p:sp>
        <p:nvSpPr>
          <p:cNvPr id="1499" name="Google Shape;1499;p27"/>
          <p:cNvSpPr txBox="1"/>
          <p:nvPr>
            <p:ph idx="6" type="title"/>
          </p:nvPr>
        </p:nvSpPr>
        <p:spPr>
          <a:xfrm>
            <a:off x="6471600" y="3169475"/>
            <a:ext cx="1378500" cy="59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06</a:t>
            </a:r>
            <a:endParaRPr/>
          </a:p>
        </p:txBody>
      </p:sp>
      <p:sp>
        <p:nvSpPr>
          <p:cNvPr id="1500" name="Google Shape;1500;p27"/>
          <p:cNvSpPr txBox="1"/>
          <p:nvPr>
            <p:ph idx="7" type="title"/>
          </p:nvPr>
        </p:nvSpPr>
        <p:spPr>
          <a:xfrm>
            <a:off x="720000" y="445025"/>
            <a:ext cx="7704000" cy="572700"/>
          </a:xfrm>
          <a:prstGeom prst="rect">
            <a:avLst/>
          </a:prstGeom>
          <a:effectLst>
            <a:outerShdw blurRad="57150" rotWithShape="0" algn="bl" dir="21540000" dist="19050">
              <a:srgbClr val="000000"/>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s-419"/>
              <a:t>AGENDA</a:t>
            </a:r>
            <a:endParaRPr/>
          </a:p>
        </p:txBody>
      </p:sp>
      <p:sp>
        <p:nvSpPr>
          <p:cNvPr id="1501" name="Google Shape;1501;p27"/>
          <p:cNvSpPr txBox="1"/>
          <p:nvPr>
            <p:ph idx="8" type="subTitle"/>
          </p:nvPr>
        </p:nvSpPr>
        <p:spPr>
          <a:xfrm>
            <a:off x="3310325" y="2130425"/>
            <a:ext cx="2526000" cy="64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Data Preprocessing</a:t>
            </a:r>
            <a:endParaRPr/>
          </a:p>
        </p:txBody>
      </p:sp>
      <p:sp>
        <p:nvSpPr>
          <p:cNvPr id="1502" name="Google Shape;1502;p27"/>
          <p:cNvSpPr txBox="1"/>
          <p:nvPr>
            <p:ph idx="9" type="subTitle"/>
          </p:nvPr>
        </p:nvSpPr>
        <p:spPr>
          <a:xfrm>
            <a:off x="5898000" y="2130425"/>
            <a:ext cx="2526000" cy="64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Features Used in Model</a:t>
            </a:r>
            <a:endParaRPr/>
          </a:p>
        </p:txBody>
      </p:sp>
      <p:sp>
        <p:nvSpPr>
          <p:cNvPr id="1503" name="Google Shape;1503;p27"/>
          <p:cNvSpPr txBox="1"/>
          <p:nvPr>
            <p:ph idx="13" type="subTitle"/>
          </p:nvPr>
        </p:nvSpPr>
        <p:spPr>
          <a:xfrm>
            <a:off x="720002" y="3708000"/>
            <a:ext cx="25260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Target Variable</a:t>
            </a:r>
            <a:endParaRPr/>
          </a:p>
        </p:txBody>
      </p:sp>
      <p:sp>
        <p:nvSpPr>
          <p:cNvPr id="1504" name="Google Shape;1504;p27"/>
          <p:cNvSpPr txBox="1"/>
          <p:nvPr>
            <p:ph idx="14" type="subTitle"/>
          </p:nvPr>
        </p:nvSpPr>
        <p:spPr>
          <a:xfrm>
            <a:off x="3310325" y="3708000"/>
            <a:ext cx="2526000" cy="72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Final Prediction Evaluation</a:t>
            </a:r>
            <a:endParaRPr/>
          </a:p>
        </p:txBody>
      </p:sp>
      <p:sp>
        <p:nvSpPr>
          <p:cNvPr id="1505" name="Google Shape;1505;p27"/>
          <p:cNvSpPr txBox="1"/>
          <p:nvPr>
            <p:ph idx="15" type="subTitle"/>
          </p:nvPr>
        </p:nvSpPr>
        <p:spPr>
          <a:xfrm>
            <a:off x="5897998" y="3708000"/>
            <a:ext cx="25260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Conclusion</a:t>
            </a:r>
            <a:endParaRPr/>
          </a:p>
        </p:txBody>
      </p:sp>
      <p:cxnSp>
        <p:nvCxnSpPr>
          <p:cNvPr id="1506" name="Google Shape;1506;p27"/>
          <p:cNvCxnSpPr/>
          <p:nvPr/>
        </p:nvCxnSpPr>
        <p:spPr>
          <a:xfrm>
            <a:off x="927450" y="2863525"/>
            <a:ext cx="7289100" cy="0"/>
          </a:xfrm>
          <a:prstGeom prst="straightConnector1">
            <a:avLst/>
          </a:prstGeom>
          <a:noFill/>
          <a:ln cap="flat" cmpd="sng" w="19050">
            <a:solidFill>
              <a:schemeClr val="dk1"/>
            </a:solidFill>
            <a:prstDash val="solid"/>
            <a:round/>
            <a:headEnd len="med" w="med" type="oval"/>
            <a:tailEnd len="med" w="med" type="oval"/>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7" name="Shape 1767"/>
        <p:cNvGrpSpPr/>
        <p:nvPr/>
      </p:nvGrpSpPr>
      <p:grpSpPr>
        <a:xfrm>
          <a:off x="0" y="0"/>
          <a:ext cx="0" cy="0"/>
          <a:chOff x="0" y="0"/>
          <a:chExt cx="0" cy="0"/>
        </a:xfrm>
      </p:grpSpPr>
      <p:sp>
        <p:nvSpPr>
          <p:cNvPr id="1768" name="Google Shape;1768;p45"/>
          <p:cNvSpPr txBox="1"/>
          <p:nvPr>
            <p:ph type="title"/>
          </p:nvPr>
        </p:nvSpPr>
        <p:spPr>
          <a:xfrm>
            <a:off x="331023" y="363100"/>
            <a:ext cx="3764400" cy="137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Heat Map</a:t>
            </a:r>
            <a:endParaRPr/>
          </a:p>
        </p:txBody>
      </p:sp>
      <p:pic>
        <p:nvPicPr>
          <p:cNvPr id="1769" name="Google Shape;1769;p45"/>
          <p:cNvPicPr preferRelativeResize="0"/>
          <p:nvPr/>
        </p:nvPicPr>
        <p:blipFill>
          <a:blip r:embed="rId3">
            <a:alphaModFix/>
          </a:blip>
          <a:stretch>
            <a:fillRect/>
          </a:stretch>
        </p:blipFill>
        <p:spPr>
          <a:xfrm>
            <a:off x="98950" y="1213700"/>
            <a:ext cx="5800074" cy="3103699"/>
          </a:xfrm>
          <a:prstGeom prst="rect">
            <a:avLst/>
          </a:prstGeom>
          <a:noFill/>
          <a:ln>
            <a:noFill/>
          </a:ln>
        </p:spPr>
      </p:pic>
      <p:sp>
        <p:nvSpPr>
          <p:cNvPr id="1770" name="Google Shape;1770;p45"/>
          <p:cNvSpPr txBox="1"/>
          <p:nvPr/>
        </p:nvSpPr>
        <p:spPr>
          <a:xfrm>
            <a:off x="6364675" y="1201925"/>
            <a:ext cx="2202900" cy="3464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Saira"/>
              <a:buChar char="➢"/>
            </a:pPr>
            <a:r>
              <a:rPr lang="es-419" sz="1800">
                <a:solidFill>
                  <a:schemeClr val="dk1"/>
                </a:solidFill>
                <a:latin typeface="Saira"/>
                <a:ea typeface="Saira"/>
                <a:cs typeface="Saira"/>
                <a:sym typeface="Saira"/>
              </a:rPr>
              <a:t>From this we are able to correctly assess each feature from 0 which means the customer is likely to stay or 1 which means the customer is likely to leave</a:t>
            </a:r>
            <a:endParaRPr sz="1800">
              <a:solidFill>
                <a:schemeClr val="dk1"/>
              </a:solidFill>
              <a:latin typeface="Saira"/>
              <a:ea typeface="Saira"/>
              <a:cs typeface="Saira"/>
              <a:sym typeface="Sai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4" name="Shape 1774"/>
        <p:cNvGrpSpPr/>
        <p:nvPr/>
      </p:nvGrpSpPr>
      <p:grpSpPr>
        <a:xfrm>
          <a:off x="0" y="0"/>
          <a:ext cx="0" cy="0"/>
          <a:chOff x="0" y="0"/>
          <a:chExt cx="0" cy="0"/>
        </a:xfrm>
      </p:grpSpPr>
      <p:sp>
        <p:nvSpPr>
          <p:cNvPr id="1775" name="Google Shape;1775;p46"/>
          <p:cNvSpPr txBox="1"/>
          <p:nvPr>
            <p:ph type="title"/>
          </p:nvPr>
        </p:nvSpPr>
        <p:spPr>
          <a:xfrm>
            <a:off x="331026" y="363100"/>
            <a:ext cx="6686100" cy="137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Logistic Regression Decision Boundary</a:t>
            </a:r>
            <a:endParaRPr/>
          </a:p>
        </p:txBody>
      </p:sp>
      <p:pic>
        <p:nvPicPr>
          <p:cNvPr id="1776" name="Google Shape;1776;p46"/>
          <p:cNvPicPr preferRelativeResize="0"/>
          <p:nvPr/>
        </p:nvPicPr>
        <p:blipFill>
          <a:blip r:embed="rId3">
            <a:alphaModFix/>
          </a:blip>
          <a:stretch>
            <a:fillRect/>
          </a:stretch>
        </p:blipFill>
        <p:spPr>
          <a:xfrm>
            <a:off x="152400" y="1887400"/>
            <a:ext cx="5270433" cy="3103700"/>
          </a:xfrm>
          <a:prstGeom prst="rect">
            <a:avLst/>
          </a:prstGeom>
          <a:noFill/>
          <a:ln>
            <a:noFill/>
          </a:ln>
        </p:spPr>
      </p:pic>
      <p:sp>
        <p:nvSpPr>
          <p:cNvPr id="1777" name="Google Shape;1777;p46"/>
          <p:cNvSpPr txBox="1"/>
          <p:nvPr/>
        </p:nvSpPr>
        <p:spPr>
          <a:xfrm>
            <a:off x="5669625" y="1779400"/>
            <a:ext cx="3207900" cy="30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300">
                <a:solidFill>
                  <a:schemeClr val="dk1"/>
                </a:solidFill>
              </a:rPr>
              <a:t>A logistic decision boundary plot</a:t>
            </a:r>
            <a:r>
              <a:rPr lang="es-419" sz="1300">
                <a:solidFill>
                  <a:schemeClr val="dk1"/>
                </a:solidFill>
              </a:rPr>
              <a:t> provides a richer, more practical visualization of how the model separates classes across the feature space than a scatter plot.</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s-419" sz="1300">
                <a:solidFill>
                  <a:schemeClr val="dk1"/>
                </a:solidFill>
              </a:rPr>
              <a:t>For this decision boundary we used feature 0 which is account age and feature 3 which is add-on spend.</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s-419" sz="1300">
                <a:solidFill>
                  <a:schemeClr val="dk1"/>
                </a:solidFill>
              </a:rPr>
              <a:t>As you can see level 0-0.5 in red represents the customer’s likelihood to stay and level 0.6-1 in blue represents </a:t>
            </a:r>
            <a:r>
              <a:rPr lang="es-419" sz="1300">
                <a:solidFill>
                  <a:schemeClr val="dk1"/>
                </a:solidFill>
              </a:rPr>
              <a:t>the customer’s likelihood to leave.</a:t>
            </a:r>
            <a:endParaRPr sz="13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1" name="Shape 1781"/>
        <p:cNvGrpSpPr/>
        <p:nvPr/>
      </p:nvGrpSpPr>
      <p:grpSpPr>
        <a:xfrm>
          <a:off x="0" y="0"/>
          <a:ext cx="0" cy="0"/>
          <a:chOff x="0" y="0"/>
          <a:chExt cx="0" cy="0"/>
        </a:xfrm>
      </p:grpSpPr>
      <p:sp>
        <p:nvSpPr>
          <p:cNvPr id="1782" name="Google Shape;1782;p47"/>
          <p:cNvSpPr txBox="1"/>
          <p:nvPr>
            <p:ph type="title"/>
          </p:nvPr>
        </p:nvSpPr>
        <p:spPr>
          <a:xfrm>
            <a:off x="1133023" y="2480375"/>
            <a:ext cx="3764400" cy="137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Conclusion</a:t>
            </a:r>
            <a:endParaRPr/>
          </a:p>
        </p:txBody>
      </p:sp>
      <p:sp>
        <p:nvSpPr>
          <p:cNvPr id="1783" name="Google Shape;1783;p47"/>
          <p:cNvSpPr txBox="1"/>
          <p:nvPr>
            <p:ph idx="2" type="title"/>
          </p:nvPr>
        </p:nvSpPr>
        <p:spPr>
          <a:xfrm>
            <a:off x="2475225" y="1291225"/>
            <a:ext cx="1370100" cy="1001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419"/>
              <a:t>06</a:t>
            </a:r>
            <a:endParaRPr/>
          </a:p>
        </p:txBody>
      </p:sp>
      <p:grpSp>
        <p:nvGrpSpPr>
          <p:cNvPr id="1784" name="Google Shape;1784;p47"/>
          <p:cNvGrpSpPr/>
          <p:nvPr/>
        </p:nvGrpSpPr>
        <p:grpSpPr>
          <a:xfrm>
            <a:off x="-1312494" y="3529769"/>
            <a:ext cx="3277952" cy="1537297"/>
            <a:chOff x="-1312494" y="3529769"/>
            <a:chExt cx="3277952" cy="1537297"/>
          </a:xfrm>
        </p:grpSpPr>
        <p:grpSp>
          <p:nvGrpSpPr>
            <p:cNvPr id="1785" name="Google Shape;1785;p47"/>
            <p:cNvGrpSpPr/>
            <p:nvPr/>
          </p:nvGrpSpPr>
          <p:grpSpPr>
            <a:xfrm>
              <a:off x="-1312494" y="3529769"/>
              <a:ext cx="2907181" cy="1177348"/>
              <a:chOff x="2442775" y="3274750"/>
              <a:chExt cx="1690025" cy="684425"/>
            </a:xfrm>
          </p:grpSpPr>
          <p:sp>
            <p:nvSpPr>
              <p:cNvPr id="1786" name="Google Shape;1786;p47"/>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7"/>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7"/>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7"/>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7"/>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7"/>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7"/>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7"/>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7"/>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7"/>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7"/>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7"/>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7"/>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7"/>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7"/>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7"/>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7"/>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7"/>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7"/>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7"/>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7"/>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7" name="Google Shape;1807;p47"/>
            <p:cNvSpPr/>
            <p:nvPr/>
          </p:nvSpPr>
          <p:spPr>
            <a:xfrm>
              <a:off x="1133858" y="4080540"/>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sp>
          <p:nvSpPr>
            <p:cNvPr id="1808" name="Google Shape;1808;p47"/>
            <p:cNvSpPr/>
            <p:nvPr/>
          </p:nvSpPr>
          <p:spPr>
            <a:xfrm>
              <a:off x="142333" y="4235465"/>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grpSp>
      <p:cxnSp>
        <p:nvCxnSpPr>
          <p:cNvPr id="1809" name="Google Shape;1809;p47"/>
          <p:cNvCxnSpPr/>
          <p:nvPr/>
        </p:nvCxnSpPr>
        <p:spPr>
          <a:xfrm>
            <a:off x="1389673" y="2402469"/>
            <a:ext cx="3251100" cy="0"/>
          </a:xfrm>
          <a:prstGeom prst="straightConnector1">
            <a:avLst/>
          </a:prstGeom>
          <a:noFill/>
          <a:ln cap="flat" cmpd="sng" w="19050">
            <a:solidFill>
              <a:schemeClr val="dk1"/>
            </a:solidFill>
            <a:prstDash val="solid"/>
            <a:round/>
            <a:headEnd len="med" w="med" type="oval"/>
            <a:tailEnd len="med" w="med" type="oval"/>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3" name="Shape 1813"/>
        <p:cNvGrpSpPr/>
        <p:nvPr/>
      </p:nvGrpSpPr>
      <p:grpSpPr>
        <a:xfrm>
          <a:off x="0" y="0"/>
          <a:ext cx="0" cy="0"/>
          <a:chOff x="0" y="0"/>
          <a:chExt cx="0" cy="0"/>
        </a:xfrm>
      </p:grpSpPr>
      <p:sp>
        <p:nvSpPr>
          <p:cNvPr id="1814" name="Google Shape;1814;p48"/>
          <p:cNvSpPr txBox="1"/>
          <p:nvPr>
            <p:ph type="title"/>
          </p:nvPr>
        </p:nvSpPr>
        <p:spPr>
          <a:xfrm>
            <a:off x="395200" y="106450"/>
            <a:ext cx="6215400" cy="137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Why Logistic Regression is the Best Model?</a:t>
            </a:r>
            <a:endParaRPr/>
          </a:p>
        </p:txBody>
      </p:sp>
      <p:sp>
        <p:nvSpPr>
          <p:cNvPr id="1815" name="Google Shape;1815;p48"/>
          <p:cNvSpPr txBox="1"/>
          <p:nvPr/>
        </p:nvSpPr>
        <p:spPr>
          <a:xfrm>
            <a:off x="1766550" y="1843525"/>
            <a:ext cx="6565800" cy="3218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Saira"/>
              <a:buChar char="❏"/>
            </a:pPr>
            <a:r>
              <a:rPr lang="es-419" sz="1500">
                <a:solidFill>
                  <a:schemeClr val="dk1"/>
                </a:solidFill>
                <a:latin typeface="Saira"/>
                <a:ea typeface="Saira"/>
                <a:cs typeface="Saira"/>
                <a:sym typeface="Saira"/>
              </a:rPr>
              <a:t>Binary Classification: The task we’re solving is a binary classification problem, where the outcome (attrition or non-attrition) is binary (0 or 1). Logistic regression is specifically designed for such problems, making it the appropriate model choice. </a:t>
            </a:r>
            <a:endParaRPr sz="1500">
              <a:solidFill>
                <a:schemeClr val="dk1"/>
              </a:solidFill>
              <a:latin typeface="Saira"/>
              <a:ea typeface="Saira"/>
              <a:cs typeface="Saira"/>
              <a:sym typeface="Saira"/>
            </a:endParaRPr>
          </a:p>
          <a:p>
            <a:pPr indent="-323850" lvl="0" marL="457200" rtl="0" algn="l">
              <a:spcBef>
                <a:spcPts val="0"/>
              </a:spcBef>
              <a:spcAft>
                <a:spcPts val="0"/>
              </a:spcAft>
              <a:buClr>
                <a:schemeClr val="dk1"/>
              </a:buClr>
              <a:buSzPts val="1500"/>
              <a:buFont typeface="Saira"/>
              <a:buChar char="❏"/>
            </a:pPr>
            <a:r>
              <a:rPr lang="es-419" sz="1500">
                <a:solidFill>
                  <a:schemeClr val="dk1"/>
                </a:solidFill>
                <a:latin typeface="Saira"/>
                <a:ea typeface="Saira"/>
                <a:cs typeface="Saira"/>
                <a:sym typeface="Saira"/>
              </a:rPr>
              <a:t>Linear Regression Issue: While linear regression can be used for binary outcomes, it isn't ideal in this case. Linear regression predicts continuous values, which can result in outputs outside the 0-1 range. The mean squared error (MSE) from the linear regression model was extremely low (8.049364710015904e-32), which indicates a poor fit for this binary classification task. This confirms that logistic regression, which is designed to predict probabilities between 0 and 1, is more appropriate</a:t>
            </a:r>
            <a:endParaRPr sz="1500">
              <a:solidFill>
                <a:schemeClr val="dk1"/>
              </a:solidFill>
              <a:latin typeface="Saira"/>
              <a:ea typeface="Saira"/>
              <a:cs typeface="Saira"/>
              <a:sym typeface="Sai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28"/>
          <p:cNvSpPr txBox="1"/>
          <p:nvPr>
            <p:ph type="title"/>
          </p:nvPr>
        </p:nvSpPr>
        <p:spPr>
          <a:xfrm>
            <a:off x="1133025" y="2480375"/>
            <a:ext cx="3764400" cy="236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Linear</a:t>
            </a:r>
            <a:endParaRPr/>
          </a:p>
          <a:p>
            <a:pPr indent="0" lvl="0" marL="0" rtl="0" algn="ctr">
              <a:spcBef>
                <a:spcPts val="0"/>
              </a:spcBef>
              <a:spcAft>
                <a:spcPts val="0"/>
              </a:spcAft>
              <a:buNone/>
            </a:pPr>
            <a:r>
              <a:rPr lang="es-419"/>
              <a:t>Regression/</a:t>
            </a:r>
            <a:endParaRPr/>
          </a:p>
          <a:p>
            <a:pPr indent="0" lvl="0" marL="0" rtl="0" algn="ctr">
              <a:spcBef>
                <a:spcPts val="0"/>
              </a:spcBef>
              <a:spcAft>
                <a:spcPts val="0"/>
              </a:spcAft>
              <a:buNone/>
            </a:pPr>
            <a:r>
              <a:rPr lang="es-419"/>
              <a:t>Logistic Regression</a:t>
            </a:r>
            <a:endParaRPr/>
          </a:p>
        </p:txBody>
      </p:sp>
      <p:sp>
        <p:nvSpPr>
          <p:cNvPr id="1512" name="Google Shape;1512;p28"/>
          <p:cNvSpPr txBox="1"/>
          <p:nvPr>
            <p:ph idx="2" type="title"/>
          </p:nvPr>
        </p:nvSpPr>
        <p:spPr>
          <a:xfrm>
            <a:off x="2475223" y="1291225"/>
            <a:ext cx="1080000" cy="1001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419"/>
              <a:t>01</a:t>
            </a:r>
            <a:endParaRPr/>
          </a:p>
        </p:txBody>
      </p:sp>
      <p:grpSp>
        <p:nvGrpSpPr>
          <p:cNvPr id="1513" name="Google Shape;1513;p28"/>
          <p:cNvGrpSpPr/>
          <p:nvPr/>
        </p:nvGrpSpPr>
        <p:grpSpPr>
          <a:xfrm>
            <a:off x="-1312494" y="3529769"/>
            <a:ext cx="3277952" cy="1537297"/>
            <a:chOff x="-1312494" y="3529769"/>
            <a:chExt cx="3277952" cy="1537297"/>
          </a:xfrm>
        </p:grpSpPr>
        <p:grpSp>
          <p:nvGrpSpPr>
            <p:cNvPr id="1514" name="Google Shape;1514;p28"/>
            <p:cNvGrpSpPr/>
            <p:nvPr/>
          </p:nvGrpSpPr>
          <p:grpSpPr>
            <a:xfrm>
              <a:off x="-1312494" y="3529769"/>
              <a:ext cx="2907181" cy="1177348"/>
              <a:chOff x="2442775" y="3274750"/>
              <a:chExt cx="1690025" cy="684425"/>
            </a:xfrm>
          </p:grpSpPr>
          <p:sp>
            <p:nvSpPr>
              <p:cNvPr id="1515" name="Google Shape;1515;p28"/>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8"/>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8"/>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8"/>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8"/>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8"/>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8"/>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8"/>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8"/>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8"/>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8"/>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8"/>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8"/>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8"/>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8"/>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8"/>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8"/>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8"/>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8"/>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8"/>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8"/>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6" name="Google Shape;1536;p28"/>
            <p:cNvSpPr/>
            <p:nvPr/>
          </p:nvSpPr>
          <p:spPr>
            <a:xfrm>
              <a:off x="1133858" y="4080540"/>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sp>
          <p:nvSpPr>
            <p:cNvPr id="1537" name="Google Shape;1537;p28"/>
            <p:cNvSpPr/>
            <p:nvPr/>
          </p:nvSpPr>
          <p:spPr>
            <a:xfrm>
              <a:off x="142333" y="4235465"/>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grpSp>
      <p:cxnSp>
        <p:nvCxnSpPr>
          <p:cNvPr id="1538" name="Google Shape;1538;p28"/>
          <p:cNvCxnSpPr/>
          <p:nvPr/>
        </p:nvCxnSpPr>
        <p:spPr>
          <a:xfrm>
            <a:off x="1389673" y="2402469"/>
            <a:ext cx="3251100" cy="0"/>
          </a:xfrm>
          <a:prstGeom prst="straightConnector1">
            <a:avLst/>
          </a:prstGeom>
          <a:noFill/>
          <a:ln cap="flat" cmpd="sng" w="19050">
            <a:solidFill>
              <a:schemeClr val="dk1"/>
            </a:solidFill>
            <a:prstDash val="solid"/>
            <a:round/>
            <a:headEnd len="med" w="med" type="oval"/>
            <a:tailEnd len="med" w="med" type="oval"/>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2" name="Shape 1542"/>
        <p:cNvGrpSpPr/>
        <p:nvPr/>
      </p:nvGrpSpPr>
      <p:grpSpPr>
        <a:xfrm>
          <a:off x="0" y="0"/>
          <a:ext cx="0" cy="0"/>
          <a:chOff x="0" y="0"/>
          <a:chExt cx="0" cy="0"/>
        </a:xfrm>
      </p:grpSpPr>
      <p:sp>
        <p:nvSpPr>
          <p:cNvPr id="1543" name="Google Shape;1543;p29"/>
          <p:cNvSpPr txBox="1"/>
          <p:nvPr>
            <p:ph type="title"/>
          </p:nvPr>
        </p:nvSpPr>
        <p:spPr>
          <a:xfrm>
            <a:off x="1499200" y="124225"/>
            <a:ext cx="5667600" cy="169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Linear Regression</a:t>
            </a:r>
            <a:endParaRPr/>
          </a:p>
          <a:p>
            <a:pPr indent="0" lvl="0" marL="0" rtl="0" algn="ctr">
              <a:spcBef>
                <a:spcPts val="0"/>
              </a:spcBef>
              <a:spcAft>
                <a:spcPts val="0"/>
              </a:spcAft>
              <a:buNone/>
            </a:pPr>
            <a:r>
              <a:rPr lang="es-419"/>
              <a:t>vs</a:t>
            </a:r>
            <a:endParaRPr/>
          </a:p>
          <a:p>
            <a:pPr indent="0" lvl="0" marL="0" rtl="0" algn="ctr">
              <a:spcBef>
                <a:spcPts val="0"/>
              </a:spcBef>
              <a:spcAft>
                <a:spcPts val="0"/>
              </a:spcAft>
              <a:buNone/>
            </a:pPr>
            <a:r>
              <a:rPr lang="es-419"/>
              <a:t>Logistic Regression</a:t>
            </a:r>
            <a:endParaRPr/>
          </a:p>
        </p:txBody>
      </p:sp>
      <p:sp>
        <p:nvSpPr>
          <p:cNvPr id="1544" name="Google Shape;1544;p29"/>
          <p:cNvSpPr txBox="1"/>
          <p:nvPr>
            <p:ph idx="1" type="subTitle"/>
          </p:nvPr>
        </p:nvSpPr>
        <p:spPr>
          <a:xfrm>
            <a:off x="1010513" y="1822225"/>
            <a:ext cx="3001500" cy="48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Linear Regression</a:t>
            </a:r>
            <a:endParaRPr/>
          </a:p>
        </p:txBody>
      </p:sp>
      <p:sp>
        <p:nvSpPr>
          <p:cNvPr id="1545" name="Google Shape;1545;p29"/>
          <p:cNvSpPr txBox="1"/>
          <p:nvPr>
            <p:ph idx="2" type="subTitle"/>
          </p:nvPr>
        </p:nvSpPr>
        <p:spPr>
          <a:xfrm>
            <a:off x="5404650" y="1822225"/>
            <a:ext cx="3001500" cy="33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Logistic Regression</a:t>
            </a:r>
            <a:endParaRPr/>
          </a:p>
        </p:txBody>
      </p:sp>
      <p:sp>
        <p:nvSpPr>
          <p:cNvPr id="1546" name="Google Shape;1546;p29"/>
          <p:cNvSpPr txBox="1"/>
          <p:nvPr>
            <p:ph idx="3" type="subTitle"/>
          </p:nvPr>
        </p:nvSpPr>
        <p:spPr>
          <a:xfrm>
            <a:off x="151700" y="2440250"/>
            <a:ext cx="4138500" cy="26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b="1" lang="es-419" sz="1100">
                <a:latin typeface="Arial"/>
                <a:ea typeface="Arial"/>
                <a:cs typeface="Arial"/>
                <a:sym typeface="Arial"/>
              </a:rPr>
              <a:t>Purpose:</a:t>
            </a:r>
            <a:endParaRPr b="1" sz="1100">
              <a:latin typeface="Arial"/>
              <a:ea typeface="Arial"/>
              <a:cs typeface="Arial"/>
              <a:sym typeface="Arial"/>
            </a:endParaRPr>
          </a:p>
          <a:p>
            <a:pPr indent="0" lvl="0" marL="0" rtl="0" algn="ctr">
              <a:spcBef>
                <a:spcPts val="0"/>
              </a:spcBef>
              <a:spcAft>
                <a:spcPts val="0"/>
              </a:spcAft>
              <a:buNone/>
            </a:pPr>
            <a:r>
              <a:rPr lang="es-419" sz="1100">
                <a:latin typeface="Arial"/>
                <a:ea typeface="Arial"/>
                <a:cs typeface="Arial"/>
                <a:sym typeface="Arial"/>
              </a:rPr>
              <a:t>Predicts a continuous dependent variable, such as </a:t>
            </a:r>
            <a:r>
              <a:rPr b="1" lang="es-419" sz="1100">
                <a:latin typeface="Arial"/>
                <a:ea typeface="Arial"/>
                <a:cs typeface="Arial"/>
                <a:sym typeface="Arial"/>
              </a:rPr>
              <a:t>add-on spend</a:t>
            </a:r>
            <a:r>
              <a:rPr lang="es-419" sz="1100">
                <a:latin typeface="Arial"/>
                <a:ea typeface="Arial"/>
                <a:cs typeface="Arial"/>
                <a:sym typeface="Arial"/>
              </a:rPr>
              <a:t> or </a:t>
            </a:r>
            <a:r>
              <a:rPr b="1" lang="es-419" sz="1100">
                <a:latin typeface="Arial"/>
                <a:ea typeface="Arial"/>
                <a:cs typeface="Arial"/>
                <a:sym typeface="Arial"/>
              </a:rPr>
              <a:t>customer spend over time</a:t>
            </a:r>
            <a:r>
              <a:rPr lang="es-419"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1200"/>
              </a:spcBef>
              <a:spcAft>
                <a:spcPts val="0"/>
              </a:spcAft>
              <a:buClr>
                <a:schemeClr val="lt1"/>
              </a:buClr>
              <a:buSzPts val="1100"/>
              <a:buFont typeface="Arial"/>
              <a:buNone/>
            </a:pPr>
            <a:r>
              <a:rPr b="1" lang="es-419" sz="1100">
                <a:latin typeface="Arial"/>
                <a:ea typeface="Arial"/>
                <a:cs typeface="Arial"/>
                <a:sym typeface="Arial"/>
              </a:rPr>
              <a:t>Usage:</a:t>
            </a:r>
            <a:br>
              <a:rPr b="1" lang="es-419" sz="1100">
                <a:latin typeface="Arial"/>
                <a:ea typeface="Arial"/>
                <a:cs typeface="Arial"/>
                <a:sym typeface="Arial"/>
              </a:rPr>
            </a:br>
            <a:r>
              <a:rPr lang="es-419" sz="1100">
                <a:latin typeface="Arial"/>
                <a:ea typeface="Arial"/>
                <a:cs typeface="Arial"/>
                <a:sym typeface="Arial"/>
              </a:rPr>
              <a:t>Used when the dependent variable is a </a:t>
            </a:r>
            <a:r>
              <a:rPr b="1" lang="es-419" sz="1100">
                <a:latin typeface="Arial"/>
                <a:ea typeface="Arial"/>
                <a:cs typeface="Arial"/>
                <a:sym typeface="Arial"/>
              </a:rPr>
              <a:t>continuous number</a:t>
            </a:r>
            <a:r>
              <a:rPr lang="es-419" sz="1100">
                <a:latin typeface="Arial"/>
                <a:ea typeface="Arial"/>
                <a:cs typeface="Arial"/>
                <a:sym typeface="Arial"/>
              </a:rPr>
              <a:t> (e.g., </a:t>
            </a:r>
            <a:r>
              <a:rPr b="1" lang="es-419" sz="1100">
                <a:latin typeface="Arial"/>
                <a:ea typeface="Arial"/>
                <a:cs typeface="Arial"/>
                <a:sym typeface="Arial"/>
              </a:rPr>
              <a:t>housing prices</a:t>
            </a:r>
            <a:r>
              <a:rPr lang="es-419" sz="1100">
                <a:latin typeface="Arial"/>
                <a:ea typeface="Arial"/>
                <a:cs typeface="Arial"/>
                <a:sym typeface="Arial"/>
              </a:rPr>
              <a:t>, </a:t>
            </a:r>
            <a:r>
              <a:rPr b="1" lang="es-419" sz="1100">
                <a:latin typeface="Arial"/>
                <a:ea typeface="Arial"/>
                <a:cs typeface="Arial"/>
                <a:sym typeface="Arial"/>
              </a:rPr>
              <a:t>revenue</a:t>
            </a:r>
            <a:r>
              <a:rPr lang="es-419" sz="1100">
                <a:latin typeface="Arial"/>
                <a:ea typeface="Arial"/>
                <a:cs typeface="Arial"/>
                <a:sym typeface="Arial"/>
              </a:rPr>
              <a:t>).</a:t>
            </a:r>
            <a:endParaRPr sz="1100">
              <a:latin typeface="Arial"/>
              <a:ea typeface="Arial"/>
              <a:cs typeface="Arial"/>
              <a:sym typeface="Arial"/>
            </a:endParaRPr>
          </a:p>
          <a:p>
            <a:pPr indent="0" lvl="0" marL="0" rtl="0" algn="ctr">
              <a:spcBef>
                <a:spcPts val="1200"/>
              </a:spcBef>
              <a:spcAft>
                <a:spcPts val="0"/>
              </a:spcAft>
              <a:buClr>
                <a:schemeClr val="lt1"/>
              </a:buClr>
              <a:buSzPts val="1100"/>
              <a:buFont typeface="Arial"/>
              <a:buNone/>
            </a:pPr>
            <a:r>
              <a:rPr b="1" lang="es-419" sz="1100">
                <a:latin typeface="Arial"/>
                <a:ea typeface="Arial"/>
                <a:cs typeface="Arial"/>
                <a:sym typeface="Arial"/>
              </a:rPr>
              <a:t>Model Output:</a:t>
            </a:r>
            <a:endParaRPr b="1" sz="1100">
              <a:latin typeface="Arial"/>
              <a:ea typeface="Arial"/>
              <a:cs typeface="Arial"/>
              <a:sym typeface="Arial"/>
            </a:endParaRPr>
          </a:p>
          <a:p>
            <a:pPr indent="0" lvl="0" marL="0" rtl="0" algn="ctr">
              <a:spcBef>
                <a:spcPts val="0"/>
              </a:spcBef>
              <a:spcAft>
                <a:spcPts val="0"/>
              </a:spcAft>
              <a:buNone/>
            </a:pPr>
            <a:r>
              <a:rPr lang="es-419" sz="1100">
                <a:latin typeface="Arial"/>
                <a:ea typeface="Arial"/>
                <a:cs typeface="Arial"/>
                <a:sym typeface="Arial"/>
              </a:rPr>
              <a:t>Produces a </a:t>
            </a:r>
            <a:r>
              <a:rPr b="1" lang="es-419" sz="1100">
                <a:latin typeface="Arial"/>
                <a:ea typeface="Arial"/>
                <a:cs typeface="Arial"/>
                <a:sym typeface="Arial"/>
              </a:rPr>
              <a:t>continuous value</a:t>
            </a:r>
            <a:r>
              <a:rPr lang="es-419" sz="1100">
                <a:latin typeface="Arial"/>
                <a:ea typeface="Arial"/>
                <a:cs typeface="Arial"/>
                <a:sym typeface="Arial"/>
              </a:rPr>
              <a:t> (a number) as output, which can range from </a:t>
            </a:r>
            <a:r>
              <a:rPr b="1" lang="es-419" sz="1100">
                <a:latin typeface="Arial"/>
                <a:ea typeface="Arial"/>
                <a:cs typeface="Arial"/>
                <a:sym typeface="Arial"/>
              </a:rPr>
              <a:t>negative to positive infinity</a:t>
            </a:r>
            <a:r>
              <a:rPr lang="es-419" sz="1100">
                <a:latin typeface="Arial"/>
                <a:ea typeface="Arial"/>
                <a:cs typeface="Arial"/>
                <a:sym typeface="Arial"/>
              </a:rPr>
              <a:t>.</a:t>
            </a:r>
            <a:endParaRPr sz="1100">
              <a:latin typeface="Arial"/>
              <a:ea typeface="Arial"/>
              <a:cs typeface="Arial"/>
              <a:sym typeface="Arial"/>
            </a:endParaRPr>
          </a:p>
          <a:p>
            <a:pPr indent="0" lvl="0" marL="0" rtl="0" algn="ctr">
              <a:spcBef>
                <a:spcPts val="0"/>
              </a:spcBef>
              <a:spcAft>
                <a:spcPts val="0"/>
              </a:spcAft>
              <a:buNone/>
            </a:pPr>
            <a:r>
              <a:t/>
            </a:r>
            <a:endParaRPr sz="1100">
              <a:latin typeface="Arial"/>
              <a:ea typeface="Arial"/>
              <a:cs typeface="Arial"/>
              <a:sym typeface="Arial"/>
            </a:endParaRPr>
          </a:p>
        </p:txBody>
      </p:sp>
      <p:sp>
        <p:nvSpPr>
          <p:cNvPr id="1547" name="Google Shape;1547;p29"/>
          <p:cNvSpPr txBox="1"/>
          <p:nvPr>
            <p:ph idx="4" type="subTitle"/>
          </p:nvPr>
        </p:nvSpPr>
        <p:spPr>
          <a:xfrm>
            <a:off x="4290200" y="2072375"/>
            <a:ext cx="4716000" cy="3071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419" sz="1100">
                <a:latin typeface="Arial"/>
                <a:ea typeface="Arial"/>
                <a:cs typeface="Arial"/>
                <a:sym typeface="Arial"/>
              </a:rPr>
              <a:t>Purpose:</a:t>
            </a:r>
            <a:br>
              <a:rPr b="1" lang="es-419" sz="1100">
                <a:latin typeface="Arial"/>
                <a:ea typeface="Arial"/>
                <a:cs typeface="Arial"/>
                <a:sym typeface="Arial"/>
              </a:rPr>
            </a:br>
            <a:r>
              <a:rPr lang="es-419" sz="1100">
                <a:latin typeface="Arial"/>
                <a:ea typeface="Arial"/>
                <a:cs typeface="Arial"/>
                <a:sym typeface="Arial"/>
              </a:rPr>
              <a:t>Predicts </a:t>
            </a:r>
            <a:r>
              <a:rPr b="1" lang="es-419" sz="1100">
                <a:latin typeface="Arial"/>
                <a:ea typeface="Arial"/>
                <a:cs typeface="Arial"/>
                <a:sym typeface="Arial"/>
              </a:rPr>
              <a:t>binary or categorical outcomes</a:t>
            </a:r>
            <a:r>
              <a:rPr lang="es-419" sz="1100">
                <a:latin typeface="Arial"/>
                <a:ea typeface="Arial"/>
                <a:cs typeface="Arial"/>
                <a:sym typeface="Arial"/>
              </a:rPr>
              <a:t> (0 or 1, yes or no). Used when the dependent variable is </a:t>
            </a:r>
            <a:r>
              <a:rPr b="1" lang="es-419" sz="1100">
                <a:latin typeface="Arial"/>
                <a:ea typeface="Arial"/>
                <a:cs typeface="Arial"/>
                <a:sym typeface="Arial"/>
              </a:rPr>
              <a:t>binary</a:t>
            </a:r>
            <a:r>
              <a:rPr lang="es-419" sz="1100">
                <a:latin typeface="Arial"/>
                <a:ea typeface="Arial"/>
                <a:cs typeface="Arial"/>
                <a:sym typeface="Arial"/>
              </a:rPr>
              <a:t> (e.g., a yes/no decision).</a:t>
            </a:r>
            <a:endParaRPr sz="1100">
              <a:latin typeface="Arial"/>
              <a:ea typeface="Arial"/>
              <a:cs typeface="Arial"/>
              <a:sym typeface="Arial"/>
            </a:endParaRPr>
          </a:p>
          <a:p>
            <a:pPr indent="0" lvl="0" marL="0" rtl="0" algn="l">
              <a:lnSpc>
                <a:spcPct val="115000"/>
              </a:lnSpc>
              <a:spcBef>
                <a:spcPts val="1200"/>
              </a:spcBef>
              <a:spcAft>
                <a:spcPts val="0"/>
              </a:spcAft>
              <a:buNone/>
            </a:pPr>
            <a:r>
              <a:rPr b="1" lang="es-419" sz="1100">
                <a:latin typeface="Arial"/>
                <a:ea typeface="Arial"/>
                <a:cs typeface="Arial"/>
                <a:sym typeface="Arial"/>
              </a:rPr>
              <a:t>Usage:</a:t>
            </a:r>
            <a:br>
              <a:rPr b="1" lang="es-419" sz="1100">
                <a:latin typeface="Arial"/>
                <a:ea typeface="Arial"/>
                <a:cs typeface="Arial"/>
                <a:sym typeface="Arial"/>
              </a:rPr>
            </a:br>
            <a:r>
              <a:rPr lang="es-419" sz="1100">
                <a:latin typeface="Arial"/>
                <a:ea typeface="Arial"/>
                <a:cs typeface="Arial"/>
                <a:sym typeface="Arial"/>
              </a:rPr>
              <a:t>Applied when the outcome is binary, such as:</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Font typeface="Arial"/>
              <a:buChar char="●"/>
            </a:pPr>
            <a:r>
              <a:rPr lang="es-419" sz="1100">
                <a:latin typeface="Arial"/>
                <a:ea typeface="Arial"/>
                <a:cs typeface="Arial"/>
                <a:sym typeface="Arial"/>
              </a:rPr>
              <a:t>Whether a </a:t>
            </a:r>
            <a:r>
              <a:rPr b="1" lang="es-419" sz="1100">
                <a:latin typeface="Arial"/>
                <a:ea typeface="Arial"/>
                <a:cs typeface="Arial"/>
                <a:sym typeface="Arial"/>
              </a:rPr>
              <a:t>customer will cancel a flight</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es-419" sz="1100">
                <a:latin typeface="Arial"/>
                <a:ea typeface="Arial"/>
                <a:cs typeface="Arial"/>
                <a:sym typeface="Arial"/>
              </a:rPr>
              <a:t>If a </a:t>
            </a:r>
            <a:r>
              <a:rPr b="1" lang="es-419" sz="1100">
                <a:latin typeface="Arial"/>
                <a:ea typeface="Arial"/>
                <a:cs typeface="Arial"/>
                <a:sym typeface="Arial"/>
              </a:rPr>
              <a:t>passenger will book a premium service</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es-419" sz="1100">
                <a:latin typeface="Arial"/>
                <a:ea typeface="Arial"/>
                <a:cs typeface="Arial"/>
                <a:sym typeface="Arial"/>
              </a:rPr>
              <a:t>Whether an </a:t>
            </a:r>
            <a:r>
              <a:rPr b="1" lang="es-419" sz="1100">
                <a:latin typeface="Arial"/>
                <a:ea typeface="Arial"/>
                <a:cs typeface="Arial"/>
                <a:sym typeface="Arial"/>
              </a:rPr>
              <a:t>employee will leave</a:t>
            </a:r>
            <a:r>
              <a:rPr lang="es-419" sz="1100">
                <a:latin typeface="Arial"/>
                <a:ea typeface="Arial"/>
                <a:cs typeface="Arial"/>
                <a:sym typeface="Arial"/>
              </a:rPr>
              <a:t> (attrition)</a:t>
            </a:r>
            <a:endParaRPr sz="1100">
              <a:latin typeface="Arial"/>
              <a:ea typeface="Arial"/>
              <a:cs typeface="Arial"/>
              <a:sym typeface="Arial"/>
            </a:endParaRPr>
          </a:p>
          <a:p>
            <a:pPr indent="0" lvl="0" marL="0" rtl="0" algn="l">
              <a:lnSpc>
                <a:spcPct val="115000"/>
              </a:lnSpc>
              <a:spcBef>
                <a:spcPts val="1200"/>
              </a:spcBef>
              <a:spcAft>
                <a:spcPts val="0"/>
              </a:spcAft>
              <a:buNone/>
            </a:pPr>
            <a:r>
              <a:rPr b="1" lang="es-419" sz="1100">
                <a:latin typeface="Arial"/>
                <a:ea typeface="Arial"/>
                <a:cs typeface="Arial"/>
                <a:sym typeface="Arial"/>
              </a:rPr>
              <a:t>Model Output:</a:t>
            </a:r>
            <a:endParaRPr b="1" sz="1100">
              <a:latin typeface="Arial"/>
              <a:ea typeface="Arial"/>
              <a:cs typeface="Arial"/>
              <a:sym typeface="Arial"/>
            </a:endParaRPr>
          </a:p>
          <a:p>
            <a:pPr indent="0" lvl="0" marL="0" rtl="0" algn="l">
              <a:lnSpc>
                <a:spcPct val="115000"/>
              </a:lnSpc>
              <a:spcBef>
                <a:spcPts val="1200"/>
              </a:spcBef>
              <a:spcAft>
                <a:spcPts val="0"/>
              </a:spcAft>
              <a:buClr>
                <a:schemeClr val="lt1"/>
              </a:buClr>
              <a:buSzPts val="1100"/>
              <a:buFont typeface="Arial"/>
              <a:buNone/>
            </a:pPr>
            <a:r>
              <a:rPr lang="es-419" sz="1100">
                <a:latin typeface="Arial"/>
                <a:ea typeface="Arial"/>
                <a:cs typeface="Arial"/>
                <a:sym typeface="Arial"/>
              </a:rPr>
              <a:t>Produces </a:t>
            </a:r>
            <a:r>
              <a:rPr b="1" lang="es-419" sz="1100">
                <a:latin typeface="Arial"/>
                <a:ea typeface="Arial"/>
                <a:cs typeface="Arial"/>
                <a:sym typeface="Arial"/>
              </a:rPr>
              <a:t>probabilities</a:t>
            </a:r>
            <a:r>
              <a:rPr lang="es-419" sz="1100">
                <a:latin typeface="Arial"/>
                <a:ea typeface="Arial"/>
                <a:cs typeface="Arial"/>
                <a:sym typeface="Arial"/>
              </a:rPr>
              <a:t> that are then mapped to </a:t>
            </a:r>
            <a:r>
              <a:rPr b="1" lang="es-419" sz="1100">
                <a:latin typeface="Arial"/>
                <a:ea typeface="Arial"/>
                <a:cs typeface="Arial"/>
                <a:sym typeface="Arial"/>
              </a:rPr>
              <a:t>0 or 1</a:t>
            </a:r>
            <a:r>
              <a:rPr lang="es-419" sz="1100">
                <a:latin typeface="Arial"/>
                <a:ea typeface="Arial"/>
                <a:cs typeface="Arial"/>
                <a:sym typeface="Arial"/>
              </a:rPr>
              <a:t> based on a threshold (typically </a:t>
            </a:r>
            <a:r>
              <a:rPr b="1" lang="es-419" sz="1100">
                <a:latin typeface="Arial"/>
                <a:ea typeface="Arial"/>
                <a:cs typeface="Arial"/>
                <a:sym typeface="Arial"/>
              </a:rPr>
              <a:t>0.5</a:t>
            </a:r>
            <a:r>
              <a:rPr lang="es-419" sz="1100">
                <a:latin typeface="Arial"/>
                <a:ea typeface="Arial"/>
                <a:cs typeface="Arial"/>
                <a:sym typeface="Arial"/>
              </a:rPr>
              <a:t>).</a:t>
            </a:r>
            <a:endParaRPr sz="1100">
              <a:latin typeface="Arial"/>
              <a:ea typeface="Arial"/>
              <a:cs typeface="Arial"/>
              <a:sym typeface="Arial"/>
            </a:endParaRPr>
          </a:p>
          <a:p>
            <a:pPr indent="0" lvl="0" marL="0" rtl="0" algn="ctr">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1" name="Shape 1551"/>
        <p:cNvGrpSpPr/>
        <p:nvPr/>
      </p:nvGrpSpPr>
      <p:grpSpPr>
        <a:xfrm>
          <a:off x="0" y="0"/>
          <a:ext cx="0" cy="0"/>
          <a:chOff x="0" y="0"/>
          <a:chExt cx="0" cy="0"/>
        </a:xfrm>
      </p:grpSpPr>
      <p:sp>
        <p:nvSpPr>
          <p:cNvPr id="1552" name="Google Shape;1552;p30"/>
          <p:cNvSpPr txBox="1"/>
          <p:nvPr>
            <p:ph type="title"/>
          </p:nvPr>
        </p:nvSpPr>
        <p:spPr>
          <a:xfrm>
            <a:off x="1133023" y="2480375"/>
            <a:ext cx="3764400" cy="137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Data Preprocessing</a:t>
            </a:r>
            <a:endParaRPr/>
          </a:p>
        </p:txBody>
      </p:sp>
      <p:sp>
        <p:nvSpPr>
          <p:cNvPr id="1553" name="Google Shape;1553;p30"/>
          <p:cNvSpPr txBox="1"/>
          <p:nvPr>
            <p:ph idx="2" type="title"/>
          </p:nvPr>
        </p:nvSpPr>
        <p:spPr>
          <a:xfrm>
            <a:off x="2475226" y="1291225"/>
            <a:ext cx="1637400" cy="1001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419"/>
              <a:t>02</a:t>
            </a:r>
            <a:endParaRPr/>
          </a:p>
        </p:txBody>
      </p:sp>
      <p:grpSp>
        <p:nvGrpSpPr>
          <p:cNvPr id="1554" name="Google Shape;1554;p30"/>
          <p:cNvGrpSpPr/>
          <p:nvPr/>
        </p:nvGrpSpPr>
        <p:grpSpPr>
          <a:xfrm>
            <a:off x="-1312494" y="3529769"/>
            <a:ext cx="3277952" cy="1537297"/>
            <a:chOff x="-1312494" y="3529769"/>
            <a:chExt cx="3277952" cy="1537297"/>
          </a:xfrm>
        </p:grpSpPr>
        <p:grpSp>
          <p:nvGrpSpPr>
            <p:cNvPr id="1555" name="Google Shape;1555;p30"/>
            <p:cNvGrpSpPr/>
            <p:nvPr/>
          </p:nvGrpSpPr>
          <p:grpSpPr>
            <a:xfrm>
              <a:off x="-1312494" y="3529769"/>
              <a:ext cx="2907181" cy="1177348"/>
              <a:chOff x="2442775" y="3274750"/>
              <a:chExt cx="1690025" cy="684425"/>
            </a:xfrm>
          </p:grpSpPr>
          <p:sp>
            <p:nvSpPr>
              <p:cNvPr id="1556" name="Google Shape;1556;p30"/>
              <p:cNvSpPr/>
              <p:nvPr/>
            </p:nvSpPr>
            <p:spPr>
              <a:xfrm>
                <a:off x="2683575" y="3475550"/>
                <a:ext cx="870175" cy="445600"/>
              </a:xfrm>
              <a:custGeom>
                <a:rect b="b" l="l" r="r" t="t"/>
                <a:pathLst>
                  <a:path extrusionOk="0" h="17824" w="34807">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0"/>
              <p:cNvSpPr/>
              <p:nvPr/>
            </p:nvSpPr>
            <p:spPr>
              <a:xfrm>
                <a:off x="3728800" y="3776950"/>
                <a:ext cx="359650" cy="139050"/>
              </a:xfrm>
              <a:custGeom>
                <a:rect b="b" l="l" r="r" t="t"/>
                <a:pathLst>
                  <a:path extrusionOk="0" h="5562" w="14386">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0"/>
              <p:cNvSpPr/>
              <p:nvPr/>
            </p:nvSpPr>
            <p:spPr>
              <a:xfrm>
                <a:off x="2739025" y="3416125"/>
                <a:ext cx="1218725" cy="460275"/>
              </a:xfrm>
              <a:custGeom>
                <a:rect b="b" l="l" r="r" t="t"/>
                <a:pathLst>
                  <a:path extrusionOk="0" h="18411" w="48749">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0"/>
              <p:cNvSpPr/>
              <p:nvPr/>
            </p:nvSpPr>
            <p:spPr>
              <a:xfrm>
                <a:off x="2696650" y="3396325"/>
                <a:ext cx="1145050" cy="383025"/>
              </a:xfrm>
              <a:custGeom>
                <a:rect b="b" l="l" r="r" t="t"/>
                <a:pathLst>
                  <a:path extrusionOk="0" h="15321" w="45802">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0"/>
              <p:cNvSpPr/>
              <p:nvPr/>
            </p:nvSpPr>
            <p:spPr>
              <a:xfrm>
                <a:off x="2491100" y="3376525"/>
                <a:ext cx="1412375" cy="386200"/>
              </a:xfrm>
              <a:custGeom>
                <a:rect b="b" l="l" r="r" t="t"/>
                <a:pathLst>
                  <a:path extrusionOk="0" h="15448" w="56495">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0"/>
              <p:cNvSpPr/>
              <p:nvPr/>
            </p:nvSpPr>
            <p:spPr>
              <a:xfrm>
                <a:off x="3040050" y="3312775"/>
                <a:ext cx="532725" cy="192500"/>
              </a:xfrm>
              <a:custGeom>
                <a:rect b="b" l="l" r="r" t="t"/>
                <a:pathLst>
                  <a:path extrusionOk="0" h="7700" w="21309">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0"/>
              <p:cNvSpPr/>
              <p:nvPr/>
            </p:nvSpPr>
            <p:spPr>
              <a:xfrm>
                <a:off x="2618225" y="3346825"/>
                <a:ext cx="692750" cy="168350"/>
              </a:xfrm>
              <a:custGeom>
                <a:rect b="b" l="l" r="r" t="t"/>
                <a:pathLst>
                  <a:path extrusionOk="0" h="6734" w="2771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0"/>
              <p:cNvSpPr/>
              <p:nvPr/>
            </p:nvSpPr>
            <p:spPr>
              <a:xfrm>
                <a:off x="3526800" y="3912800"/>
                <a:ext cx="46375" cy="46375"/>
              </a:xfrm>
              <a:custGeom>
                <a:rect b="b" l="l" r="r" t="t"/>
                <a:pathLst>
                  <a:path extrusionOk="0" h="1855" w="1855">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0"/>
              <p:cNvSpPr/>
              <p:nvPr/>
            </p:nvSpPr>
            <p:spPr>
              <a:xfrm>
                <a:off x="4086050" y="3828450"/>
                <a:ext cx="46750" cy="46750"/>
              </a:xfrm>
              <a:custGeom>
                <a:rect b="b" l="l" r="r" t="t"/>
                <a:pathLst>
                  <a:path extrusionOk="0" h="1870" w="187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0"/>
              <p:cNvSpPr/>
              <p:nvPr/>
            </p:nvSpPr>
            <p:spPr>
              <a:xfrm>
                <a:off x="2670500" y="3427625"/>
                <a:ext cx="46375" cy="46350"/>
              </a:xfrm>
              <a:custGeom>
                <a:rect b="b" l="l" r="r" t="t"/>
                <a:pathLst>
                  <a:path extrusionOk="0" h="1854" w="1855">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0"/>
              <p:cNvSpPr/>
              <p:nvPr/>
            </p:nvSpPr>
            <p:spPr>
              <a:xfrm>
                <a:off x="3289175" y="3487025"/>
                <a:ext cx="46350" cy="46375"/>
              </a:xfrm>
              <a:custGeom>
                <a:rect b="b" l="l" r="r" t="t"/>
                <a:pathLst>
                  <a:path extrusionOk="0" h="1855" w="1854">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0"/>
              <p:cNvSpPr/>
              <p:nvPr/>
            </p:nvSpPr>
            <p:spPr>
              <a:xfrm>
                <a:off x="3002025" y="3274750"/>
                <a:ext cx="46750" cy="46750"/>
              </a:xfrm>
              <a:custGeom>
                <a:rect b="b" l="l" r="r" t="t"/>
                <a:pathLst>
                  <a:path extrusionOk="0" h="1870" w="187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0"/>
              <p:cNvSpPr/>
              <p:nvPr/>
            </p:nvSpPr>
            <p:spPr>
              <a:xfrm>
                <a:off x="3625825" y="3675175"/>
                <a:ext cx="46350" cy="46350"/>
              </a:xfrm>
              <a:custGeom>
                <a:rect b="b" l="l" r="r" t="t"/>
                <a:pathLst>
                  <a:path extrusionOk="0" h="1854" w="1854">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0"/>
              <p:cNvSpPr/>
              <p:nvPr/>
            </p:nvSpPr>
            <p:spPr>
              <a:xfrm>
                <a:off x="3699875" y="3754375"/>
                <a:ext cx="46775" cy="46375"/>
              </a:xfrm>
              <a:custGeom>
                <a:rect b="b" l="l" r="r" t="t"/>
                <a:pathLst>
                  <a:path extrusionOk="0" h="1855" w="1871">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0"/>
              <p:cNvSpPr/>
              <p:nvPr/>
            </p:nvSpPr>
            <p:spPr>
              <a:xfrm>
                <a:off x="3954950" y="3816175"/>
                <a:ext cx="51500" cy="51500"/>
              </a:xfrm>
              <a:custGeom>
                <a:rect b="b" l="l" r="r" t="t"/>
                <a:pathLst>
                  <a:path extrusionOk="0" h="2060" w="206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0"/>
              <p:cNvSpPr/>
              <p:nvPr/>
            </p:nvSpPr>
            <p:spPr>
              <a:xfrm>
                <a:off x="3900675" y="3731800"/>
                <a:ext cx="51525" cy="51525"/>
              </a:xfrm>
              <a:custGeom>
                <a:rect b="b" l="l" r="r" t="t"/>
                <a:pathLst>
                  <a:path extrusionOk="0" h="2061" w="2061">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0"/>
              <p:cNvSpPr/>
              <p:nvPr/>
            </p:nvSpPr>
            <p:spPr>
              <a:xfrm>
                <a:off x="3826225" y="3771400"/>
                <a:ext cx="51525" cy="51525"/>
              </a:xfrm>
              <a:custGeom>
                <a:rect b="b" l="l" r="r" t="t"/>
                <a:pathLst>
                  <a:path extrusionOk="0" h="2061" w="2061">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0"/>
              <p:cNvSpPr/>
              <p:nvPr/>
            </p:nvSpPr>
            <p:spPr>
              <a:xfrm>
                <a:off x="3360850" y="3410200"/>
                <a:ext cx="51525" cy="51500"/>
              </a:xfrm>
              <a:custGeom>
                <a:rect b="b" l="l" r="r" t="t"/>
                <a:pathLst>
                  <a:path extrusionOk="0" h="2060" w="2061">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0"/>
              <p:cNvSpPr/>
              <p:nvPr/>
            </p:nvSpPr>
            <p:spPr>
              <a:xfrm>
                <a:off x="2442775" y="3353175"/>
                <a:ext cx="51525" cy="51500"/>
              </a:xfrm>
              <a:custGeom>
                <a:rect b="b" l="l" r="r" t="t"/>
                <a:pathLst>
                  <a:path extrusionOk="0" h="2060" w="2061">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0"/>
              <p:cNvSpPr/>
              <p:nvPr/>
            </p:nvSpPr>
            <p:spPr>
              <a:xfrm>
                <a:off x="2569525" y="3318300"/>
                <a:ext cx="51500" cy="51925"/>
              </a:xfrm>
              <a:custGeom>
                <a:rect b="b" l="l" r="r" t="t"/>
                <a:pathLst>
                  <a:path extrusionOk="0" h="2077" w="206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0"/>
              <p:cNvSpPr/>
              <p:nvPr/>
            </p:nvSpPr>
            <p:spPr>
              <a:xfrm>
                <a:off x="2634875" y="3515950"/>
                <a:ext cx="51500" cy="51500"/>
              </a:xfrm>
              <a:custGeom>
                <a:rect b="b" l="l" r="r" t="t"/>
                <a:pathLst>
                  <a:path extrusionOk="0" h="2060" w="206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7" name="Google Shape;1577;p30"/>
            <p:cNvSpPr/>
            <p:nvPr/>
          </p:nvSpPr>
          <p:spPr>
            <a:xfrm>
              <a:off x="1133858" y="4080540"/>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sp>
          <p:nvSpPr>
            <p:cNvPr id="1578" name="Google Shape;1578;p30"/>
            <p:cNvSpPr/>
            <p:nvPr/>
          </p:nvSpPr>
          <p:spPr>
            <a:xfrm>
              <a:off x="142333" y="4235465"/>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grpSp>
      <p:cxnSp>
        <p:nvCxnSpPr>
          <p:cNvPr id="1579" name="Google Shape;1579;p30"/>
          <p:cNvCxnSpPr/>
          <p:nvPr/>
        </p:nvCxnSpPr>
        <p:spPr>
          <a:xfrm>
            <a:off x="1389673" y="2402469"/>
            <a:ext cx="3251100" cy="0"/>
          </a:xfrm>
          <a:prstGeom prst="straightConnector1">
            <a:avLst/>
          </a:prstGeom>
          <a:noFill/>
          <a:ln cap="flat" cmpd="sng" w="19050">
            <a:solidFill>
              <a:schemeClr val="dk1"/>
            </a:solidFill>
            <a:prstDash val="solid"/>
            <a:round/>
            <a:headEnd len="med" w="med" type="oval"/>
            <a:tailEnd len="med" w="med" type="oval"/>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3" name="Shape 1583"/>
        <p:cNvGrpSpPr/>
        <p:nvPr/>
      </p:nvGrpSpPr>
      <p:grpSpPr>
        <a:xfrm>
          <a:off x="0" y="0"/>
          <a:ext cx="0" cy="0"/>
          <a:chOff x="0" y="0"/>
          <a:chExt cx="0" cy="0"/>
        </a:xfrm>
      </p:grpSpPr>
      <p:sp>
        <p:nvSpPr>
          <p:cNvPr id="1584" name="Google Shape;1584;p31"/>
          <p:cNvSpPr txBox="1"/>
          <p:nvPr>
            <p:ph type="title"/>
          </p:nvPr>
        </p:nvSpPr>
        <p:spPr>
          <a:xfrm>
            <a:off x="437948" y="181325"/>
            <a:ext cx="3764400" cy="137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Load all three datasheets</a:t>
            </a:r>
            <a:endParaRPr/>
          </a:p>
        </p:txBody>
      </p:sp>
      <p:pic>
        <p:nvPicPr>
          <p:cNvPr id="1585" name="Google Shape;1585;p31"/>
          <p:cNvPicPr preferRelativeResize="0"/>
          <p:nvPr/>
        </p:nvPicPr>
        <p:blipFill>
          <a:blip r:embed="rId3">
            <a:alphaModFix/>
          </a:blip>
          <a:stretch>
            <a:fillRect/>
          </a:stretch>
        </p:blipFill>
        <p:spPr>
          <a:xfrm>
            <a:off x="152400" y="1705625"/>
            <a:ext cx="8839202" cy="31788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9" name="Shape 1589"/>
        <p:cNvGrpSpPr/>
        <p:nvPr/>
      </p:nvGrpSpPr>
      <p:grpSpPr>
        <a:xfrm>
          <a:off x="0" y="0"/>
          <a:ext cx="0" cy="0"/>
          <a:chOff x="0" y="0"/>
          <a:chExt cx="0" cy="0"/>
        </a:xfrm>
      </p:grpSpPr>
      <p:sp>
        <p:nvSpPr>
          <p:cNvPr id="1590" name="Google Shape;1590;p32"/>
          <p:cNvSpPr txBox="1"/>
          <p:nvPr>
            <p:ph type="title"/>
          </p:nvPr>
        </p:nvSpPr>
        <p:spPr>
          <a:xfrm>
            <a:off x="277573" y="256150"/>
            <a:ext cx="3764400" cy="137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1900"/>
              <a:t>Merge Frequent Flier dataset and Upcoming Flights dataset into one dataframe</a:t>
            </a:r>
            <a:endParaRPr sz="1900"/>
          </a:p>
        </p:txBody>
      </p:sp>
      <p:pic>
        <p:nvPicPr>
          <p:cNvPr id="1591" name="Google Shape;1591;p32"/>
          <p:cNvPicPr preferRelativeResize="0"/>
          <p:nvPr/>
        </p:nvPicPr>
        <p:blipFill>
          <a:blip r:embed="rId3">
            <a:alphaModFix/>
          </a:blip>
          <a:stretch>
            <a:fillRect/>
          </a:stretch>
        </p:blipFill>
        <p:spPr>
          <a:xfrm>
            <a:off x="152400" y="1780450"/>
            <a:ext cx="5978175" cy="3210651"/>
          </a:xfrm>
          <a:prstGeom prst="rect">
            <a:avLst/>
          </a:prstGeom>
          <a:noFill/>
          <a:ln>
            <a:noFill/>
          </a:ln>
        </p:spPr>
      </p:pic>
      <p:sp>
        <p:nvSpPr>
          <p:cNvPr id="1592" name="Google Shape;1592;p32"/>
          <p:cNvSpPr txBox="1"/>
          <p:nvPr/>
        </p:nvSpPr>
        <p:spPr>
          <a:xfrm>
            <a:off x="5691000" y="667275"/>
            <a:ext cx="2309700" cy="9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solidFill>
                  <a:schemeClr val="dk1"/>
                </a:solidFill>
                <a:latin typeface="Saira"/>
                <a:ea typeface="Saira"/>
                <a:cs typeface="Saira"/>
                <a:sym typeface="Saira"/>
              </a:rPr>
              <a:t>This is because they have Frequent Flier Column in common, making it easier for a smooth merge</a:t>
            </a:r>
            <a:endParaRPr sz="1200">
              <a:solidFill>
                <a:schemeClr val="dk1"/>
              </a:solidFill>
              <a:latin typeface="Saira"/>
              <a:ea typeface="Saira"/>
              <a:cs typeface="Saira"/>
              <a:sym typeface="Saira"/>
            </a:endParaRPr>
          </a:p>
        </p:txBody>
      </p:sp>
      <p:sp>
        <p:nvSpPr>
          <p:cNvPr id="1593" name="Google Shape;1593;p32"/>
          <p:cNvSpPr/>
          <p:nvPr/>
        </p:nvSpPr>
        <p:spPr>
          <a:xfrm>
            <a:off x="3766200" y="923900"/>
            <a:ext cx="1924800" cy="31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sp>
        <p:nvSpPr>
          <p:cNvPr id="1598" name="Google Shape;1598;p33"/>
          <p:cNvSpPr txBox="1"/>
          <p:nvPr>
            <p:ph type="title"/>
          </p:nvPr>
        </p:nvSpPr>
        <p:spPr>
          <a:xfrm>
            <a:off x="523498" y="234775"/>
            <a:ext cx="3764400" cy="137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3100"/>
              <a:t>Handle Missing Values</a:t>
            </a:r>
            <a:endParaRPr sz="3100"/>
          </a:p>
        </p:txBody>
      </p:sp>
      <p:pic>
        <p:nvPicPr>
          <p:cNvPr id="1599" name="Google Shape;1599;p33"/>
          <p:cNvPicPr preferRelativeResize="0"/>
          <p:nvPr/>
        </p:nvPicPr>
        <p:blipFill>
          <a:blip r:embed="rId3">
            <a:alphaModFix/>
          </a:blip>
          <a:stretch>
            <a:fillRect/>
          </a:stretch>
        </p:blipFill>
        <p:spPr>
          <a:xfrm>
            <a:off x="152400" y="1759075"/>
            <a:ext cx="6063815" cy="3232026"/>
          </a:xfrm>
          <a:prstGeom prst="rect">
            <a:avLst/>
          </a:prstGeom>
          <a:noFill/>
          <a:ln>
            <a:noFill/>
          </a:ln>
        </p:spPr>
      </p:pic>
      <p:sp>
        <p:nvSpPr>
          <p:cNvPr id="1600" name="Google Shape;1600;p33"/>
          <p:cNvSpPr txBox="1"/>
          <p:nvPr/>
        </p:nvSpPr>
        <p:spPr>
          <a:xfrm>
            <a:off x="6503700" y="2196425"/>
            <a:ext cx="2416500" cy="10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solidFill>
                  <a:schemeClr val="dk1"/>
                </a:solidFill>
                <a:latin typeface="Saira"/>
                <a:ea typeface="Saira"/>
                <a:cs typeface="Saira"/>
                <a:sym typeface="Saira"/>
              </a:rPr>
              <a:t>This is to ensure they are no missing values before we build the models.</a:t>
            </a:r>
            <a:endParaRPr sz="1200">
              <a:solidFill>
                <a:schemeClr val="dk1"/>
              </a:solidFill>
              <a:latin typeface="Saira"/>
              <a:ea typeface="Saira"/>
              <a:cs typeface="Saira"/>
              <a:sym typeface="Saira"/>
            </a:endParaRPr>
          </a:p>
        </p:txBody>
      </p:sp>
      <p:sp>
        <p:nvSpPr>
          <p:cNvPr id="1601" name="Google Shape;1601;p33"/>
          <p:cNvSpPr/>
          <p:nvPr/>
        </p:nvSpPr>
        <p:spPr>
          <a:xfrm>
            <a:off x="4707200" y="549650"/>
            <a:ext cx="1304700" cy="24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sp>
        <p:nvSpPr>
          <p:cNvPr id="1602" name="Google Shape;1602;p33"/>
          <p:cNvSpPr/>
          <p:nvPr/>
        </p:nvSpPr>
        <p:spPr>
          <a:xfrm>
            <a:off x="7562350" y="1169850"/>
            <a:ext cx="438300" cy="748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aira"/>
              <a:ea typeface="Saira"/>
              <a:cs typeface="Saira"/>
              <a:sym typeface="Sai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6" name="Shape 1606"/>
        <p:cNvGrpSpPr/>
        <p:nvPr/>
      </p:nvGrpSpPr>
      <p:grpSpPr>
        <a:xfrm>
          <a:off x="0" y="0"/>
          <a:ext cx="0" cy="0"/>
          <a:chOff x="0" y="0"/>
          <a:chExt cx="0" cy="0"/>
        </a:xfrm>
      </p:grpSpPr>
      <p:sp>
        <p:nvSpPr>
          <p:cNvPr id="1607" name="Google Shape;1607;p34"/>
          <p:cNvSpPr txBox="1"/>
          <p:nvPr>
            <p:ph type="title"/>
          </p:nvPr>
        </p:nvSpPr>
        <p:spPr>
          <a:xfrm>
            <a:off x="213398" y="373775"/>
            <a:ext cx="3764400" cy="137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Final Preprocessing</a:t>
            </a:r>
            <a:endParaRPr/>
          </a:p>
        </p:txBody>
      </p:sp>
      <p:pic>
        <p:nvPicPr>
          <p:cNvPr id="1608" name="Google Shape;1608;p34"/>
          <p:cNvPicPr preferRelativeResize="0"/>
          <p:nvPr/>
        </p:nvPicPr>
        <p:blipFill>
          <a:blip r:embed="rId3">
            <a:alphaModFix/>
          </a:blip>
          <a:stretch>
            <a:fillRect/>
          </a:stretch>
        </p:blipFill>
        <p:spPr>
          <a:xfrm>
            <a:off x="943700" y="2432725"/>
            <a:ext cx="7048500" cy="1219200"/>
          </a:xfrm>
          <a:prstGeom prst="rect">
            <a:avLst/>
          </a:prstGeom>
          <a:noFill/>
          <a:ln>
            <a:noFill/>
          </a:ln>
        </p:spPr>
      </p:pic>
      <p:sp>
        <p:nvSpPr>
          <p:cNvPr id="1609" name="Google Shape;1609;p34"/>
          <p:cNvSpPr txBox="1"/>
          <p:nvPr/>
        </p:nvSpPr>
        <p:spPr>
          <a:xfrm>
            <a:off x="5060075" y="207450"/>
            <a:ext cx="3111900" cy="864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Saira"/>
              <a:buChar char="➢"/>
            </a:pPr>
            <a:r>
              <a:rPr lang="es-419" sz="1200">
                <a:solidFill>
                  <a:schemeClr val="dk1"/>
                </a:solidFill>
                <a:latin typeface="Saira"/>
                <a:ea typeface="Saira"/>
                <a:cs typeface="Saira"/>
                <a:sym typeface="Saira"/>
              </a:rPr>
              <a:t>Selected features; Account Age, Lounge Used, Flight Delayed, Add-On Spend and Cost for testing and training</a:t>
            </a:r>
            <a:endParaRPr sz="1200">
              <a:solidFill>
                <a:schemeClr val="dk1"/>
              </a:solidFill>
              <a:latin typeface="Saira"/>
              <a:ea typeface="Saira"/>
              <a:cs typeface="Saira"/>
              <a:sym typeface="Saira"/>
            </a:endParaRPr>
          </a:p>
        </p:txBody>
      </p:sp>
      <p:sp>
        <p:nvSpPr>
          <p:cNvPr id="1610" name="Google Shape;1610;p34"/>
          <p:cNvSpPr txBox="1"/>
          <p:nvPr/>
        </p:nvSpPr>
        <p:spPr>
          <a:xfrm>
            <a:off x="889675" y="4260225"/>
            <a:ext cx="3229500" cy="705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Saira"/>
              <a:buChar char="➢"/>
            </a:pPr>
            <a:r>
              <a:rPr lang="es-419" sz="1200">
                <a:solidFill>
                  <a:schemeClr val="dk1"/>
                </a:solidFill>
                <a:latin typeface="Saira"/>
                <a:ea typeface="Saira"/>
                <a:cs typeface="Saira"/>
                <a:sym typeface="Saira"/>
              </a:rPr>
              <a:t>Standardised and scaled numerical features </a:t>
            </a:r>
            <a:r>
              <a:rPr lang="es-419" sz="1200">
                <a:solidFill>
                  <a:schemeClr val="dk1"/>
                </a:solidFill>
                <a:latin typeface="Saira"/>
                <a:ea typeface="Saira"/>
                <a:cs typeface="Saira"/>
                <a:sym typeface="Saira"/>
              </a:rPr>
              <a:t>and displayed a list of the data to be used for training. </a:t>
            </a:r>
            <a:endParaRPr sz="1200">
              <a:solidFill>
                <a:schemeClr val="dk1"/>
              </a:solidFill>
              <a:latin typeface="Saira"/>
              <a:ea typeface="Saira"/>
              <a:cs typeface="Saira"/>
              <a:sym typeface="Saira"/>
            </a:endParaRPr>
          </a:p>
        </p:txBody>
      </p:sp>
    </p:spTree>
  </p:cSld>
  <p:clrMapOvr>
    <a:masterClrMapping/>
  </p:clrMapOvr>
</p:sld>
</file>

<file path=ppt/theme/theme1.xml><?xml version="1.0" encoding="utf-8"?>
<a:theme xmlns:a="http://schemas.openxmlformats.org/drawingml/2006/main" xmlns:r="http://schemas.openxmlformats.org/officeDocument/2006/relationships" name="Information Technology Project Proposal by Slidesgo">
  <a:themeElements>
    <a:clrScheme name="Simple Light">
      <a:dk1>
        <a:srgbClr val="FFFFFF"/>
      </a:dk1>
      <a:lt1>
        <a:srgbClr val="000000"/>
      </a:lt1>
      <a:dk2>
        <a:srgbClr val="B7B7B7"/>
      </a:dk2>
      <a:lt2>
        <a:srgbClr val="EFEFEF"/>
      </a:lt2>
      <a:accent1>
        <a:srgbClr val="CCCCCC"/>
      </a:accent1>
      <a:accent2>
        <a:srgbClr val="66666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