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Lst>
  <p:sldSz cx="108966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9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62075" y="1122363"/>
            <a:ext cx="8172450" cy="2387600"/>
          </a:xfrm>
        </p:spPr>
        <p:txBody>
          <a:bodyPr anchor="b"/>
          <a:lstStyle>
            <a:lvl1pPr algn="ctr">
              <a:defRPr sz="5363"/>
            </a:lvl1pPr>
          </a:lstStyle>
          <a:p>
            <a:r>
              <a:rPr lang="en-US"/>
              <a:t>Click to edit Master title style</a:t>
            </a:r>
            <a:endParaRPr lang="en-US" dirty="0"/>
          </a:p>
        </p:txBody>
      </p:sp>
      <p:sp>
        <p:nvSpPr>
          <p:cNvPr id="3" name="Subtitle 2"/>
          <p:cNvSpPr>
            <a:spLocks noGrp="1"/>
          </p:cNvSpPr>
          <p:nvPr>
            <p:ph type="subTitle" idx="1"/>
          </p:nvPr>
        </p:nvSpPr>
        <p:spPr>
          <a:xfrm>
            <a:off x="1362075" y="3602038"/>
            <a:ext cx="8172450" cy="1655762"/>
          </a:xfrm>
        </p:spPr>
        <p:txBody>
          <a:bodyPr/>
          <a:lstStyle>
            <a:lvl1pPr marL="0" indent="0" algn="ctr">
              <a:buNone/>
              <a:defRPr sz="2145"/>
            </a:lvl1pPr>
            <a:lvl2pPr marL="408645" indent="0" algn="ctr">
              <a:buNone/>
              <a:defRPr sz="1788"/>
            </a:lvl2pPr>
            <a:lvl3pPr marL="817291" indent="0" algn="ctr">
              <a:buNone/>
              <a:defRPr sz="1609"/>
            </a:lvl3pPr>
            <a:lvl4pPr marL="1225936" indent="0" algn="ctr">
              <a:buNone/>
              <a:defRPr sz="1430"/>
            </a:lvl4pPr>
            <a:lvl5pPr marL="1634581" indent="0" algn="ctr">
              <a:buNone/>
              <a:defRPr sz="1430"/>
            </a:lvl5pPr>
            <a:lvl6pPr marL="2043227" indent="0" algn="ctr">
              <a:buNone/>
              <a:defRPr sz="1430"/>
            </a:lvl6pPr>
            <a:lvl7pPr marL="2451872" indent="0" algn="ctr">
              <a:buNone/>
              <a:defRPr sz="1430"/>
            </a:lvl7pPr>
            <a:lvl8pPr marL="2860518" indent="0" algn="ctr">
              <a:buNone/>
              <a:defRPr sz="1430"/>
            </a:lvl8pPr>
            <a:lvl9pPr marL="3269163" indent="0" algn="ctr">
              <a:buNone/>
              <a:defRPr sz="143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247E60-1D66-472C-BF71-F1F2FBBE95FB}" type="datetimeFigureOut">
              <a:rPr lang="en-PH" smtClean="0"/>
              <a:t>21/08/2021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4865955-E37C-4049-ADD0-BA71C32C594D}" type="slidenum">
              <a:rPr lang="en-PH" smtClean="0"/>
              <a:t>‹#›</a:t>
            </a:fld>
            <a:endParaRPr lang="en-PH"/>
          </a:p>
        </p:txBody>
      </p:sp>
    </p:spTree>
    <p:extLst>
      <p:ext uri="{BB962C8B-B14F-4D97-AF65-F5344CB8AC3E}">
        <p14:creationId xmlns:p14="http://schemas.microsoft.com/office/powerpoint/2010/main" val="13101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247E60-1D66-472C-BF71-F1F2FBBE95FB}" type="datetimeFigureOut">
              <a:rPr lang="en-PH" smtClean="0"/>
              <a:t>21/08/2021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4865955-E37C-4049-ADD0-BA71C32C594D}" type="slidenum">
              <a:rPr lang="en-PH" smtClean="0"/>
              <a:t>‹#›</a:t>
            </a:fld>
            <a:endParaRPr lang="en-PH"/>
          </a:p>
        </p:txBody>
      </p:sp>
    </p:spTree>
    <p:extLst>
      <p:ext uri="{BB962C8B-B14F-4D97-AF65-F5344CB8AC3E}">
        <p14:creationId xmlns:p14="http://schemas.microsoft.com/office/powerpoint/2010/main" val="1611149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97880" y="365125"/>
            <a:ext cx="2349579"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49141" y="365125"/>
            <a:ext cx="6912531"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247E60-1D66-472C-BF71-F1F2FBBE95FB}" type="datetimeFigureOut">
              <a:rPr lang="en-PH" smtClean="0"/>
              <a:t>21/08/2021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4865955-E37C-4049-ADD0-BA71C32C594D}" type="slidenum">
              <a:rPr lang="en-PH" smtClean="0"/>
              <a:t>‹#›</a:t>
            </a:fld>
            <a:endParaRPr lang="en-PH"/>
          </a:p>
        </p:txBody>
      </p:sp>
    </p:spTree>
    <p:extLst>
      <p:ext uri="{BB962C8B-B14F-4D97-AF65-F5344CB8AC3E}">
        <p14:creationId xmlns:p14="http://schemas.microsoft.com/office/powerpoint/2010/main" val="3718397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247E60-1D66-472C-BF71-F1F2FBBE95FB}" type="datetimeFigureOut">
              <a:rPr lang="en-PH" smtClean="0"/>
              <a:t>21/08/2021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4865955-E37C-4049-ADD0-BA71C32C594D}" type="slidenum">
              <a:rPr lang="en-PH" smtClean="0"/>
              <a:t>‹#›</a:t>
            </a:fld>
            <a:endParaRPr lang="en-PH"/>
          </a:p>
        </p:txBody>
      </p:sp>
    </p:spTree>
    <p:extLst>
      <p:ext uri="{BB962C8B-B14F-4D97-AF65-F5344CB8AC3E}">
        <p14:creationId xmlns:p14="http://schemas.microsoft.com/office/powerpoint/2010/main" val="1727444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3466" y="1709739"/>
            <a:ext cx="9398318" cy="2852737"/>
          </a:xfrm>
        </p:spPr>
        <p:txBody>
          <a:bodyPr anchor="b"/>
          <a:lstStyle>
            <a:lvl1pPr>
              <a:defRPr sz="5363"/>
            </a:lvl1pPr>
          </a:lstStyle>
          <a:p>
            <a:r>
              <a:rPr lang="en-US"/>
              <a:t>Click to edit Master title style</a:t>
            </a:r>
            <a:endParaRPr lang="en-US" dirty="0"/>
          </a:p>
        </p:txBody>
      </p:sp>
      <p:sp>
        <p:nvSpPr>
          <p:cNvPr id="3" name="Text Placeholder 2"/>
          <p:cNvSpPr>
            <a:spLocks noGrp="1"/>
          </p:cNvSpPr>
          <p:nvPr>
            <p:ph type="body" idx="1"/>
          </p:nvPr>
        </p:nvSpPr>
        <p:spPr>
          <a:xfrm>
            <a:off x="743466" y="4589464"/>
            <a:ext cx="9398318" cy="1500187"/>
          </a:xfrm>
        </p:spPr>
        <p:txBody>
          <a:bodyPr/>
          <a:lstStyle>
            <a:lvl1pPr marL="0" indent="0">
              <a:buNone/>
              <a:defRPr sz="2145">
                <a:solidFill>
                  <a:schemeClr val="tx1">
                    <a:tint val="75000"/>
                  </a:schemeClr>
                </a:solidFill>
              </a:defRPr>
            </a:lvl1pPr>
            <a:lvl2pPr marL="408645" indent="0">
              <a:buNone/>
              <a:defRPr sz="1788">
                <a:solidFill>
                  <a:schemeClr val="tx1">
                    <a:tint val="75000"/>
                  </a:schemeClr>
                </a:solidFill>
              </a:defRPr>
            </a:lvl2pPr>
            <a:lvl3pPr marL="817291" indent="0">
              <a:buNone/>
              <a:defRPr sz="1609">
                <a:solidFill>
                  <a:schemeClr val="tx1">
                    <a:tint val="75000"/>
                  </a:schemeClr>
                </a:solidFill>
              </a:defRPr>
            </a:lvl3pPr>
            <a:lvl4pPr marL="1225936" indent="0">
              <a:buNone/>
              <a:defRPr sz="1430">
                <a:solidFill>
                  <a:schemeClr val="tx1">
                    <a:tint val="75000"/>
                  </a:schemeClr>
                </a:solidFill>
              </a:defRPr>
            </a:lvl4pPr>
            <a:lvl5pPr marL="1634581" indent="0">
              <a:buNone/>
              <a:defRPr sz="1430">
                <a:solidFill>
                  <a:schemeClr val="tx1">
                    <a:tint val="75000"/>
                  </a:schemeClr>
                </a:solidFill>
              </a:defRPr>
            </a:lvl5pPr>
            <a:lvl6pPr marL="2043227" indent="0">
              <a:buNone/>
              <a:defRPr sz="1430">
                <a:solidFill>
                  <a:schemeClr val="tx1">
                    <a:tint val="75000"/>
                  </a:schemeClr>
                </a:solidFill>
              </a:defRPr>
            </a:lvl6pPr>
            <a:lvl7pPr marL="2451872" indent="0">
              <a:buNone/>
              <a:defRPr sz="1430">
                <a:solidFill>
                  <a:schemeClr val="tx1">
                    <a:tint val="75000"/>
                  </a:schemeClr>
                </a:solidFill>
              </a:defRPr>
            </a:lvl7pPr>
            <a:lvl8pPr marL="2860518" indent="0">
              <a:buNone/>
              <a:defRPr sz="1430">
                <a:solidFill>
                  <a:schemeClr val="tx1">
                    <a:tint val="75000"/>
                  </a:schemeClr>
                </a:solidFill>
              </a:defRPr>
            </a:lvl8pPr>
            <a:lvl9pPr marL="3269163" indent="0">
              <a:buNone/>
              <a:defRPr sz="143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247E60-1D66-472C-BF71-F1F2FBBE95FB}" type="datetimeFigureOut">
              <a:rPr lang="en-PH" smtClean="0"/>
              <a:t>21/08/2021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4865955-E37C-4049-ADD0-BA71C32C594D}" type="slidenum">
              <a:rPr lang="en-PH" smtClean="0"/>
              <a:t>‹#›</a:t>
            </a:fld>
            <a:endParaRPr lang="en-PH"/>
          </a:p>
        </p:txBody>
      </p:sp>
    </p:spTree>
    <p:extLst>
      <p:ext uri="{BB962C8B-B14F-4D97-AF65-F5344CB8AC3E}">
        <p14:creationId xmlns:p14="http://schemas.microsoft.com/office/powerpoint/2010/main" val="2409122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49141" y="1825625"/>
            <a:ext cx="463105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16404" y="1825625"/>
            <a:ext cx="463105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247E60-1D66-472C-BF71-F1F2FBBE95FB}" type="datetimeFigureOut">
              <a:rPr lang="en-PH" smtClean="0"/>
              <a:t>21/08/2021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F4865955-E37C-4049-ADD0-BA71C32C594D}" type="slidenum">
              <a:rPr lang="en-PH" smtClean="0"/>
              <a:t>‹#›</a:t>
            </a:fld>
            <a:endParaRPr lang="en-PH"/>
          </a:p>
        </p:txBody>
      </p:sp>
    </p:spTree>
    <p:extLst>
      <p:ext uri="{BB962C8B-B14F-4D97-AF65-F5344CB8AC3E}">
        <p14:creationId xmlns:p14="http://schemas.microsoft.com/office/powerpoint/2010/main" val="3694011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0560" y="365126"/>
            <a:ext cx="9398318"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750561" y="1681163"/>
            <a:ext cx="4609772" cy="823912"/>
          </a:xfrm>
        </p:spPr>
        <p:txBody>
          <a:bodyPr anchor="b"/>
          <a:lstStyle>
            <a:lvl1pPr marL="0" indent="0">
              <a:buNone/>
              <a:defRPr sz="2145" b="1"/>
            </a:lvl1pPr>
            <a:lvl2pPr marL="408645" indent="0">
              <a:buNone/>
              <a:defRPr sz="1788" b="1"/>
            </a:lvl2pPr>
            <a:lvl3pPr marL="817291" indent="0">
              <a:buNone/>
              <a:defRPr sz="1609" b="1"/>
            </a:lvl3pPr>
            <a:lvl4pPr marL="1225936" indent="0">
              <a:buNone/>
              <a:defRPr sz="1430" b="1"/>
            </a:lvl4pPr>
            <a:lvl5pPr marL="1634581" indent="0">
              <a:buNone/>
              <a:defRPr sz="1430" b="1"/>
            </a:lvl5pPr>
            <a:lvl6pPr marL="2043227" indent="0">
              <a:buNone/>
              <a:defRPr sz="1430" b="1"/>
            </a:lvl6pPr>
            <a:lvl7pPr marL="2451872" indent="0">
              <a:buNone/>
              <a:defRPr sz="1430" b="1"/>
            </a:lvl7pPr>
            <a:lvl8pPr marL="2860518" indent="0">
              <a:buNone/>
              <a:defRPr sz="1430" b="1"/>
            </a:lvl8pPr>
            <a:lvl9pPr marL="3269163" indent="0">
              <a:buNone/>
              <a:defRPr sz="1430" b="1"/>
            </a:lvl9pPr>
          </a:lstStyle>
          <a:p>
            <a:pPr lvl="0"/>
            <a:r>
              <a:rPr lang="en-US"/>
              <a:t>Click to edit Master text styles</a:t>
            </a:r>
          </a:p>
        </p:txBody>
      </p:sp>
      <p:sp>
        <p:nvSpPr>
          <p:cNvPr id="4" name="Content Placeholder 3"/>
          <p:cNvSpPr>
            <a:spLocks noGrp="1"/>
          </p:cNvSpPr>
          <p:nvPr>
            <p:ph sz="half" idx="2"/>
          </p:nvPr>
        </p:nvSpPr>
        <p:spPr>
          <a:xfrm>
            <a:off x="750561" y="2505075"/>
            <a:ext cx="460977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516404" y="1681163"/>
            <a:ext cx="4632474" cy="823912"/>
          </a:xfrm>
        </p:spPr>
        <p:txBody>
          <a:bodyPr anchor="b"/>
          <a:lstStyle>
            <a:lvl1pPr marL="0" indent="0">
              <a:buNone/>
              <a:defRPr sz="2145" b="1"/>
            </a:lvl1pPr>
            <a:lvl2pPr marL="408645" indent="0">
              <a:buNone/>
              <a:defRPr sz="1788" b="1"/>
            </a:lvl2pPr>
            <a:lvl3pPr marL="817291" indent="0">
              <a:buNone/>
              <a:defRPr sz="1609" b="1"/>
            </a:lvl3pPr>
            <a:lvl4pPr marL="1225936" indent="0">
              <a:buNone/>
              <a:defRPr sz="1430" b="1"/>
            </a:lvl4pPr>
            <a:lvl5pPr marL="1634581" indent="0">
              <a:buNone/>
              <a:defRPr sz="1430" b="1"/>
            </a:lvl5pPr>
            <a:lvl6pPr marL="2043227" indent="0">
              <a:buNone/>
              <a:defRPr sz="1430" b="1"/>
            </a:lvl6pPr>
            <a:lvl7pPr marL="2451872" indent="0">
              <a:buNone/>
              <a:defRPr sz="1430" b="1"/>
            </a:lvl7pPr>
            <a:lvl8pPr marL="2860518" indent="0">
              <a:buNone/>
              <a:defRPr sz="1430" b="1"/>
            </a:lvl8pPr>
            <a:lvl9pPr marL="3269163" indent="0">
              <a:buNone/>
              <a:defRPr sz="1430" b="1"/>
            </a:lvl9pPr>
          </a:lstStyle>
          <a:p>
            <a:pPr lvl="0"/>
            <a:r>
              <a:rPr lang="en-US"/>
              <a:t>Click to edit Master text styles</a:t>
            </a:r>
          </a:p>
        </p:txBody>
      </p:sp>
      <p:sp>
        <p:nvSpPr>
          <p:cNvPr id="6" name="Content Placeholder 5"/>
          <p:cNvSpPr>
            <a:spLocks noGrp="1"/>
          </p:cNvSpPr>
          <p:nvPr>
            <p:ph sz="quarter" idx="4"/>
          </p:nvPr>
        </p:nvSpPr>
        <p:spPr>
          <a:xfrm>
            <a:off x="5516404" y="2505075"/>
            <a:ext cx="4632474"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247E60-1D66-472C-BF71-F1F2FBBE95FB}" type="datetimeFigureOut">
              <a:rPr lang="en-PH" smtClean="0"/>
              <a:t>21/08/2021</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F4865955-E37C-4049-ADD0-BA71C32C594D}" type="slidenum">
              <a:rPr lang="en-PH" smtClean="0"/>
              <a:t>‹#›</a:t>
            </a:fld>
            <a:endParaRPr lang="en-PH"/>
          </a:p>
        </p:txBody>
      </p:sp>
    </p:spTree>
    <p:extLst>
      <p:ext uri="{BB962C8B-B14F-4D97-AF65-F5344CB8AC3E}">
        <p14:creationId xmlns:p14="http://schemas.microsoft.com/office/powerpoint/2010/main" val="4076855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247E60-1D66-472C-BF71-F1F2FBBE95FB}" type="datetimeFigureOut">
              <a:rPr lang="en-PH" smtClean="0"/>
              <a:t>21/08/2021</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F4865955-E37C-4049-ADD0-BA71C32C594D}" type="slidenum">
              <a:rPr lang="en-PH" smtClean="0"/>
              <a:t>‹#›</a:t>
            </a:fld>
            <a:endParaRPr lang="en-PH"/>
          </a:p>
        </p:txBody>
      </p:sp>
    </p:spTree>
    <p:extLst>
      <p:ext uri="{BB962C8B-B14F-4D97-AF65-F5344CB8AC3E}">
        <p14:creationId xmlns:p14="http://schemas.microsoft.com/office/powerpoint/2010/main" val="1748191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247E60-1D66-472C-BF71-F1F2FBBE95FB}" type="datetimeFigureOut">
              <a:rPr lang="en-PH" smtClean="0"/>
              <a:t>21/08/2021</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F4865955-E37C-4049-ADD0-BA71C32C594D}" type="slidenum">
              <a:rPr lang="en-PH" smtClean="0"/>
              <a:t>‹#›</a:t>
            </a:fld>
            <a:endParaRPr lang="en-PH"/>
          </a:p>
        </p:txBody>
      </p:sp>
    </p:spTree>
    <p:extLst>
      <p:ext uri="{BB962C8B-B14F-4D97-AF65-F5344CB8AC3E}">
        <p14:creationId xmlns:p14="http://schemas.microsoft.com/office/powerpoint/2010/main" val="1962243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0561" y="457200"/>
            <a:ext cx="3514437" cy="1600200"/>
          </a:xfrm>
        </p:spPr>
        <p:txBody>
          <a:bodyPr anchor="b"/>
          <a:lstStyle>
            <a:lvl1pPr>
              <a:defRPr sz="2860"/>
            </a:lvl1pPr>
          </a:lstStyle>
          <a:p>
            <a:r>
              <a:rPr lang="en-US"/>
              <a:t>Click to edit Master title style</a:t>
            </a:r>
            <a:endParaRPr lang="en-US" dirty="0"/>
          </a:p>
        </p:txBody>
      </p:sp>
      <p:sp>
        <p:nvSpPr>
          <p:cNvPr id="3" name="Content Placeholder 2"/>
          <p:cNvSpPr>
            <a:spLocks noGrp="1"/>
          </p:cNvSpPr>
          <p:nvPr>
            <p:ph idx="1"/>
          </p:nvPr>
        </p:nvSpPr>
        <p:spPr>
          <a:xfrm>
            <a:off x="4632474" y="987426"/>
            <a:ext cx="5516404" cy="4873625"/>
          </a:xfrm>
        </p:spPr>
        <p:txBody>
          <a:bodyPr/>
          <a:lstStyle>
            <a:lvl1pPr>
              <a:defRPr sz="2860"/>
            </a:lvl1pPr>
            <a:lvl2pPr>
              <a:defRPr sz="2503"/>
            </a:lvl2pPr>
            <a:lvl3pPr>
              <a:defRPr sz="2145"/>
            </a:lvl3pPr>
            <a:lvl4pPr>
              <a:defRPr sz="1788"/>
            </a:lvl4pPr>
            <a:lvl5pPr>
              <a:defRPr sz="1788"/>
            </a:lvl5pPr>
            <a:lvl6pPr>
              <a:defRPr sz="1788"/>
            </a:lvl6pPr>
            <a:lvl7pPr>
              <a:defRPr sz="1788"/>
            </a:lvl7pPr>
            <a:lvl8pPr>
              <a:defRPr sz="1788"/>
            </a:lvl8pPr>
            <a:lvl9pPr>
              <a:defRPr sz="17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50561" y="2057400"/>
            <a:ext cx="3514437" cy="3811588"/>
          </a:xfrm>
        </p:spPr>
        <p:txBody>
          <a:bodyPr/>
          <a:lstStyle>
            <a:lvl1pPr marL="0" indent="0">
              <a:buNone/>
              <a:defRPr sz="1430"/>
            </a:lvl1pPr>
            <a:lvl2pPr marL="408645" indent="0">
              <a:buNone/>
              <a:defRPr sz="1251"/>
            </a:lvl2pPr>
            <a:lvl3pPr marL="817291" indent="0">
              <a:buNone/>
              <a:defRPr sz="1073"/>
            </a:lvl3pPr>
            <a:lvl4pPr marL="1225936" indent="0">
              <a:buNone/>
              <a:defRPr sz="894"/>
            </a:lvl4pPr>
            <a:lvl5pPr marL="1634581" indent="0">
              <a:buNone/>
              <a:defRPr sz="894"/>
            </a:lvl5pPr>
            <a:lvl6pPr marL="2043227" indent="0">
              <a:buNone/>
              <a:defRPr sz="894"/>
            </a:lvl6pPr>
            <a:lvl7pPr marL="2451872" indent="0">
              <a:buNone/>
              <a:defRPr sz="894"/>
            </a:lvl7pPr>
            <a:lvl8pPr marL="2860518" indent="0">
              <a:buNone/>
              <a:defRPr sz="894"/>
            </a:lvl8pPr>
            <a:lvl9pPr marL="3269163" indent="0">
              <a:buNone/>
              <a:defRPr sz="894"/>
            </a:lvl9pPr>
          </a:lstStyle>
          <a:p>
            <a:pPr lvl="0"/>
            <a:r>
              <a:rPr lang="en-US"/>
              <a:t>Click to edit Master text styles</a:t>
            </a:r>
          </a:p>
        </p:txBody>
      </p:sp>
      <p:sp>
        <p:nvSpPr>
          <p:cNvPr id="5" name="Date Placeholder 4"/>
          <p:cNvSpPr>
            <a:spLocks noGrp="1"/>
          </p:cNvSpPr>
          <p:nvPr>
            <p:ph type="dt" sz="half" idx="10"/>
          </p:nvPr>
        </p:nvSpPr>
        <p:spPr/>
        <p:txBody>
          <a:bodyPr/>
          <a:lstStyle/>
          <a:p>
            <a:fld id="{D4247E60-1D66-472C-BF71-F1F2FBBE95FB}" type="datetimeFigureOut">
              <a:rPr lang="en-PH" smtClean="0"/>
              <a:t>21/08/2021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F4865955-E37C-4049-ADD0-BA71C32C594D}" type="slidenum">
              <a:rPr lang="en-PH" smtClean="0"/>
              <a:t>‹#›</a:t>
            </a:fld>
            <a:endParaRPr lang="en-PH"/>
          </a:p>
        </p:txBody>
      </p:sp>
    </p:spTree>
    <p:extLst>
      <p:ext uri="{BB962C8B-B14F-4D97-AF65-F5344CB8AC3E}">
        <p14:creationId xmlns:p14="http://schemas.microsoft.com/office/powerpoint/2010/main" val="581908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0561" y="457200"/>
            <a:ext cx="3514437" cy="1600200"/>
          </a:xfrm>
        </p:spPr>
        <p:txBody>
          <a:bodyPr anchor="b"/>
          <a:lstStyle>
            <a:lvl1pPr>
              <a:defRPr sz="2860"/>
            </a:lvl1pPr>
          </a:lstStyle>
          <a:p>
            <a:r>
              <a:rPr lang="en-US"/>
              <a:t>Click to edit Master title style</a:t>
            </a:r>
            <a:endParaRPr lang="en-US" dirty="0"/>
          </a:p>
        </p:txBody>
      </p:sp>
      <p:sp>
        <p:nvSpPr>
          <p:cNvPr id="3" name="Picture Placeholder 2"/>
          <p:cNvSpPr>
            <a:spLocks noGrp="1" noChangeAspect="1"/>
          </p:cNvSpPr>
          <p:nvPr>
            <p:ph type="pic" idx="1"/>
          </p:nvPr>
        </p:nvSpPr>
        <p:spPr>
          <a:xfrm>
            <a:off x="4632474" y="987426"/>
            <a:ext cx="5516404" cy="4873625"/>
          </a:xfrm>
        </p:spPr>
        <p:txBody>
          <a:bodyPr anchor="t"/>
          <a:lstStyle>
            <a:lvl1pPr marL="0" indent="0">
              <a:buNone/>
              <a:defRPr sz="2860"/>
            </a:lvl1pPr>
            <a:lvl2pPr marL="408645" indent="0">
              <a:buNone/>
              <a:defRPr sz="2503"/>
            </a:lvl2pPr>
            <a:lvl3pPr marL="817291" indent="0">
              <a:buNone/>
              <a:defRPr sz="2145"/>
            </a:lvl3pPr>
            <a:lvl4pPr marL="1225936" indent="0">
              <a:buNone/>
              <a:defRPr sz="1788"/>
            </a:lvl4pPr>
            <a:lvl5pPr marL="1634581" indent="0">
              <a:buNone/>
              <a:defRPr sz="1788"/>
            </a:lvl5pPr>
            <a:lvl6pPr marL="2043227" indent="0">
              <a:buNone/>
              <a:defRPr sz="1788"/>
            </a:lvl6pPr>
            <a:lvl7pPr marL="2451872" indent="0">
              <a:buNone/>
              <a:defRPr sz="1788"/>
            </a:lvl7pPr>
            <a:lvl8pPr marL="2860518" indent="0">
              <a:buNone/>
              <a:defRPr sz="1788"/>
            </a:lvl8pPr>
            <a:lvl9pPr marL="3269163" indent="0">
              <a:buNone/>
              <a:defRPr sz="1788"/>
            </a:lvl9pPr>
          </a:lstStyle>
          <a:p>
            <a:r>
              <a:rPr lang="en-US"/>
              <a:t>Click icon to add picture</a:t>
            </a:r>
            <a:endParaRPr lang="en-US" dirty="0"/>
          </a:p>
        </p:txBody>
      </p:sp>
      <p:sp>
        <p:nvSpPr>
          <p:cNvPr id="4" name="Text Placeholder 3"/>
          <p:cNvSpPr>
            <a:spLocks noGrp="1"/>
          </p:cNvSpPr>
          <p:nvPr>
            <p:ph type="body" sz="half" idx="2"/>
          </p:nvPr>
        </p:nvSpPr>
        <p:spPr>
          <a:xfrm>
            <a:off x="750561" y="2057400"/>
            <a:ext cx="3514437" cy="3811588"/>
          </a:xfrm>
        </p:spPr>
        <p:txBody>
          <a:bodyPr/>
          <a:lstStyle>
            <a:lvl1pPr marL="0" indent="0">
              <a:buNone/>
              <a:defRPr sz="1430"/>
            </a:lvl1pPr>
            <a:lvl2pPr marL="408645" indent="0">
              <a:buNone/>
              <a:defRPr sz="1251"/>
            </a:lvl2pPr>
            <a:lvl3pPr marL="817291" indent="0">
              <a:buNone/>
              <a:defRPr sz="1073"/>
            </a:lvl3pPr>
            <a:lvl4pPr marL="1225936" indent="0">
              <a:buNone/>
              <a:defRPr sz="894"/>
            </a:lvl4pPr>
            <a:lvl5pPr marL="1634581" indent="0">
              <a:buNone/>
              <a:defRPr sz="894"/>
            </a:lvl5pPr>
            <a:lvl6pPr marL="2043227" indent="0">
              <a:buNone/>
              <a:defRPr sz="894"/>
            </a:lvl6pPr>
            <a:lvl7pPr marL="2451872" indent="0">
              <a:buNone/>
              <a:defRPr sz="894"/>
            </a:lvl7pPr>
            <a:lvl8pPr marL="2860518" indent="0">
              <a:buNone/>
              <a:defRPr sz="894"/>
            </a:lvl8pPr>
            <a:lvl9pPr marL="3269163" indent="0">
              <a:buNone/>
              <a:defRPr sz="894"/>
            </a:lvl9pPr>
          </a:lstStyle>
          <a:p>
            <a:pPr lvl="0"/>
            <a:r>
              <a:rPr lang="en-US"/>
              <a:t>Click to edit Master text styles</a:t>
            </a:r>
          </a:p>
        </p:txBody>
      </p:sp>
      <p:sp>
        <p:nvSpPr>
          <p:cNvPr id="5" name="Date Placeholder 4"/>
          <p:cNvSpPr>
            <a:spLocks noGrp="1"/>
          </p:cNvSpPr>
          <p:nvPr>
            <p:ph type="dt" sz="half" idx="10"/>
          </p:nvPr>
        </p:nvSpPr>
        <p:spPr/>
        <p:txBody>
          <a:bodyPr/>
          <a:lstStyle/>
          <a:p>
            <a:fld id="{D4247E60-1D66-472C-BF71-F1F2FBBE95FB}" type="datetimeFigureOut">
              <a:rPr lang="en-PH" smtClean="0"/>
              <a:t>21/08/2021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F4865955-E37C-4049-ADD0-BA71C32C594D}" type="slidenum">
              <a:rPr lang="en-PH" smtClean="0"/>
              <a:t>‹#›</a:t>
            </a:fld>
            <a:endParaRPr lang="en-PH"/>
          </a:p>
        </p:txBody>
      </p:sp>
    </p:spTree>
    <p:extLst>
      <p:ext uri="{BB962C8B-B14F-4D97-AF65-F5344CB8AC3E}">
        <p14:creationId xmlns:p14="http://schemas.microsoft.com/office/powerpoint/2010/main" val="3978898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49141" y="365126"/>
            <a:ext cx="9398318"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49141" y="1825625"/>
            <a:ext cx="939831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9141" y="6356351"/>
            <a:ext cx="2451735" cy="365125"/>
          </a:xfrm>
          <a:prstGeom prst="rect">
            <a:avLst/>
          </a:prstGeom>
        </p:spPr>
        <p:txBody>
          <a:bodyPr vert="horz" lIns="91440" tIns="45720" rIns="91440" bIns="45720" rtlCol="0" anchor="ctr"/>
          <a:lstStyle>
            <a:lvl1pPr algn="l">
              <a:defRPr sz="1073">
                <a:solidFill>
                  <a:schemeClr val="tx1">
                    <a:tint val="75000"/>
                  </a:schemeClr>
                </a:solidFill>
              </a:defRPr>
            </a:lvl1pPr>
          </a:lstStyle>
          <a:p>
            <a:fld id="{D4247E60-1D66-472C-BF71-F1F2FBBE95FB}" type="datetimeFigureOut">
              <a:rPr lang="en-PH" smtClean="0"/>
              <a:t>21/08/2021</a:t>
            </a:fld>
            <a:endParaRPr lang="en-PH"/>
          </a:p>
        </p:txBody>
      </p:sp>
      <p:sp>
        <p:nvSpPr>
          <p:cNvPr id="5" name="Footer Placeholder 4"/>
          <p:cNvSpPr>
            <a:spLocks noGrp="1"/>
          </p:cNvSpPr>
          <p:nvPr>
            <p:ph type="ftr" sz="quarter" idx="3"/>
          </p:nvPr>
        </p:nvSpPr>
        <p:spPr>
          <a:xfrm>
            <a:off x="3609499" y="6356351"/>
            <a:ext cx="3677603" cy="365125"/>
          </a:xfrm>
          <a:prstGeom prst="rect">
            <a:avLst/>
          </a:prstGeom>
        </p:spPr>
        <p:txBody>
          <a:bodyPr vert="horz" lIns="91440" tIns="45720" rIns="91440" bIns="45720" rtlCol="0" anchor="ctr"/>
          <a:lstStyle>
            <a:lvl1pPr algn="ctr">
              <a:defRPr sz="1073">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7695724" y="6356351"/>
            <a:ext cx="2451735" cy="365125"/>
          </a:xfrm>
          <a:prstGeom prst="rect">
            <a:avLst/>
          </a:prstGeom>
        </p:spPr>
        <p:txBody>
          <a:bodyPr vert="horz" lIns="91440" tIns="45720" rIns="91440" bIns="45720" rtlCol="0" anchor="ctr"/>
          <a:lstStyle>
            <a:lvl1pPr algn="r">
              <a:defRPr sz="1073">
                <a:solidFill>
                  <a:schemeClr val="tx1">
                    <a:tint val="75000"/>
                  </a:schemeClr>
                </a:solidFill>
              </a:defRPr>
            </a:lvl1pPr>
          </a:lstStyle>
          <a:p>
            <a:fld id="{F4865955-E37C-4049-ADD0-BA71C32C594D}" type="slidenum">
              <a:rPr lang="en-PH" smtClean="0"/>
              <a:t>‹#›</a:t>
            </a:fld>
            <a:endParaRPr lang="en-PH"/>
          </a:p>
        </p:txBody>
      </p:sp>
    </p:spTree>
    <p:extLst>
      <p:ext uri="{BB962C8B-B14F-4D97-AF65-F5344CB8AC3E}">
        <p14:creationId xmlns:p14="http://schemas.microsoft.com/office/powerpoint/2010/main" val="397892066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817291" rtl="0" eaLnBrk="1" latinLnBrk="0" hangingPunct="1">
        <a:lnSpc>
          <a:spcPct val="90000"/>
        </a:lnSpc>
        <a:spcBef>
          <a:spcPct val="0"/>
        </a:spcBef>
        <a:buNone/>
        <a:defRPr sz="3933" kern="1200">
          <a:solidFill>
            <a:schemeClr val="tx1"/>
          </a:solidFill>
          <a:latin typeface="+mj-lt"/>
          <a:ea typeface="+mj-ea"/>
          <a:cs typeface="+mj-cs"/>
        </a:defRPr>
      </a:lvl1pPr>
    </p:titleStyle>
    <p:bodyStyle>
      <a:lvl1pPr marL="204323" indent="-204323" algn="l" defTabSz="817291" rtl="0" eaLnBrk="1" latinLnBrk="0" hangingPunct="1">
        <a:lnSpc>
          <a:spcPct val="90000"/>
        </a:lnSpc>
        <a:spcBef>
          <a:spcPts val="894"/>
        </a:spcBef>
        <a:buFont typeface="Arial" panose="020B0604020202020204" pitchFamily="34" charset="0"/>
        <a:buChar char="•"/>
        <a:defRPr sz="2503" kern="1200">
          <a:solidFill>
            <a:schemeClr val="tx1"/>
          </a:solidFill>
          <a:latin typeface="+mn-lt"/>
          <a:ea typeface="+mn-ea"/>
          <a:cs typeface="+mn-cs"/>
        </a:defRPr>
      </a:lvl1pPr>
      <a:lvl2pPr marL="612968" indent="-204323" algn="l" defTabSz="817291" rtl="0" eaLnBrk="1" latinLnBrk="0" hangingPunct="1">
        <a:lnSpc>
          <a:spcPct val="90000"/>
        </a:lnSpc>
        <a:spcBef>
          <a:spcPts val="447"/>
        </a:spcBef>
        <a:buFont typeface="Arial" panose="020B0604020202020204" pitchFamily="34" charset="0"/>
        <a:buChar char="•"/>
        <a:defRPr sz="2145" kern="1200">
          <a:solidFill>
            <a:schemeClr val="tx1"/>
          </a:solidFill>
          <a:latin typeface="+mn-lt"/>
          <a:ea typeface="+mn-ea"/>
          <a:cs typeface="+mn-cs"/>
        </a:defRPr>
      </a:lvl2pPr>
      <a:lvl3pPr marL="1021613" indent="-204323" algn="l" defTabSz="817291" rtl="0" eaLnBrk="1" latinLnBrk="0" hangingPunct="1">
        <a:lnSpc>
          <a:spcPct val="90000"/>
        </a:lnSpc>
        <a:spcBef>
          <a:spcPts val="447"/>
        </a:spcBef>
        <a:buFont typeface="Arial" panose="020B0604020202020204" pitchFamily="34" charset="0"/>
        <a:buChar char="•"/>
        <a:defRPr sz="1788" kern="1200">
          <a:solidFill>
            <a:schemeClr val="tx1"/>
          </a:solidFill>
          <a:latin typeface="+mn-lt"/>
          <a:ea typeface="+mn-ea"/>
          <a:cs typeface="+mn-cs"/>
        </a:defRPr>
      </a:lvl3pPr>
      <a:lvl4pPr marL="1430259" indent="-204323" algn="l" defTabSz="817291" rtl="0" eaLnBrk="1" latinLnBrk="0" hangingPunct="1">
        <a:lnSpc>
          <a:spcPct val="90000"/>
        </a:lnSpc>
        <a:spcBef>
          <a:spcPts val="447"/>
        </a:spcBef>
        <a:buFont typeface="Arial" panose="020B0604020202020204" pitchFamily="34" charset="0"/>
        <a:buChar char="•"/>
        <a:defRPr sz="1609" kern="1200">
          <a:solidFill>
            <a:schemeClr val="tx1"/>
          </a:solidFill>
          <a:latin typeface="+mn-lt"/>
          <a:ea typeface="+mn-ea"/>
          <a:cs typeface="+mn-cs"/>
        </a:defRPr>
      </a:lvl4pPr>
      <a:lvl5pPr marL="1838904" indent="-204323" algn="l" defTabSz="817291" rtl="0" eaLnBrk="1" latinLnBrk="0" hangingPunct="1">
        <a:lnSpc>
          <a:spcPct val="90000"/>
        </a:lnSpc>
        <a:spcBef>
          <a:spcPts val="447"/>
        </a:spcBef>
        <a:buFont typeface="Arial" panose="020B0604020202020204" pitchFamily="34" charset="0"/>
        <a:buChar char="•"/>
        <a:defRPr sz="1609" kern="1200">
          <a:solidFill>
            <a:schemeClr val="tx1"/>
          </a:solidFill>
          <a:latin typeface="+mn-lt"/>
          <a:ea typeface="+mn-ea"/>
          <a:cs typeface="+mn-cs"/>
        </a:defRPr>
      </a:lvl5pPr>
      <a:lvl6pPr marL="2247549" indent="-204323" algn="l" defTabSz="817291" rtl="0" eaLnBrk="1" latinLnBrk="0" hangingPunct="1">
        <a:lnSpc>
          <a:spcPct val="90000"/>
        </a:lnSpc>
        <a:spcBef>
          <a:spcPts val="447"/>
        </a:spcBef>
        <a:buFont typeface="Arial" panose="020B0604020202020204" pitchFamily="34" charset="0"/>
        <a:buChar char="•"/>
        <a:defRPr sz="1609" kern="1200">
          <a:solidFill>
            <a:schemeClr val="tx1"/>
          </a:solidFill>
          <a:latin typeface="+mn-lt"/>
          <a:ea typeface="+mn-ea"/>
          <a:cs typeface="+mn-cs"/>
        </a:defRPr>
      </a:lvl6pPr>
      <a:lvl7pPr marL="2656195" indent="-204323" algn="l" defTabSz="817291" rtl="0" eaLnBrk="1" latinLnBrk="0" hangingPunct="1">
        <a:lnSpc>
          <a:spcPct val="90000"/>
        </a:lnSpc>
        <a:spcBef>
          <a:spcPts val="447"/>
        </a:spcBef>
        <a:buFont typeface="Arial" panose="020B0604020202020204" pitchFamily="34" charset="0"/>
        <a:buChar char="•"/>
        <a:defRPr sz="1609" kern="1200">
          <a:solidFill>
            <a:schemeClr val="tx1"/>
          </a:solidFill>
          <a:latin typeface="+mn-lt"/>
          <a:ea typeface="+mn-ea"/>
          <a:cs typeface="+mn-cs"/>
        </a:defRPr>
      </a:lvl7pPr>
      <a:lvl8pPr marL="3064840" indent="-204323" algn="l" defTabSz="817291" rtl="0" eaLnBrk="1" latinLnBrk="0" hangingPunct="1">
        <a:lnSpc>
          <a:spcPct val="90000"/>
        </a:lnSpc>
        <a:spcBef>
          <a:spcPts val="447"/>
        </a:spcBef>
        <a:buFont typeface="Arial" panose="020B0604020202020204" pitchFamily="34" charset="0"/>
        <a:buChar char="•"/>
        <a:defRPr sz="1609" kern="1200">
          <a:solidFill>
            <a:schemeClr val="tx1"/>
          </a:solidFill>
          <a:latin typeface="+mn-lt"/>
          <a:ea typeface="+mn-ea"/>
          <a:cs typeface="+mn-cs"/>
        </a:defRPr>
      </a:lvl8pPr>
      <a:lvl9pPr marL="3473486" indent="-204323" algn="l" defTabSz="817291" rtl="0" eaLnBrk="1" latinLnBrk="0" hangingPunct="1">
        <a:lnSpc>
          <a:spcPct val="90000"/>
        </a:lnSpc>
        <a:spcBef>
          <a:spcPts val="447"/>
        </a:spcBef>
        <a:buFont typeface="Arial" panose="020B0604020202020204" pitchFamily="34" charset="0"/>
        <a:buChar char="•"/>
        <a:defRPr sz="1609" kern="1200">
          <a:solidFill>
            <a:schemeClr val="tx1"/>
          </a:solidFill>
          <a:latin typeface="+mn-lt"/>
          <a:ea typeface="+mn-ea"/>
          <a:cs typeface="+mn-cs"/>
        </a:defRPr>
      </a:lvl9pPr>
    </p:bodyStyle>
    <p:otherStyle>
      <a:defPPr>
        <a:defRPr lang="en-US"/>
      </a:defPPr>
      <a:lvl1pPr marL="0" algn="l" defTabSz="817291" rtl="0" eaLnBrk="1" latinLnBrk="0" hangingPunct="1">
        <a:defRPr sz="1609" kern="1200">
          <a:solidFill>
            <a:schemeClr val="tx1"/>
          </a:solidFill>
          <a:latin typeface="+mn-lt"/>
          <a:ea typeface="+mn-ea"/>
          <a:cs typeface="+mn-cs"/>
        </a:defRPr>
      </a:lvl1pPr>
      <a:lvl2pPr marL="408645" algn="l" defTabSz="817291" rtl="0" eaLnBrk="1" latinLnBrk="0" hangingPunct="1">
        <a:defRPr sz="1609" kern="1200">
          <a:solidFill>
            <a:schemeClr val="tx1"/>
          </a:solidFill>
          <a:latin typeface="+mn-lt"/>
          <a:ea typeface="+mn-ea"/>
          <a:cs typeface="+mn-cs"/>
        </a:defRPr>
      </a:lvl2pPr>
      <a:lvl3pPr marL="817291" algn="l" defTabSz="817291" rtl="0" eaLnBrk="1" latinLnBrk="0" hangingPunct="1">
        <a:defRPr sz="1609" kern="1200">
          <a:solidFill>
            <a:schemeClr val="tx1"/>
          </a:solidFill>
          <a:latin typeface="+mn-lt"/>
          <a:ea typeface="+mn-ea"/>
          <a:cs typeface="+mn-cs"/>
        </a:defRPr>
      </a:lvl3pPr>
      <a:lvl4pPr marL="1225936" algn="l" defTabSz="817291" rtl="0" eaLnBrk="1" latinLnBrk="0" hangingPunct="1">
        <a:defRPr sz="1609" kern="1200">
          <a:solidFill>
            <a:schemeClr val="tx1"/>
          </a:solidFill>
          <a:latin typeface="+mn-lt"/>
          <a:ea typeface="+mn-ea"/>
          <a:cs typeface="+mn-cs"/>
        </a:defRPr>
      </a:lvl4pPr>
      <a:lvl5pPr marL="1634581" algn="l" defTabSz="817291" rtl="0" eaLnBrk="1" latinLnBrk="0" hangingPunct="1">
        <a:defRPr sz="1609" kern="1200">
          <a:solidFill>
            <a:schemeClr val="tx1"/>
          </a:solidFill>
          <a:latin typeface="+mn-lt"/>
          <a:ea typeface="+mn-ea"/>
          <a:cs typeface="+mn-cs"/>
        </a:defRPr>
      </a:lvl5pPr>
      <a:lvl6pPr marL="2043227" algn="l" defTabSz="817291" rtl="0" eaLnBrk="1" latinLnBrk="0" hangingPunct="1">
        <a:defRPr sz="1609" kern="1200">
          <a:solidFill>
            <a:schemeClr val="tx1"/>
          </a:solidFill>
          <a:latin typeface="+mn-lt"/>
          <a:ea typeface="+mn-ea"/>
          <a:cs typeface="+mn-cs"/>
        </a:defRPr>
      </a:lvl6pPr>
      <a:lvl7pPr marL="2451872" algn="l" defTabSz="817291" rtl="0" eaLnBrk="1" latinLnBrk="0" hangingPunct="1">
        <a:defRPr sz="1609" kern="1200">
          <a:solidFill>
            <a:schemeClr val="tx1"/>
          </a:solidFill>
          <a:latin typeface="+mn-lt"/>
          <a:ea typeface="+mn-ea"/>
          <a:cs typeface="+mn-cs"/>
        </a:defRPr>
      </a:lvl7pPr>
      <a:lvl8pPr marL="2860518" algn="l" defTabSz="817291" rtl="0" eaLnBrk="1" latinLnBrk="0" hangingPunct="1">
        <a:defRPr sz="1609" kern="1200">
          <a:solidFill>
            <a:schemeClr val="tx1"/>
          </a:solidFill>
          <a:latin typeface="+mn-lt"/>
          <a:ea typeface="+mn-ea"/>
          <a:cs typeface="+mn-cs"/>
        </a:defRPr>
      </a:lvl8pPr>
      <a:lvl9pPr marL="3269163" algn="l" defTabSz="817291" rtl="0" eaLnBrk="1" latinLnBrk="0" hangingPunct="1">
        <a:defRPr sz="16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Icon&#10;&#10;Description automatically generated with low confidence">
            <a:extLst>
              <a:ext uri="{FF2B5EF4-FFF2-40B4-BE49-F238E27FC236}">
                <a16:creationId xmlns:a16="http://schemas.microsoft.com/office/drawing/2014/main" id="{D92A560F-7824-4248-B137-24540B753432}"/>
              </a:ext>
            </a:extLst>
          </p:cNvPr>
          <p:cNvPicPr>
            <a:picLocks noChangeAspect="1"/>
          </p:cNvPicPr>
          <p:nvPr/>
        </p:nvPicPr>
        <p:blipFill rotWithShape="1">
          <a:blip r:embed="rId2">
            <a:extLst>
              <a:ext uri="{28A0092B-C50C-407E-A947-70E740481C1C}">
                <a14:useLocalDpi xmlns:a14="http://schemas.microsoft.com/office/drawing/2010/main" val="0"/>
              </a:ext>
            </a:extLst>
          </a:blip>
          <a:srcRect t="1970" r="2018" b="15808"/>
          <a:stretch/>
        </p:blipFill>
        <p:spPr>
          <a:xfrm>
            <a:off x="0" y="0"/>
            <a:ext cx="10896600" cy="6858000"/>
          </a:xfrm>
          <a:prstGeom prst="rect">
            <a:avLst/>
          </a:prstGeom>
        </p:spPr>
      </p:pic>
      <p:sp>
        <p:nvSpPr>
          <p:cNvPr id="10" name="Rectangle 9">
            <a:extLst>
              <a:ext uri="{FF2B5EF4-FFF2-40B4-BE49-F238E27FC236}">
                <a16:creationId xmlns:a16="http://schemas.microsoft.com/office/drawing/2014/main" id="{AC05EEE1-F9AD-47C2-A8BD-EA08B8AEE559}"/>
              </a:ext>
            </a:extLst>
          </p:cNvPr>
          <p:cNvSpPr/>
          <p:nvPr/>
        </p:nvSpPr>
        <p:spPr>
          <a:xfrm>
            <a:off x="2240534" y="1996665"/>
            <a:ext cx="6415539" cy="769441"/>
          </a:xfrm>
          <a:prstGeom prst="rect">
            <a:avLst/>
          </a:prstGeom>
          <a:noFill/>
        </p:spPr>
        <p:txBody>
          <a:bodyPr wrap="none" lIns="91440" tIns="45720" rIns="91440" bIns="45720">
            <a:spAutoFit/>
          </a:bodyPr>
          <a:lstStyle/>
          <a:p>
            <a:pPr algn="ctr"/>
            <a:r>
              <a:rPr lang="en-US" sz="4400" b="1" cap="none" spc="0" dirty="0">
                <a:ln w="0"/>
                <a:solidFill>
                  <a:srgbClr val="191932"/>
                </a:solidFill>
                <a:latin typeface="Nunito Black" pitchFamily="2" charset="0"/>
              </a:rPr>
              <a:t>PROSODIC FEATURES</a:t>
            </a:r>
          </a:p>
        </p:txBody>
      </p:sp>
      <p:sp>
        <p:nvSpPr>
          <p:cNvPr id="5" name="TextBox 4">
            <a:extLst>
              <a:ext uri="{FF2B5EF4-FFF2-40B4-BE49-F238E27FC236}">
                <a16:creationId xmlns:a16="http://schemas.microsoft.com/office/drawing/2014/main" id="{35252CFC-B29E-422A-BFCA-7A7E4ABC8567}"/>
              </a:ext>
            </a:extLst>
          </p:cNvPr>
          <p:cNvSpPr txBox="1"/>
          <p:nvPr/>
        </p:nvSpPr>
        <p:spPr>
          <a:xfrm>
            <a:off x="1158531" y="3429000"/>
            <a:ext cx="8579536" cy="2135200"/>
          </a:xfrm>
          <a:prstGeom prst="rect">
            <a:avLst/>
          </a:prstGeom>
          <a:noFill/>
        </p:spPr>
        <p:txBody>
          <a:bodyPr wrap="square">
            <a:spAutoFit/>
          </a:bodyPr>
          <a:lstStyle/>
          <a:p>
            <a:pPr algn="just">
              <a:lnSpc>
                <a:spcPct val="150000"/>
              </a:lnSpc>
            </a:pPr>
            <a:r>
              <a:rPr lang="en-US" dirty="0">
                <a:latin typeface="Nunito" pitchFamily="2" charset="0"/>
              </a:rPr>
              <a:t>	Prosodic features are properties of speech that bring more meaning, emotion, and melody to speakers. Listening to someone speaking while focusing on the prosodic features can help you understand the speaker more effectively. Examples of prosodic features are volume, speech rate, pauses, intonation, stress, juncture, and pitch.</a:t>
            </a:r>
            <a:endParaRPr lang="en-PH" dirty="0">
              <a:latin typeface="Nunito" pitchFamily="2" charset="0"/>
            </a:endParaRPr>
          </a:p>
        </p:txBody>
      </p:sp>
    </p:spTree>
    <p:extLst>
      <p:ext uri="{BB962C8B-B14F-4D97-AF65-F5344CB8AC3E}">
        <p14:creationId xmlns:p14="http://schemas.microsoft.com/office/powerpoint/2010/main" val="14749898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100</TotalTime>
  <Words>61</Words>
  <Application>Microsoft Office PowerPoint</Application>
  <PresentationFormat>Custom</PresentationFormat>
  <Paragraphs>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Nunito</vt:lpstr>
      <vt:lpstr>Nunito Black</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Adrienne</dc:creator>
  <cp:lastModifiedBy>Jermaine San Diego</cp:lastModifiedBy>
  <cp:revision>10</cp:revision>
  <dcterms:created xsi:type="dcterms:W3CDTF">2021-08-20T17:33:57Z</dcterms:created>
  <dcterms:modified xsi:type="dcterms:W3CDTF">2021-08-21T09:31:35Z</dcterms:modified>
</cp:coreProperties>
</file>