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0896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075" y="1122363"/>
            <a:ext cx="8172450" cy="2387600"/>
          </a:xfrm>
        </p:spPr>
        <p:txBody>
          <a:bodyPr anchor="b"/>
          <a:lstStyle>
            <a:lvl1pPr algn="ctr">
              <a:defRPr sz="5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075" y="3602038"/>
            <a:ext cx="8172450" cy="1655762"/>
          </a:xfrm>
        </p:spPr>
        <p:txBody>
          <a:bodyPr/>
          <a:lstStyle>
            <a:lvl1pPr marL="0" indent="0" algn="ctr">
              <a:buNone/>
              <a:defRPr sz="2145"/>
            </a:lvl1pPr>
            <a:lvl2pPr marL="408645" indent="0" algn="ctr">
              <a:buNone/>
              <a:defRPr sz="1788"/>
            </a:lvl2pPr>
            <a:lvl3pPr marL="817291" indent="0" algn="ctr">
              <a:buNone/>
              <a:defRPr sz="1609"/>
            </a:lvl3pPr>
            <a:lvl4pPr marL="1225936" indent="0" algn="ctr">
              <a:buNone/>
              <a:defRPr sz="1430"/>
            </a:lvl4pPr>
            <a:lvl5pPr marL="1634581" indent="0" algn="ctr">
              <a:buNone/>
              <a:defRPr sz="1430"/>
            </a:lvl5pPr>
            <a:lvl6pPr marL="2043227" indent="0" algn="ctr">
              <a:buNone/>
              <a:defRPr sz="1430"/>
            </a:lvl6pPr>
            <a:lvl7pPr marL="2451872" indent="0" algn="ctr">
              <a:buNone/>
              <a:defRPr sz="1430"/>
            </a:lvl7pPr>
            <a:lvl8pPr marL="2860518" indent="0" algn="ctr">
              <a:buNone/>
              <a:defRPr sz="1430"/>
            </a:lvl8pPr>
            <a:lvl9pPr marL="3269163" indent="0" algn="ctr">
              <a:buNone/>
              <a:defRPr sz="14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1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11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7880" y="365125"/>
            <a:ext cx="234957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141" y="365125"/>
            <a:ext cx="691253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83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4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66" y="1709739"/>
            <a:ext cx="9398318" cy="2852737"/>
          </a:xfrm>
        </p:spPr>
        <p:txBody>
          <a:bodyPr anchor="b"/>
          <a:lstStyle>
            <a:lvl1pPr>
              <a:defRPr sz="5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4589464"/>
            <a:ext cx="9398318" cy="1500187"/>
          </a:xfrm>
        </p:spPr>
        <p:txBody>
          <a:bodyPr/>
          <a:lstStyle>
            <a:lvl1pPr marL="0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1pPr>
            <a:lvl2pPr marL="408645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2pPr>
            <a:lvl3pPr marL="817291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3pPr>
            <a:lvl4pPr marL="122593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458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3227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1872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60518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916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12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141" y="1825625"/>
            <a:ext cx="463105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404" y="1825625"/>
            <a:ext cx="463105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0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60" y="365126"/>
            <a:ext cx="939831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561" y="1681163"/>
            <a:ext cx="4609772" cy="823912"/>
          </a:xfrm>
        </p:spPr>
        <p:txBody>
          <a:bodyPr anchor="b"/>
          <a:lstStyle>
            <a:lvl1pPr marL="0" indent="0">
              <a:buNone/>
              <a:defRPr sz="2145" b="1"/>
            </a:lvl1pPr>
            <a:lvl2pPr marL="408645" indent="0">
              <a:buNone/>
              <a:defRPr sz="1788" b="1"/>
            </a:lvl2pPr>
            <a:lvl3pPr marL="817291" indent="0">
              <a:buNone/>
              <a:defRPr sz="1609" b="1"/>
            </a:lvl3pPr>
            <a:lvl4pPr marL="1225936" indent="0">
              <a:buNone/>
              <a:defRPr sz="1430" b="1"/>
            </a:lvl4pPr>
            <a:lvl5pPr marL="1634581" indent="0">
              <a:buNone/>
              <a:defRPr sz="1430" b="1"/>
            </a:lvl5pPr>
            <a:lvl6pPr marL="2043227" indent="0">
              <a:buNone/>
              <a:defRPr sz="1430" b="1"/>
            </a:lvl6pPr>
            <a:lvl7pPr marL="2451872" indent="0">
              <a:buNone/>
              <a:defRPr sz="1430" b="1"/>
            </a:lvl7pPr>
            <a:lvl8pPr marL="2860518" indent="0">
              <a:buNone/>
              <a:defRPr sz="1430" b="1"/>
            </a:lvl8pPr>
            <a:lvl9pPr marL="3269163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561" y="2505075"/>
            <a:ext cx="46097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404" y="1681163"/>
            <a:ext cx="4632474" cy="823912"/>
          </a:xfrm>
        </p:spPr>
        <p:txBody>
          <a:bodyPr anchor="b"/>
          <a:lstStyle>
            <a:lvl1pPr marL="0" indent="0">
              <a:buNone/>
              <a:defRPr sz="2145" b="1"/>
            </a:lvl1pPr>
            <a:lvl2pPr marL="408645" indent="0">
              <a:buNone/>
              <a:defRPr sz="1788" b="1"/>
            </a:lvl2pPr>
            <a:lvl3pPr marL="817291" indent="0">
              <a:buNone/>
              <a:defRPr sz="1609" b="1"/>
            </a:lvl3pPr>
            <a:lvl4pPr marL="1225936" indent="0">
              <a:buNone/>
              <a:defRPr sz="1430" b="1"/>
            </a:lvl4pPr>
            <a:lvl5pPr marL="1634581" indent="0">
              <a:buNone/>
              <a:defRPr sz="1430" b="1"/>
            </a:lvl5pPr>
            <a:lvl6pPr marL="2043227" indent="0">
              <a:buNone/>
              <a:defRPr sz="1430" b="1"/>
            </a:lvl6pPr>
            <a:lvl7pPr marL="2451872" indent="0">
              <a:buNone/>
              <a:defRPr sz="1430" b="1"/>
            </a:lvl7pPr>
            <a:lvl8pPr marL="2860518" indent="0">
              <a:buNone/>
              <a:defRPr sz="1430" b="1"/>
            </a:lvl8pPr>
            <a:lvl9pPr marL="3269163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6404" y="2505075"/>
            <a:ext cx="46324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8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81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22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61" y="457200"/>
            <a:ext cx="3514437" cy="1600200"/>
          </a:xfrm>
        </p:spPr>
        <p:txBody>
          <a:bodyPr anchor="b"/>
          <a:lstStyle>
            <a:lvl1pPr>
              <a:defRPr sz="2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474" y="987426"/>
            <a:ext cx="5516404" cy="4873625"/>
          </a:xfrm>
        </p:spPr>
        <p:txBody>
          <a:bodyPr/>
          <a:lstStyle>
            <a:lvl1pPr>
              <a:defRPr sz="2860"/>
            </a:lvl1pPr>
            <a:lvl2pPr>
              <a:defRPr sz="2503"/>
            </a:lvl2pPr>
            <a:lvl3pPr>
              <a:defRPr sz="2145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561" y="2057400"/>
            <a:ext cx="35144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645" indent="0">
              <a:buNone/>
              <a:defRPr sz="1251"/>
            </a:lvl2pPr>
            <a:lvl3pPr marL="817291" indent="0">
              <a:buNone/>
              <a:defRPr sz="1073"/>
            </a:lvl3pPr>
            <a:lvl4pPr marL="1225936" indent="0">
              <a:buNone/>
              <a:defRPr sz="894"/>
            </a:lvl4pPr>
            <a:lvl5pPr marL="1634581" indent="0">
              <a:buNone/>
              <a:defRPr sz="894"/>
            </a:lvl5pPr>
            <a:lvl6pPr marL="2043227" indent="0">
              <a:buNone/>
              <a:defRPr sz="894"/>
            </a:lvl6pPr>
            <a:lvl7pPr marL="2451872" indent="0">
              <a:buNone/>
              <a:defRPr sz="894"/>
            </a:lvl7pPr>
            <a:lvl8pPr marL="2860518" indent="0">
              <a:buNone/>
              <a:defRPr sz="894"/>
            </a:lvl8pPr>
            <a:lvl9pPr marL="3269163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1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61" y="457200"/>
            <a:ext cx="3514437" cy="1600200"/>
          </a:xfrm>
        </p:spPr>
        <p:txBody>
          <a:bodyPr anchor="b"/>
          <a:lstStyle>
            <a:lvl1pPr>
              <a:defRPr sz="2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2474" y="987426"/>
            <a:ext cx="5516404" cy="4873625"/>
          </a:xfrm>
        </p:spPr>
        <p:txBody>
          <a:bodyPr anchor="t"/>
          <a:lstStyle>
            <a:lvl1pPr marL="0" indent="0">
              <a:buNone/>
              <a:defRPr sz="2860"/>
            </a:lvl1pPr>
            <a:lvl2pPr marL="408645" indent="0">
              <a:buNone/>
              <a:defRPr sz="2503"/>
            </a:lvl2pPr>
            <a:lvl3pPr marL="817291" indent="0">
              <a:buNone/>
              <a:defRPr sz="2145"/>
            </a:lvl3pPr>
            <a:lvl4pPr marL="1225936" indent="0">
              <a:buNone/>
              <a:defRPr sz="1788"/>
            </a:lvl4pPr>
            <a:lvl5pPr marL="1634581" indent="0">
              <a:buNone/>
              <a:defRPr sz="1788"/>
            </a:lvl5pPr>
            <a:lvl6pPr marL="2043227" indent="0">
              <a:buNone/>
              <a:defRPr sz="1788"/>
            </a:lvl6pPr>
            <a:lvl7pPr marL="2451872" indent="0">
              <a:buNone/>
              <a:defRPr sz="1788"/>
            </a:lvl7pPr>
            <a:lvl8pPr marL="2860518" indent="0">
              <a:buNone/>
              <a:defRPr sz="1788"/>
            </a:lvl8pPr>
            <a:lvl9pPr marL="3269163" indent="0">
              <a:buNone/>
              <a:defRPr sz="1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561" y="2057400"/>
            <a:ext cx="35144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645" indent="0">
              <a:buNone/>
              <a:defRPr sz="1251"/>
            </a:lvl2pPr>
            <a:lvl3pPr marL="817291" indent="0">
              <a:buNone/>
              <a:defRPr sz="1073"/>
            </a:lvl3pPr>
            <a:lvl4pPr marL="1225936" indent="0">
              <a:buNone/>
              <a:defRPr sz="894"/>
            </a:lvl4pPr>
            <a:lvl5pPr marL="1634581" indent="0">
              <a:buNone/>
              <a:defRPr sz="894"/>
            </a:lvl5pPr>
            <a:lvl6pPr marL="2043227" indent="0">
              <a:buNone/>
              <a:defRPr sz="894"/>
            </a:lvl6pPr>
            <a:lvl7pPr marL="2451872" indent="0">
              <a:buNone/>
              <a:defRPr sz="894"/>
            </a:lvl7pPr>
            <a:lvl8pPr marL="2860518" indent="0">
              <a:buNone/>
              <a:defRPr sz="894"/>
            </a:lvl8pPr>
            <a:lvl9pPr marL="3269163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8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141" y="365126"/>
            <a:ext cx="9398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141" y="1825625"/>
            <a:ext cx="9398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141" y="6356351"/>
            <a:ext cx="2451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7E60-1D66-472C-BF71-F1F2FBBE95FB}" type="datetimeFigureOut">
              <a:rPr lang="en-PH" smtClean="0"/>
              <a:t>21/08/2021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9499" y="6356351"/>
            <a:ext cx="3677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5724" y="6356351"/>
            <a:ext cx="2451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5955-E37C-4049-ADD0-BA71C32C59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92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17291" rtl="0" eaLnBrk="1" latinLnBrk="0" hangingPunct="1">
        <a:lnSpc>
          <a:spcPct val="90000"/>
        </a:lnSpc>
        <a:spcBef>
          <a:spcPct val="0"/>
        </a:spcBef>
        <a:buNone/>
        <a:defRPr sz="3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323" indent="-204323" algn="l" defTabSz="817291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2503" kern="1200">
          <a:solidFill>
            <a:schemeClr val="tx1"/>
          </a:solidFill>
          <a:latin typeface="+mn-lt"/>
          <a:ea typeface="+mn-ea"/>
          <a:cs typeface="+mn-cs"/>
        </a:defRPr>
      </a:lvl1pPr>
      <a:lvl2pPr marL="612968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2pPr>
      <a:lvl3pPr marL="1021613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430259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4pPr>
      <a:lvl5pPr marL="1838904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5pPr>
      <a:lvl6pPr marL="2247549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6pPr>
      <a:lvl7pPr marL="2656195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7pPr>
      <a:lvl8pPr marL="3064840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8pPr>
      <a:lvl9pPr marL="3473486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1pPr>
      <a:lvl2pPr marL="408645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817291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3pPr>
      <a:lvl4pPr marL="1225936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4pPr>
      <a:lvl5pPr marL="1634581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5pPr>
      <a:lvl6pPr marL="2043227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6pPr>
      <a:lvl7pPr marL="2451872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7pPr>
      <a:lvl8pPr marL="2860518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8pPr>
      <a:lvl9pPr marL="3269163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D92A560F-7824-4248-B137-24540B753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" r="2018" b="15808"/>
          <a:stretch/>
        </p:blipFill>
        <p:spPr>
          <a:xfrm>
            <a:off x="0" y="0"/>
            <a:ext cx="108966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05EEE1-F9AD-47C2-A8BD-EA08B8AEE559}"/>
              </a:ext>
            </a:extLst>
          </p:cNvPr>
          <p:cNvSpPr/>
          <p:nvPr/>
        </p:nvSpPr>
        <p:spPr>
          <a:xfrm>
            <a:off x="2240534" y="1996665"/>
            <a:ext cx="6415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191932"/>
                </a:solidFill>
                <a:latin typeface="Nunito Black" pitchFamily="2" charset="0"/>
              </a:rPr>
              <a:t>PROSODIC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52CFC-B29E-422A-BFCA-7A7E4ABC8567}"/>
              </a:ext>
            </a:extLst>
          </p:cNvPr>
          <p:cNvSpPr txBox="1"/>
          <p:nvPr/>
        </p:nvSpPr>
        <p:spPr>
          <a:xfrm>
            <a:off x="1158532" y="3346697"/>
            <a:ext cx="8579536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Nunito" pitchFamily="2" charset="0"/>
              </a:rPr>
              <a:t>	Pitch </a:t>
            </a:r>
            <a:r>
              <a:rPr lang="en-US" dirty="0">
                <a:latin typeface="Nunito" pitchFamily="2" charset="0"/>
              </a:rPr>
              <a:t>is often found in the area of music which describes the highness or lowness of a voice. This is somewhat similar to the rising and falling intonation because intonation is a kind of pitch. A change in pitch in some languages indicates a different word. An example of pitch is when listening through the pitch of a speaker in identifying if the speaker is a male (lower pitch) or female (higher pitch).</a:t>
            </a:r>
          </a:p>
        </p:txBody>
      </p:sp>
    </p:spTree>
    <p:extLst>
      <p:ext uri="{BB962C8B-B14F-4D97-AF65-F5344CB8AC3E}">
        <p14:creationId xmlns:p14="http://schemas.microsoft.com/office/powerpoint/2010/main" val="147498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Nunito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</dc:creator>
  <cp:lastModifiedBy>Jermaine San Diego</cp:lastModifiedBy>
  <cp:revision>17</cp:revision>
  <dcterms:created xsi:type="dcterms:W3CDTF">2021-08-20T17:33:57Z</dcterms:created>
  <dcterms:modified xsi:type="dcterms:W3CDTF">2021-08-21T09:45:43Z</dcterms:modified>
</cp:coreProperties>
</file>