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IN" sz="2400" dirty="0"/>
              <a:t>K. </a:t>
            </a:r>
            <a:r>
              <a:rPr lang="en-IN" sz="2400" dirty="0" err="1"/>
              <a:t>Nunmathi</a:t>
            </a:r>
            <a:endParaRPr lang="en-US" sz="2400" dirty="0"/>
          </a:p>
          <a:p>
            <a:r>
              <a:rPr lang="en-US" sz="2400" dirty="0"/>
              <a:t>REGISTER NO: 312</a:t>
            </a:r>
            <a:r>
              <a:rPr lang="en-IN" sz="2400" dirty="0"/>
              <a:t>216581</a:t>
            </a:r>
            <a:endParaRPr lang="en-US" sz="2400" dirty="0"/>
          </a:p>
          <a:p>
            <a:r>
              <a:rPr lang="en-US" sz="2400" dirty="0"/>
              <a:t>DEPARTMENT:COMMERCE B.GENRAL</a:t>
            </a:r>
          </a:p>
          <a:p>
            <a:r>
              <a:rPr lang="en-IN" sz="2400" dirty="0"/>
              <a:t>COLLEGE: R. B. </a:t>
            </a:r>
            <a:r>
              <a:rPr lang="en-IN" sz="2400" dirty="0" err="1"/>
              <a:t>Gothi</a:t>
            </a:r>
            <a:r>
              <a:rPr lang="en-IN" sz="2400" dirty="0"/>
              <a:t> Jain College For Women</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Nunmathi Kanthan</cp:lastModifiedBy>
  <cp:revision>89</cp:revision>
  <dcterms:created xsi:type="dcterms:W3CDTF">2024-03-29T15:07:22Z</dcterms:created>
  <dcterms:modified xsi:type="dcterms:W3CDTF">2024-09-09T06:03:55Z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