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9838" y="-600884"/>
            <a:ext cx="14000250" cy="787514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25999" y="2978093"/>
            <a:ext cx="7513984" cy="123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a CNN Model to Classify Images of Plastic Waste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995680" y="6055360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691120" y="1155369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 flipH="1">
            <a:off x="9313091" y="2840907"/>
            <a:ext cx="2481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0A956-C88C-44B4-99A1-E97C55137AA7}"/>
              </a:ext>
            </a:extLst>
          </p:cNvPr>
          <p:cNvSpPr txBox="1"/>
          <p:nvPr/>
        </p:nvSpPr>
        <p:spPr>
          <a:xfrm>
            <a:off x="343072" y="1452615"/>
            <a:ext cx="6109252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developing a Convolutional Neural Network (CNN) model to classify images of plastic waste, the following learning objectives should be considered: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7D334-0FBE-480B-831A-8382799526CD}"/>
              </a:ext>
            </a:extLst>
          </p:cNvPr>
          <p:cNvSpPr txBox="1"/>
          <p:nvPr/>
        </p:nvSpPr>
        <p:spPr>
          <a:xfrm>
            <a:off x="345440" y="2840907"/>
            <a:ext cx="6106884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Understand the importance of waste classification for environmental sustainability.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Learn how to use Convolutional Neural Networks (CNN) for image-based classification.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Implement waste classification using Python and deep learning frameworks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D620C-665C-4F1D-AD1C-4AF8135D75A2}"/>
              </a:ext>
            </a:extLst>
          </p:cNvPr>
          <p:cNvSpPr txBox="1"/>
          <p:nvPr/>
        </p:nvSpPr>
        <p:spPr>
          <a:xfrm>
            <a:off x="199809" y="4826394"/>
            <a:ext cx="767987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Goal</a:t>
            </a:r>
            <a:r>
              <a:rPr lang="en-IN" dirty="0"/>
              <a:t>: To develop an lautomated system for classifying waste into different categories using deep 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9E40-69C3-46DA-A4F5-CB0643A871C5}"/>
              </a:ext>
            </a:extLst>
          </p:cNvPr>
          <p:cNvSpPr txBox="1"/>
          <p:nvPr/>
        </p:nvSpPr>
        <p:spPr>
          <a:xfrm>
            <a:off x="0" y="2876115"/>
            <a:ext cx="8123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Matplotlib for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Google Colab/Jupyter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DCEDA-4B95-47BC-8017-84EB6CB635EC}"/>
              </a:ext>
            </a:extLst>
          </p:cNvPr>
          <p:cNvSpPr txBox="1"/>
          <p:nvPr/>
        </p:nvSpPr>
        <p:spPr>
          <a:xfrm>
            <a:off x="0" y="7136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Tools and Technology used</a:t>
            </a:r>
            <a:r>
              <a:rPr lang="en-IN" sz="2000" b="1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3B2F4-970F-4F7D-AA5D-B35153A08AF0}"/>
              </a:ext>
            </a:extLst>
          </p:cNvPr>
          <p:cNvSpPr txBox="1"/>
          <p:nvPr/>
        </p:nvSpPr>
        <p:spPr>
          <a:xfrm>
            <a:off x="0" y="1634494"/>
            <a:ext cx="8888185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TensorFlow/Keras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NumPy &amp; Pandas</a:t>
            </a:r>
          </a:p>
        </p:txBody>
      </p:sp>
    </p:spTree>
    <p:extLst>
      <p:ext uri="{BB962C8B-B14F-4D97-AF65-F5344CB8AC3E}">
        <p14:creationId xmlns:p14="http://schemas.microsoft.com/office/powerpoint/2010/main" val="20959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F3B4-7FCC-4259-9D31-2E8FE68D0754}"/>
              </a:ext>
            </a:extLst>
          </p:cNvPr>
          <p:cNvSpPr txBox="1"/>
          <p:nvPr/>
        </p:nvSpPr>
        <p:spPr>
          <a:xfrm>
            <a:off x="268356" y="2089883"/>
            <a:ext cx="12192000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1.Data Collection: Downloading a labeled dataset of waste images.</a:t>
            </a:r>
          </a:p>
          <a:p>
            <a:r>
              <a:rPr lang="en-IN" dirty="0"/>
              <a:t>2. Preprocessing: Resizing images, rnormalizing pixel values, and augmenting data.</a:t>
            </a:r>
          </a:p>
          <a:p>
            <a:r>
              <a:rPr lang="en-IN" dirty="0"/>
              <a:t>3. Model Development: implementing a CNN model using TensorFlow/Keras.</a:t>
            </a:r>
          </a:p>
          <a:p>
            <a:r>
              <a:rPr lang="en-IN" dirty="0"/>
              <a:t>4. Training: Training the model on labeled waste images.</a:t>
            </a:r>
          </a:p>
          <a:p>
            <a:r>
              <a:rPr lang="en-IN" dirty="0"/>
              <a:t>5. Evaluation: Assessing model accuracy and optimizing performance.</a:t>
            </a:r>
          </a:p>
          <a:p>
            <a:r>
              <a:rPr lang="en-IN" dirty="0"/>
              <a:t>6. Deployment Implementing the model for real-time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2F80-3595-4B46-8946-0855B1319336}"/>
              </a:ext>
            </a:extLst>
          </p:cNvPr>
          <p:cNvSpPr txBox="1"/>
          <p:nvPr/>
        </p:nvSpPr>
        <p:spPr>
          <a:xfrm>
            <a:off x="924812" y="1952780"/>
            <a:ext cx="10843117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Manual waste sorting is inefficient and prone to errors, leading to improper waste disposal and environmental harm.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2FEE7-0346-4E10-872A-1FA29E95A211}"/>
              </a:ext>
            </a:extLst>
          </p:cNvPr>
          <p:cNvSpPr txBox="1"/>
          <p:nvPr/>
        </p:nvSpPr>
        <p:spPr>
          <a:xfrm>
            <a:off x="255104" y="1894116"/>
            <a:ext cx="11764617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 deep learning-based waste classification system that automates the sorting process, improving efficiency and accuracy.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869406-8241-4272-AB9F-2145F1AB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51379"/>
            <a:ext cx="2533713" cy="1424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13F113-B4D7-4A81-8999-6871C89C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7" y="1548896"/>
            <a:ext cx="2788817" cy="15679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5FBDA6-C250-4464-BE51-1CDAF468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30" y="1548896"/>
            <a:ext cx="2788817" cy="1567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BBA9CE-6D79-47FE-9B37-96BD07200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043" y="1548896"/>
            <a:ext cx="2686062" cy="15101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039F82-F9AE-4696-A31F-0374509F6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51" y="3638677"/>
            <a:ext cx="2788818" cy="15679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4945DE-15B3-48A8-8AA5-087E9E297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78" y="3638676"/>
            <a:ext cx="2788819" cy="15679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27AEE5-1AC4-4B39-A519-5C6803B4E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726" y="3638676"/>
            <a:ext cx="2788821" cy="15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C6E60-85E9-4215-BE85-F054F2E3730F}"/>
              </a:ext>
            </a:extLst>
          </p:cNvPr>
          <p:cNvSpPr txBox="1"/>
          <p:nvPr/>
        </p:nvSpPr>
        <p:spPr>
          <a:xfrm>
            <a:off x="609599" y="1632532"/>
            <a:ext cx="11489635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implemented CNN model successfully classifies waste into predefined categories with high accuracy. This approach can be extended to real world applications in smart waste management systems.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147</TotalTime>
  <Words>272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neerajnunna3@gmail.com</cp:lastModifiedBy>
  <cp:revision>15</cp:revision>
  <dcterms:created xsi:type="dcterms:W3CDTF">2024-12-31T09:40:01Z</dcterms:created>
  <dcterms:modified xsi:type="dcterms:W3CDTF">2025-02-09T14:40:36Z</dcterms:modified>
</cp:coreProperties>
</file>