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FE44B3B-BB0F-4D9F-B9C2-FD0D151F8398}">
          <p14:sldIdLst>
            <p14:sldId id="258"/>
          </p14:sldIdLst>
        </p14:section>
        <p14:section name="Objects" id="{2F2C0391-FFBD-4A6E-BA46-53DF5882177F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A4"/>
    <a:srgbClr val="262626"/>
    <a:srgbClr val="FFDB69"/>
    <a:srgbClr val="57D3FF"/>
    <a:srgbClr val="89FB8C"/>
    <a:srgbClr val="B979FF"/>
    <a:srgbClr val="FD5591"/>
    <a:srgbClr val="3B2914"/>
    <a:srgbClr val="FCBAB7"/>
    <a:srgbClr val="F5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5FE-420D-04D6-7A18-65E0A89B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65E8-187C-B0B2-4D14-9A4ACCC05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1E24-F69E-6F97-1951-D1D1B95A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DDF3-EEA6-3A80-4873-55CCB929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00D7-56FE-489A-C010-4C16519A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65B6-3BD1-8063-0E05-44C74062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65767-CF3E-B903-01CE-ED4106D5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439-D1F2-9D13-B003-ECAD62B7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CF38-7BE8-C186-4F56-6CBB1A02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D859-225B-DAA7-6EF4-FA010E7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A7604-E537-EAC0-3EAE-44442A457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3195-A0FF-60AE-EA37-12926BA4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9058-DDCA-55C0-522D-55044EA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0C81-8CD7-E0B9-6FD8-E1303572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926F-B3A5-52BE-CBC8-76E39DA2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D5E1-C1F1-4C4E-0B20-DA151A08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4B49-A3E5-1EF6-D980-A9FEDE32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2A59-272A-62BD-9CA9-1B009FA1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9DB8-AA17-73FF-A880-D4A76DEE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5091-98F8-E383-D30D-40F719E9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C026-1E08-7199-AC3B-1833C82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40A0-754C-724C-86A9-27DCC9C0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F21C-8FC0-E225-0B59-F66F475D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529B-F037-0864-FC60-7436AAD4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50B0-FD5B-353F-72F1-37307EE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54F4-7C21-8DD3-E30D-D3018C58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3832-591C-E19F-E5CE-1AA31C4D0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A1C03-D302-5FBA-2737-7E69E928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6F71-9F7B-A902-4414-E11ADC9B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F37B1-498C-144D-3760-59F3774A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9724C-AB42-69BA-3C7E-7FB76B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741A-857B-B346-947F-1FC44A3A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A06D-42A4-A01A-5567-36144AFA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FDAA-06A9-F852-4EB9-2E6C09DAE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46E36-EF2A-EA40-534C-A0B8C30A5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17500-1D61-400D-F10B-DBB689A0C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A4A5B-0C2D-7FCB-6FD4-CF5C930F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355F3-DC30-FD85-6030-638FF066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92B26-8B66-D4F6-800E-25CF653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608C-12D3-04C7-6414-8237EA0E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9C5B-4CB6-619F-5F7A-4C03561D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9165C-4F6C-23EE-A87A-F41C1A86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F85C8-FE66-9EA5-59F9-68C70F6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B805A-87AC-CB33-601E-941718B9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634C3-6FD1-9FB2-7E67-C313CD92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9E186-A221-1946-2F10-CE0E879F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144D-497A-AF07-3C05-E071D0D3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97A6-B8D7-B962-0241-861635A2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7044F-8218-E778-C3FF-530B44BD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753AD-C81D-C79F-F7E8-AE621A8F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3B18E-1CC1-0A53-6474-498CBD69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B5AE-4302-4007-77F2-1A04C408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C0-0BC4-A47C-3176-11A0D41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9C1AD-A9B9-17F3-44CF-0028240D8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20BC4-4856-492C-A0DF-108E934E2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2203-20C8-6BD3-5AE9-E625D5BE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3EEE-9707-A7C0-7D99-90C5D8A8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1664-7F9A-94D5-1BE1-9DC9CA16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100DB-2D76-87F5-43FA-1F3763D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24DC5-045D-747B-75EF-17C22096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736B-BFD7-EC38-FC43-DBE079A81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C491-7829-4EB0-97FF-67DD78259D4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B551-37B2-E54B-6742-B35C0A892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BFF0-60A9-3F58-C37A-2834B7F7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2222-107A-44B4-9714-DF314E01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EA24790B-A488-EEDF-4217-20041FCC5375}"/>
              </a:ext>
            </a:extLst>
          </p:cNvPr>
          <p:cNvSpPr/>
          <p:nvPr/>
        </p:nvSpPr>
        <p:spPr>
          <a:xfrm>
            <a:off x="2076439" y="3251003"/>
            <a:ext cx="1465784" cy="1465784"/>
          </a:xfrm>
          <a:prstGeom prst="roundRect">
            <a:avLst>
              <a:gd name="adj" fmla="val 620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8BC9E5DF-93B0-434C-B83F-537AFF2C335D}"/>
              </a:ext>
            </a:extLst>
          </p:cNvPr>
          <p:cNvSpPr/>
          <p:nvPr/>
        </p:nvSpPr>
        <p:spPr>
          <a:xfrm>
            <a:off x="3465909" y="3254011"/>
            <a:ext cx="76014" cy="1459769"/>
          </a:xfrm>
          <a:custGeom>
            <a:avLst/>
            <a:gdLst>
              <a:gd name="connsiteX0" fmla="*/ 0 w 56640"/>
              <a:gd name="connsiteY0" fmla="*/ 0 h 1087719"/>
              <a:gd name="connsiteX1" fmla="*/ 15269 w 56640"/>
              <a:gd name="connsiteY1" fmla="*/ 3082 h 1087719"/>
              <a:gd name="connsiteX2" fmla="*/ 56640 w 56640"/>
              <a:gd name="connsiteY2" fmla="*/ 65497 h 1087719"/>
              <a:gd name="connsiteX3" fmla="*/ 56640 w 56640"/>
              <a:gd name="connsiteY3" fmla="*/ 1022221 h 1087719"/>
              <a:gd name="connsiteX4" fmla="*/ 15269 w 56640"/>
              <a:gd name="connsiteY4" fmla="*/ 1084636 h 1087719"/>
              <a:gd name="connsiteX5" fmla="*/ 0 w 56640"/>
              <a:gd name="connsiteY5" fmla="*/ 1087719 h 10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40" h="1087719">
                <a:moveTo>
                  <a:pt x="0" y="0"/>
                </a:moveTo>
                <a:lnTo>
                  <a:pt x="15269" y="3082"/>
                </a:lnTo>
                <a:cubicBezTo>
                  <a:pt x="39581" y="13365"/>
                  <a:pt x="56640" y="37439"/>
                  <a:pt x="56640" y="65497"/>
                </a:cubicBezTo>
                <a:lnTo>
                  <a:pt x="56640" y="1022221"/>
                </a:lnTo>
                <a:cubicBezTo>
                  <a:pt x="56640" y="1050279"/>
                  <a:pt x="39581" y="1074353"/>
                  <a:pt x="15269" y="1084636"/>
                </a:cubicBezTo>
                <a:lnTo>
                  <a:pt x="0" y="1087719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5EF1D947-7565-A793-666A-BA028A19E91B}"/>
              </a:ext>
            </a:extLst>
          </p:cNvPr>
          <p:cNvSpPr/>
          <p:nvPr/>
        </p:nvSpPr>
        <p:spPr>
          <a:xfrm>
            <a:off x="3467094" y="3642855"/>
            <a:ext cx="74822" cy="476166"/>
          </a:xfrm>
          <a:prstGeom prst="round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 descr="A cartoon cat sitting at a computer&#10;&#10;Description automatically generated with low confidence">
            <a:extLst>
              <a:ext uri="{FF2B5EF4-FFF2-40B4-BE49-F238E27FC236}">
                <a16:creationId xmlns:a16="http://schemas.microsoft.com/office/drawing/2014/main" id="{5D2B4458-8C0D-8B3F-26B8-18DB4710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18" y="4643958"/>
            <a:ext cx="3638239" cy="1920259"/>
          </a:xfrm>
          <a:prstGeom prst="rect">
            <a:avLst/>
          </a:prstGeom>
        </p:spPr>
      </p:pic>
      <p:pic>
        <p:nvPicPr>
          <p:cNvPr id="188" name="Picture 187" descr="A cartoon cat sitting at a computer&#10;&#10;Description automatically generated with low confidence">
            <a:extLst>
              <a:ext uri="{FF2B5EF4-FFF2-40B4-BE49-F238E27FC236}">
                <a16:creationId xmlns:a16="http://schemas.microsoft.com/office/drawing/2014/main" id="{D112A586-7917-1478-3C97-56E00DBF6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17" y="4663008"/>
            <a:ext cx="3638239" cy="1906404"/>
          </a:xfrm>
          <a:prstGeom prst="rect">
            <a:avLst/>
          </a:prstGeom>
        </p:spPr>
      </p:pic>
      <p:pic>
        <p:nvPicPr>
          <p:cNvPr id="232" name="Picture 231" descr="A picture containing colorfulness, screenshot, design, art&#10;&#10;Description automatically generated">
            <a:extLst>
              <a:ext uri="{FF2B5EF4-FFF2-40B4-BE49-F238E27FC236}">
                <a16:creationId xmlns:a16="http://schemas.microsoft.com/office/drawing/2014/main" id="{73538D6C-7E6B-4C2F-695C-D2456DA5E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75" y="3574030"/>
            <a:ext cx="1088978" cy="2177956"/>
          </a:xfrm>
          <a:prstGeom prst="rect">
            <a:avLst/>
          </a:prstGeom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AC537C16-C38B-A979-7789-87E125AD11C2}"/>
              </a:ext>
            </a:extLst>
          </p:cNvPr>
          <p:cNvSpPr/>
          <p:nvPr/>
        </p:nvSpPr>
        <p:spPr>
          <a:xfrm>
            <a:off x="2093584" y="4713780"/>
            <a:ext cx="1431493" cy="1343053"/>
          </a:xfrm>
          <a:prstGeom prst="rect">
            <a:avLst/>
          </a:prstGeom>
          <a:solidFill>
            <a:srgbClr val="262626"/>
          </a:solidFill>
          <a:ln>
            <a:solidFill>
              <a:srgbClr val="A2FC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ACD3725-B7CC-5B5F-5735-14B92ED162DB}"/>
              </a:ext>
            </a:extLst>
          </p:cNvPr>
          <p:cNvSpPr/>
          <p:nvPr/>
        </p:nvSpPr>
        <p:spPr>
          <a:xfrm>
            <a:off x="2093584" y="1910956"/>
            <a:ext cx="1431493" cy="1343055"/>
          </a:xfrm>
          <a:prstGeom prst="rect">
            <a:avLst/>
          </a:prstGeom>
          <a:solidFill>
            <a:srgbClr val="262626"/>
          </a:solidFill>
          <a:ln>
            <a:solidFill>
              <a:srgbClr val="A2FC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29C6298-CB8E-953E-EF7A-AB16372467E2}"/>
              </a:ext>
            </a:extLst>
          </p:cNvPr>
          <p:cNvGrpSpPr/>
          <p:nvPr/>
        </p:nvGrpSpPr>
        <p:grpSpPr>
          <a:xfrm>
            <a:off x="2076436" y="3251002"/>
            <a:ext cx="1465783" cy="195849"/>
            <a:chOff x="7817074" y="3394193"/>
            <a:chExt cx="1092200" cy="145933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53EEA94-14BE-CCC5-89D4-01F576735990}"/>
                </a:ext>
              </a:extLst>
            </p:cNvPr>
            <p:cNvSpPr/>
            <p:nvPr/>
          </p:nvSpPr>
          <p:spPr>
            <a:xfrm>
              <a:off x="7817074" y="3394193"/>
              <a:ext cx="1092200" cy="145933"/>
            </a:xfrm>
            <a:custGeom>
              <a:avLst/>
              <a:gdLst>
                <a:gd name="connsiteX0" fmla="*/ 67738 w 1092200"/>
                <a:gd name="connsiteY0" fmla="*/ 0 h 145933"/>
                <a:gd name="connsiteX1" fmla="*/ 1024462 w 1092200"/>
                <a:gd name="connsiteY1" fmla="*/ 0 h 145933"/>
                <a:gd name="connsiteX2" fmla="*/ 1092200 w 1092200"/>
                <a:gd name="connsiteY2" fmla="*/ 67738 h 145933"/>
                <a:gd name="connsiteX3" fmla="*/ 1092200 w 1092200"/>
                <a:gd name="connsiteY3" fmla="*/ 145933 h 145933"/>
                <a:gd name="connsiteX4" fmla="*/ 0 w 1092200"/>
                <a:gd name="connsiteY4" fmla="*/ 145933 h 145933"/>
                <a:gd name="connsiteX5" fmla="*/ 0 w 1092200"/>
                <a:gd name="connsiteY5" fmla="*/ 67738 h 145933"/>
                <a:gd name="connsiteX6" fmla="*/ 67738 w 1092200"/>
                <a:gd name="connsiteY6" fmla="*/ 0 h 14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00" h="145933">
                  <a:moveTo>
                    <a:pt x="67738" y="0"/>
                  </a:moveTo>
                  <a:lnTo>
                    <a:pt x="1024462" y="0"/>
                  </a:lnTo>
                  <a:cubicBezTo>
                    <a:pt x="1061873" y="0"/>
                    <a:pt x="1092200" y="30327"/>
                    <a:pt x="1092200" y="67738"/>
                  </a:cubicBezTo>
                  <a:lnTo>
                    <a:pt x="1092200" y="145933"/>
                  </a:lnTo>
                  <a:lnTo>
                    <a:pt x="0" y="145933"/>
                  </a:lnTo>
                  <a:lnTo>
                    <a:pt x="0" y="67738"/>
                  </a:lnTo>
                  <a:cubicBezTo>
                    <a:pt x="0" y="30327"/>
                    <a:pt x="30327" y="0"/>
                    <a:pt x="677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18E7CDB7-CC55-BAD2-D1C7-8C706E89CDFA}"/>
                </a:ext>
              </a:extLst>
            </p:cNvPr>
            <p:cNvSpPr/>
            <p:nvPr/>
          </p:nvSpPr>
          <p:spPr>
            <a:xfrm>
              <a:off x="8763000" y="3446545"/>
              <a:ext cx="82601" cy="467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299DAC54-B94C-2EB1-E8FE-C9EBD2FDE9DB}"/>
                </a:ext>
              </a:extLst>
            </p:cNvPr>
            <p:cNvSpPr/>
            <p:nvPr/>
          </p:nvSpPr>
          <p:spPr>
            <a:xfrm>
              <a:off x="7992907" y="3446545"/>
              <a:ext cx="161925" cy="467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BC940654-B674-CA85-BB1B-799A6D6E058B}"/>
                </a:ext>
              </a:extLst>
            </p:cNvPr>
            <p:cNvSpPr/>
            <p:nvPr/>
          </p:nvSpPr>
          <p:spPr>
            <a:xfrm>
              <a:off x="8189411" y="3446545"/>
              <a:ext cx="161925" cy="467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84BAA3B4-D165-29C0-7E34-ED326FD3C748}"/>
                </a:ext>
              </a:extLst>
            </p:cNvPr>
            <p:cNvSpPr/>
            <p:nvPr/>
          </p:nvSpPr>
          <p:spPr>
            <a:xfrm>
              <a:off x="7882131" y="3446545"/>
              <a:ext cx="45719" cy="467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1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3.54167E-6 -0.1692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Frame 2">
            <a:extLst>
              <a:ext uri="{FF2B5EF4-FFF2-40B4-BE49-F238E27FC236}">
                <a16:creationId xmlns:a16="http://schemas.microsoft.com/office/drawing/2014/main" id="{D6B01516-D903-7A3C-E0B1-4327569B2AFF}"/>
              </a:ext>
            </a:extLst>
          </p:cNvPr>
          <p:cNvGrpSpPr/>
          <p:nvPr/>
        </p:nvGrpSpPr>
        <p:grpSpPr>
          <a:xfrm>
            <a:off x="4340226" y="4502153"/>
            <a:ext cx="3511548" cy="1873522"/>
            <a:chOff x="1851126" y="2271376"/>
            <a:chExt cx="7435850" cy="3967259"/>
          </a:xfrm>
        </p:grpSpPr>
        <p:grpSp>
          <p:nvGrpSpPr>
            <p:cNvPr id="8" name="Cat Frame 2">
              <a:extLst>
                <a:ext uri="{FF2B5EF4-FFF2-40B4-BE49-F238E27FC236}">
                  <a16:creationId xmlns:a16="http://schemas.microsoft.com/office/drawing/2014/main" id="{C04108F0-46D3-56CC-FCAA-50FA090F6B6F}"/>
                </a:ext>
              </a:extLst>
            </p:cNvPr>
            <p:cNvGrpSpPr/>
            <p:nvPr/>
          </p:nvGrpSpPr>
          <p:grpSpPr>
            <a:xfrm>
              <a:off x="5246088" y="2271376"/>
              <a:ext cx="2956883" cy="2921581"/>
              <a:chOff x="5246088" y="2271376"/>
              <a:chExt cx="2956883" cy="292158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69004C2-93A6-7061-7B89-D6E187B37EF0}"/>
                  </a:ext>
                </a:extLst>
              </p:cNvPr>
              <p:cNvGrpSpPr/>
              <p:nvPr/>
            </p:nvGrpSpPr>
            <p:grpSpPr>
              <a:xfrm rot="5559265">
                <a:off x="7260469" y="2533121"/>
                <a:ext cx="895450" cy="989554"/>
                <a:chOff x="5479505" y="2244891"/>
                <a:chExt cx="707340" cy="781676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01D7644-BD5A-3396-F733-FBB53459F1ED}"/>
                    </a:ext>
                  </a:extLst>
                </p:cNvPr>
                <p:cNvSpPr/>
                <p:nvPr/>
              </p:nvSpPr>
              <p:spPr>
                <a:xfrm>
                  <a:off x="5479505" y="2244891"/>
                  <a:ext cx="630787" cy="655472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0787" h="655472">
                      <a:moveTo>
                        <a:pt x="68808" y="655472"/>
                      </a:moveTo>
                      <a:cubicBezTo>
                        <a:pt x="-32792" y="627691"/>
                        <a:pt x="-15329" y="89528"/>
                        <a:pt x="78333" y="17297"/>
                      </a:cubicBezTo>
                      <a:cubicBezTo>
                        <a:pt x="171995" y="-54934"/>
                        <a:pt x="632370" y="115722"/>
                        <a:pt x="630783" y="222084"/>
                      </a:cubicBezTo>
                      <a:lnTo>
                        <a:pt x="68808" y="6554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0"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3954174-8B93-A6D0-9D0C-E653FA8C4CF0}"/>
                    </a:ext>
                  </a:extLst>
                </p:cNvPr>
                <p:cNvSpPr/>
                <p:nvPr/>
              </p:nvSpPr>
              <p:spPr>
                <a:xfrm>
                  <a:off x="5556058" y="2371095"/>
                  <a:ext cx="630787" cy="655472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0787" h="655472">
                      <a:moveTo>
                        <a:pt x="68808" y="655472"/>
                      </a:moveTo>
                      <a:cubicBezTo>
                        <a:pt x="-32792" y="627691"/>
                        <a:pt x="-15329" y="89528"/>
                        <a:pt x="78333" y="17297"/>
                      </a:cubicBezTo>
                      <a:cubicBezTo>
                        <a:pt x="171995" y="-54934"/>
                        <a:pt x="632370" y="115722"/>
                        <a:pt x="630783" y="222084"/>
                      </a:cubicBezTo>
                      <a:lnTo>
                        <a:pt x="68808" y="655472"/>
                      </a:lnTo>
                      <a:close/>
                    </a:path>
                  </a:pathLst>
                </a:custGeom>
                <a:solidFill>
                  <a:srgbClr val="FCBA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2B7A8DB-7EEA-D218-0FEA-5D330430414B}"/>
                  </a:ext>
                </a:extLst>
              </p:cNvPr>
              <p:cNvSpPr/>
              <p:nvPr/>
            </p:nvSpPr>
            <p:spPr>
              <a:xfrm rot="15661484" flipH="1">
                <a:off x="7586392" y="4603229"/>
                <a:ext cx="645156" cy="534300"/>
              </a:xfrm>
              <a:custGeom>
                <a:avLst/>
                <a:gdLst>
                  <a:gd name="connsiteX0" fmla="*/ 371475 w 700087"/>
                  <a:gd name="connsiteY0" fmla="*/ 0 h 366713"/>
                  <a:gd name="connsiteX1" fmla="*/ 0 w 700087"/>
                  <a:gd name="connsiteY1" fmla="*/ 366713 h 366713"/>
                  <a:gd name="connsiteX2" fmla="*/ 700087 w 700087"/>
                  <a:gd name="connsiteY2" fmla="*/ 314325 h 366713"/>
                  <a:gd name="connsiteX3" fmla="*/ 371475 w 700087"/>
                  <a:gd name="connsiteY3" fmla="*/ 0 h 366713"/>
                  <a:gd name="connsiteX0" fmla="*/ 377909 w 706521"/>
                  <a:gd name="connsiteY0" fmla="*/ 0 h 390086"/>
                  <a:gd name="connsiteX1" fmla="*/ 6434 w 706521"/>
                  <a:gd name="connsiteY1" fmla="*/ 366713 h 390086"/>
                  <a:gd name="connsiteX2" fmla="*/ 706521 w 706521"/>
                  <a:gd name="connsiteY2" fmla="*/ 314325 h 390086"/>
                  <a:gd name="connsiteX3" fmla="*/ 377909 w 706521"/>
                  <a:gd name="connsiteY3" fmla="*/ 0 h 390086"/>
                  <a:gd name="connsiteX0" fmla="*/ 399009 w 727621"/>
                  <a:gd name="connsiteY0" fmla="*/ 0 h 434483"/>
                  <a:gd name="connsiteX1" fmla="*/ 27534 w 727621"/>
                  <a:gd name="connsiteY1" fmla="*/ 366713 h 434483"/>
                  <a:gd name="connsiteX2" fmla="*/ 727621 w 727621"/>
                  <a:gd name="connsiteY2" fmla="*/ 314325 h 434483"/>
                  <a:gd name="connsiteX3" fmla="*/ 399009 w 727621"/>
                  <a:gd name="connsiteY3" fmla="*/ 0 h 434483"/>
                  <a:gd name="connsiteX0" fmla="*/ 378236 w 716373"/>
                  <a:gd name="connsiteY0" fmla="*/ 0 h 386712"/>
                  <a:gd name="connsiteX1" fmla="*/ 6761 w 716373"/>
                  <a:gd name="connsiteY1" fmla="*/ 366713 h 386712"/>
                  <a:gd name="connsiteX2" fmla="*/ 716373 w 716373"/>
                  <a:gd name="connsiteY2" fmla="*/ 302419 h 386712"/>
                  <a:gd name="connsiteX3" fmla="*/ 378236 w 716373"/>
                  <a:gd name="connsiteY3" fmla="*/ 0 h 386712"/>
                  <a:gd name="connsiteX0" fmla="*/ 378317 w 718835"/>
                  <a:gd name="connsiteY0" fmla="*/ 0 h 383829"/>
                  <a:gd name="connsiteX1" fmla="*/ 6842 w 718835"/>
                  <a:gd name="connsiteY1" fmla="*/ 366713 h 383829"/>
                  <a:gd name="connsiteX2" fmla="*/ 718835 w 718835"/>
                  <a:gd name="connsiteY2" fmla="*/ 290513 h 383829"/>
                  <a:gd name="connsiteX3" fmla="*/ 378317 w 718835"/>
                  <a:gd name="connsiteY3" fmla="*/ 0 h 383829"/>
                  <a:gd name="connsiteX0" fmla="*/ 405043 w 745561"/>
                  <a:gd name="connsiteY0" fmla="*/ 0 h 448277"/>
                  <a:gd name="connsiteX1" fmla="*/ 33568 w 745561"/>
                  <a:gd name="connsiteY1" fmla="*/ 366713 h 448277"/>
                  <a:gd name="connsiteX2" fmla="*/ 745561 w 745561"/>
                  <a:gd name="connsiteY2" fmla="*/ 290513 h 448277"/>
                  <a:gd name="connsiteX3" fmla="*/ 405043 w 745561"/>
                  <a:gd name="connsiteY3" fmla="*/ 0 h 448277"/>
                  <a:gd name="connsiteX0" fmla="*/ 400415 w 740933"/>
                  <a:gd name="connsiteY0" fmla="*/ 0 h 448277"/>
                  <a:gd name="connsiteX1" fmla="*/ 28940 w 740933"/>
                  <a:gd name="connsiteY1" fmla="*/ 366713 h 448277"/>
                  <a:gd name="connsiteX2" fmla="*/ 740933 w 740933"/>
                  <a:gd name="connsiteY2" fmla="*/ 290513 h 448277"/>
                  <a:gd name="connsiteX3" fmla="*/ 400415 w 740933"/>
                  <a:gd name="connsiteY3" fmla="*/ 0 h 448277"/>
                  <a:gd name="connsiteX0" fmla="*/ 361040 w 718227"/>
                  <a:gd name="connsiteY0" fmla="*/ 0 h 404218"/>
                  <a:gd name="connsiteX1" fmla="*/ 6234 w 718227"/>
                  <a:gd name="connsiteY1" fmla="*/ 385763 h 404218"/>
                  <a:gd name="connsiteX2" fmla="*/ 718227 w 718227"/>
                  <a:gd name="connsiteY2" fmla="*/ 309563 h 404218"/>
                  <a:gd name="connsiteX3" fmla="*/ 361040 w 718227"/>
                  <a:gd name="connsiteY3" fmla="*/ 0 h 404218"/>
                  <a:gd name="connsiteX0" fmla="*/ 360811 w 717998"/>
                  <a:gd name="connsiteY0" fmla="*/ 0 h 404218"/>
                  <a:gd name="connsiteX1" fmla="*/ 6005 w 717998"/>
                  <a:gd name="connsiteY1" fmla="*/ 385763 h 404218"/>
                  <a:gd name="connsiteX2" fmla="*/ 717998 w 717998"/>
                  <a:gd name="connsiteY2" fmla="*/ 309563 h 404218"/>
                  <a:gd name="connsiteX3" fmla="*/ 360811 w 717998"/>
                  <a:gd name="connsiteY3" fmla="*/ 0 h 404218"/>
                  <a:gd name="connsiteX0" fmla="*/ 389014 w 746201"/>
                  <a:gd name="connsiteY0" fmla="*/ 0 h 456114"/>
                  <a:gd name="connsiteX1" fmla="*/ 34208 w 746201"/>
                  <a:gd name="connsiteY1" fmla="*/ 385763 h 456114"/>
                  <a:gd name="connsiteX2" fmla="*/ 746201 w 746201"/>
                  <a:gd name="connsiteY2" fmla="*/ 309563 h 456114"/>
                  <a:gd name="connsiteX3" fmla="*/ 389014 w 746201"/>
                  <a:gd name="connsiteY3" fmla="*/ 0 h 456114"/>
                  <a:gd name="connsiteX0" fmla="*/ 415833 w 715870"/>
                  <a:gd name="connsiteY0" fmla="*/ 0 h 411015"/>
                  <a:gd name="connsiteX1" fmla="*/ 3877 w 715870"/>
                  <a:gd name="connsiteY1" fmla="*/ 392113 h 411015"/>
                  <a:gd name="connsiteX2" fmla="*/ 715870 w 715870"/>
                  <a:gd name="connsiteY2" fmla="*/ 315913 h 411015"/>
                  <a:gd name="connsiteX3" fmla="*/ 415833 w 715870"/>
                  <a:gd name="connsiteY3" fmla="*/ 0 h 411015"/>
                  <a:gd name="connsiteX0" fmla="*/ 428146 w 715483"/>
                  <a:gd name="connsiteY0" fmla="*/ 0 h 472218"/>
                  <a:gd name="connsiteX1" fmla="*/ 3490 w 715483"/>
                  <a:gd name="connsiteY1" fmla="*/ 449263 h 472218"/>
                  <a:gd name="connsiteX2" fmla="*/ 715483 w 715483"/>
                  <a:gd name="connsiteY2" fmla="*/ 373063 h 472218"/>
                  <a:gd name="connsiteX3" fmla="*/ 428146 w 715483"/>
                  <a:gd name="connsiteY3" fmla="*/ 0 h 472218"/>
                  <a:gd name="connsiteX0" fmla="*/ 427938 w 715275"/>
                  <a:gd name="connsiteY0" fmla="*/ 0 h 472218"/>
                  <a:gd name="connsiteX1" fmla="*/ 3282 w 715275"/>
                  <a:gd name="connsiteY1" fmla="*/ 449263 h 472218"/>
                  <a:gd name="connsiteX2" fmla="*/ 715275 w 715275"/>
                  <a:gd name="connsiteY2" fmla="*/ 373063 h 472218"/>
                  <a:gd name="connsiteX3" fmla="*/ 427938 w 715275"/>
                  <a:gd name="connsiteY3" fmla="*/ 0 h 472218"/>
                  <a:gd name="connsiteX0" fmla="*/ 457636 w 744973"/>
                  <a:gd name="connsiteY0" fmla="*/ 0 h 530593"/>
                  <a:gd name="connsiteX1" fmla="*/ 32980 w 744973"/>
                  <a:gd name="connsiteY1" fmla="*/ 449263 h 530593"/>
                  <a:gd name="connsiteX2" fmla="*/ 744973 w 744973"/>
                  <a:gd name="connsiteY2" fmla="*/ 373063 h 530593"/>
                  <a:gd name="connsiteX3" fmla="*/ 457636 w 744973"/>
                  <a:gd name="connsiteY3" fmla="*/ 0 h 530593"/>
                  <a:gd name="connsiteX0" fmla="*/ 426232 w 620360"/>
                  <a:gd name="connsiteY0" fmla="*/ 0 h 454439"/>
                  <a:gd name="connsiteX1" fmla="*/ 1576 w 620360"/>
                  <a:gd name="connsiteY1" fmla="*/ 449263 h 454439"/>
                  <a:gd name="connsiteX2" fmla="*/ 620360 w 620360"/>
                  <a:gd name="connsiteY2" fmla="*/ 234359 h 454439"/>
                  <a:gd name="connsiteX3" fmla="*/ 426232 w 620360"/>
                  <a:gd name="connsiteY3" fmla="*/ 0 h 454439"/>
                  <a:gd name="connsiteX0" fmla="*/ 433396 w 627524"/>
                  <a:gd name="connsiteY0" fmla="*/ 0 h 519508"/>
                  <a:gd name="connsiteX1" fmla="*/ 8740 w 627524"/>
                  <a:gd name="connsiteY1" fmla="*/ 449263 h 519508"/>
                  <a:gd name="connsiteX2" fmla="*/ 627524 w 627524"/>
                  <a:gd name="connsiteY2" fmla="*/ 234359 h 519508"/>
                  <a:gd name="connsiteX3" fmla="*/ 433396 w 627524"/>
                  <a:gd name="connsiteY3" fmla="*/ 0 h 519508"/>
                  <a:gd name="connsiteX0" fmla="*/ 450634 w 644762"/>
                  <a:gd name="connsiteY0" fmla="*/ 0 h 512952"/>
                  <a:gd name="connsiteX1" fmla="*/ 8484 w 644762"/>
                  <a:gd name="connsiteY1" fmla="*/ 441723 h 512952"/>
                  <a:gd name="connsiteX2" fmla="*/ 644762 w 644762"/>
                  <a:gd name="connsiteY2" fmla="*/ 234359 h 512952"/>
                  <a:gd name="connsiteX3" fmla="*/ 450634 w 644762"/>
                  <a:gd name="connsiteY3" fmla="*/ 0 h 512952"/>
                  <a:gd name="connsiteX0" fmla="*/ 451028 w 645156"/>
                  <a:gd name="connsiteY0" fmla="*/ 0 h 512952"/>
                  <a:gd name="connsiteX1" fmla="*/ 8878 w 645156"/>
                  <a:gd name="connsiteY1" fmla="*/ 441723 h 512952"/>
                  <a:gd name="connsiteX2" fmla="*/ 645156 w 645156"/>
                  <a:gd name="connsiteY2" fmla="*/ 234359 h 512952"/>
                  <a:gd name="connsiteX3" fmla="*/ 451028 w 645156"/>
                  <a:gd name="connsiteY3" fmla="*/ 0 h 512952"/>
                  <a:gd name="connsiteX0" fmla="*/ 451028 w 645156"/>
                  <a:gd name="connsiteY0" fmla="*/ 0 h 534300"/>
                  <a:gd name="connsiteX1" fmla="*/ 8878 w 645156"/>
                  <a:gd name="connsiteY1" fmla="*/ 441723 h 534300"/>
                  <a:gd name="connsiteX2" fmla="*/ 645156 w 645156"/>
                  <a:gd name="connsiteY2" fmla="*/ 234359 h 534300"/>
                  <a:gd name="connsiteX3" fmla="*/ 451028 w 645156"/>
                  <a:gd name="connsiteY3" fmla="*/ 0 h 53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156" h="534300">
                    <a:moveTo>
                      <a:pt x="451028" y="0"/>
                    </a:moveTo>
                    <a:cubicBezTo>
                      <a:pt x="443614" y="248603"/>
                      <a:pt x="-73444" y="217772"/>
                      <a:pt x="8878" y="441723"/>
                    </a:cubicBezTo>
                    <a:cubicBezTo>
                      <a:pt x="91200" y="665674"/>
                      <a:pt x="602028" y="438408"/>
                      <a:pt x="645156" y="234359"/>
                    </a:cubicBezTo>
                    <a:lnTo>
                      <a:pt x="4510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D764FEE-A9F8-5DB2-0035-F1D4D8254757}"/>
                  </a:ext>
                </a:extLst>
              </p:cNvPr>
              <p:cNvGrpSpPr/>
              <p:nvPr/>
            </p:nvGrpSpPr>
            <p:grpSpPr>
              <a:xfrm rot="20263961">
                <a:off x="5266935" y="2473461"/>
                <a:ext cx="707340" cy="781676"/>
                <a:chOff x="5479505" y="2244891"/>
                <a:chExt cx="707340" cy="781676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CD4FFFC-5638-891D-153F-40DFDEF2221D}"/>
                    </a:ext>
                  </a:extLst>
                </p:cNvPr>
                <p:cNvSpPr/>
                <p:nvPr/>
              </p:nvSpPr>
              <p:spPr>
                <a:xfrm>
                  <a:off x="5479505" y="2244891"/>
                  <a:ext cx="630787" cy="655472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0787" h="655472">
                      <a:moveTo>
                        <a:pt x="68808" y="655472"/>
                      </a:moveTo>
                      <a:cubicBezTo>
                        <a:pt x="-32792" y="627691"/>
                        <a:pt x="-15329" y="89528"/>
                        <a:pt x="78333" y="17297"/>
                      </a:cubicBezTo>
                      <a:cubicBezTo>
                        <a:pt x="171995" y="-54934"/>
                        <a:pt x="632370" y="115722"/>
                        <a:pt x="630783" y="222084"/>
                      </a:cubicBezTo>
                      <a:lnTo>
                        <a:pt x="68808" y="6554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0"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AE9DEA0-CB23-6A7D-49C3-497594F92FD3}"/>
                    </a:ext>
                  </a:extLst>
                </p:cNvPr>
                <p:cNvSpPr/>
                <p:nvPr/>
              </p:nvSpPr>
              <p:spPr>
                <a:xfrm>
                  <a:off x="5556058" y="2371095"/>
                  <a:ext cx="630787" cy="655472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0787" h="655472">
                      <a:moveTo>
                        <a:pt x="68808" y="655472"/>
                      </a:moveTo>
                      <a:cubicBezTo>
                        <a:pt x="-32792" y="627691"/>
                        <a:pt x="-15329" y="89528"/>
                        <a:pt x="78333" y="17297"/>
                      </a:cubicBezTo>
                      <a:cubicBezTo>
                        <a:pt x="171995" y="-54934"/>
                        <a:pt x="632370" y="115722"/>
                        <a:pt x="630783" y="222084"/>
                      </a:cubicBezTo>
                      <a:lnTo>
                        <a:pt x="68808" y="655472"/>
                      </a:lnTo>
                      <a:close/>
                    </a:path>
                  </a:pathLst>
                </a:custGeom>
                <a:solidFill>
                  <a:srgbClr val="FCBA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8EAC81-5F26-1F0C-73EB-6885D6EDD7EB}"/>
                  </a:ext>
                </a:extLst>
              </p:cNvPr>
              <p:cNvSpPr/>
              <p:nvPr/>
            </p:nvSpPr>
            <p:spPr>
              <a:xfrm>
                <a:off x="5246088" y="2271376"/>
                <a:ext cx="2796534" cy="2900699"/>
              </a:xfrm>
              <a:custGeom>
                <a:avLst/>
                <a:gdLst>
                  <a:gd name="connsiteX0" fmla="*/ 547687 w 2957512"/>
                  <a:gd name="connsiteY0" fmla="*/ 2566988 h 2881313"/>
                  <a:gd name="connsiteX1" fmla="*/ 519112 w 2957512"/>
                  <a:gd name="connsiteY1" fmla="*/ 2490788 h 2881313"/>
                  <a:gd name="connsiteX2" fmla="*/ 0 w 2957512"/>
                  <a:gd name="connsiteY2" fmla="*/ 1147763 h 2881313"/>
                  <a:gd name="connsiteX3" fmla="*/ 147637 w 2957512"/>
                  <a:gd name="connsiteY3" fmla="*/ 471488 h 2881313"/>
                  <a:gd name="connsiteX4" fmla="*/ 209550 w 2957512"/>
                  <a:gd name="connsiteY4" fmla="*/ 0 h 2881313"/>
                  <a:gd name="connsiteX5" fmla="*/ 638175 w 2957512"/>
                  <a:gd name="connsiteY5" fmla="*/ 76200 h 2881313"/>
                  <a:gd name="connsiteX6" fmla="*/ 2295525 w 2957512"/>
                  <a:gd name="connsiteY6" fmla="*/ 428625 h 2881313"/>
                  <a:gd name="connsiteX7" fmla="*/ 2957512 w 2957512"/>
                  <a:gd name="connsiteY7" fmla="*/ 790575 h 2881313"/>
                  <a:gd name="connsiteX8" fmla="*/ 2657475 w 2957512"/>
                  <a:gd name="connsiteY8" fmla="*/ 1147763 h 2881313"/>
                  <a:gd name="connsiteX9" fmla="*/ 2162175 w 2957512"/>
                  <a:gd name="connsiteY9" fmla="*/ 2195513 h 2881313"/>
                  <a:gd name="connsiteX10" fmla="*/ 2524125 w 2957512"/>
                  <a:gd name="connsiteY10" fmla="*/ 2881313 h 2881313"/>
                  <a:gd name="connsiteX11" fmla="*/ 547687 w 2957512"/>
                  <a:gd name="connsiteY11" fmla="*/ 2566988 h 2881313"/>
                  <a:gd name="connsiteX0" fmla="*/ 547687 w 2957512"/>
                  <a:gd name="connsiteY0" fmla="*/ 2593196 h 2907521"/>
                  <a:gd name="connsiteX1" fmla="*/ 519112 w 2957512"/>
                  <a:gd name="connsiteY1" fmla="*/ 2516996 h 2907521"/>
                  <a:gd name="connsiteX2" fmla="*/ 0 w 2957512"/>
                  <a:gd name="connsiteY2" fmla="*/ 1173971 h 2907521"/>
                  <a:gd name="connsiteX3" fmla="*/ 147637 w 2957512"/>
                  <a:gd name="connsiteY3" fmla="*/ 497696 h 2907521"/>
                  <a:gd name="connsiteX4" fmla="*/ 209550 w 2957512"/>
                  <a:gd name="connsiteY4" fmla="*/ 26208 h 2907521"/>
                  <a:gd name="connsiteX5" fmla="*/ 638175 w 2957512"/>
                  <a:gd name="connsiteY5" fmla="*/ 102408 h 2907521"/>
                  <a:gd name="connsiteX6" fmla="*/ 2295525 w 2957512"/>
                  <a:gd name="connsiteY6" fmla="*/ 454833 h 2907521"/>
                  <a:gd name="connsiteX7" fmla="*/ 2957512 w 2957512"/>
                  <a:gd name="connsiteY7" fmla="*/ 816783 h 2907521"/>
                  <a:gd name="connsiteX8" fmla="*/ 2657475 w 2957512"/>
                  <a:gd name="connsiteY8" fmla="*/ 1173971 h 2907521"/>
                  <a:gd name="connsiteX9" fmla="*/ 2162175 w 2957512"/>
                  <a:gd name="connsiteY9" fmla="*/ 2221721 h 2907521"/>
                  <a:gd name="connsiteX10" fmla="*/ 2524125 w 2957512"/>
                  <a:gd name="connsiteY10" fmla="*/ 2907521 h 2907521"/>
                  <a:gd name="connsiteX11" fmla="*/ 547687 w 2957512"/>
                  <a:gd name="connsiteY11" fmla="*/ 2593196 h 2907521"/>
                  <a:gd name="connsiteX0" fmla="*/ 547687 w 2957512"/>
                  <a:gd name="connsiteY0" fmla="*/ 2584946 h 2899271"/>
                  <a:gd name="connsiteX1" fmla="*/ 519112 w 2957512"/>
                  <a:gd name="connsiteY1" fmla="*/ 2508746 h 2899271"/>
                  <a:gd name="connsiteX2" fmla="*/ 0 w 2957512"/>
                  <a:gd name="connsiteY2" fmla="*/ 1165721 h 2899271"/>
                  <a:gd name="connsiteX3" fmla="*/ 147637 w 2957512"/>
                  <a:gd name="connsiteY3" fmla="*/ 489446 h 2899271"/>
                  <a:gd name="connsiteX4" fmla="*/ 209550 w 2957512"/>
                  <a:gd name="connsiteY4" fmla="*/ 17958 h 2899271"/>
                  <a:gd name="connsiteX5" fmla="*/ 638175 w 2957512"/>
                  <a:gd name="connsiteY5" fmla="*/ 94158 h 2899271"/>
                  <a:gd name="connsiteX6" fmla="*/ 2295525 w 2957512"/>
                  <a:gd name="connsiteY6" fmla="*/ 446583 h 2899271"/>
                  <a:gd name="connsiteX7" fmla="*/ 2957512 w 2957512"/>
                  <a:gd name="connsiteY7" fmla="*/ 808533 h 2899271"/>
                  <a:gd name="connsiteX8" fmla="*/ 2657475 w 2957512"/>
                  <a:gd name="connsiteY8" fmla="*/ 1165721 h 2899271"/>
                  <a:gd name="connsiteX9" fmla="*/ 2162175 w 2957512"/>
                  <a:gd name="connsiteY9" fmla="*/ 2213471 h 2899271"/>
                  <a:gd name="connsiteX10" fmla="*/ 2524125 w 2957512"/>
                  <a:gd name="connsiteY10" fmla="*/ 2899271 h 2899271"/>
                  <a:gd name="connsiteX11" fmla="*/ 547687 w 2957512"/>
                  <a:gd name="connsiteY11" fmla="*/ 2584946 h 2899271"/>
                  <a:gd name="connsiteX0" fmla="*/ 547687 w 2957512"/>
                  <a:gd name="connsiteY0" fmla="*/ 2598048 h 2912373"/>
                  <a:gd name="connsiteX1" fmla="*/ 519112 w 2957512"/>
                  <a:gd name="connsiteY1" fmla="*/ 2521848 h 2912373"/>
                  <a:gd name="connsiteX2" fmla="*/ 0 w 2957512"/>
                  <a:gd name="connsiteY2" fmla="*/ 1178823 h 2912373"/>
                  <a:gd name="connsiteX3" fmla="*/ 128587 w 2957512"/>
                  <a:gd name="connsiteY3" fmla="*/ 569223 h 2912373"/>
                  <a:gd name="connsiteX4" fmla="*/ 209550 w 2957512"/>
                  <a:gd name="connsiteY4" fmla="*/ 31060 h 2912373"/>
                  <a:gd name="connsiteX5" fmla="*/ 638175 w 2957512"/>
                  <a:gd name="connsiteY5" fmla="*/ 107260 h 2912373"/>
                  <a:gd name="connsiteX6" fmla="*/ 2295525 w 2957512"/>
                  <a:gd name="connsiteY6" fmla="*/ 459685 h 2912373"/>
                  <a:gd name="connsiteX7" fmla="*/ 2957512 w 2957512"/>
                  <a:gd name="connsiteY7" fmla="*/ 821635 h 2912373"/>
                  <a:gd name="connsiteX8" fmla="*/ 2657475 w 2957512"/>
                  <a:gd name="connsiteY8" fmla="*/ 1178823 h 2912373"/>
                  <a:gd name="connsiteX9" fmla="*/ 2162175 w 2957512"/>
                  <a:gd name="connsiteY9" fmla="*/ 2226573 h 2912373"/>
                  <a:gd name="connsiteX10" fmla="*/ 2524125 w 2957512"/>
                  <a:gd name="connsiteY10" fmla="*/ 2912373 h 2912373"/>
                  <a:gd name="connsiteX11" fmla="*/ 547687 w 2957512"/>
                  <a:gd name="connsiteY11" fmla="*/ 2598048 h 2912373"/>
                  <a:gd name="connsiteX0" fmla="*/ 547687 w 2957512"/>
                  <a:gd name="connsiteY0" fmla="*/ 2598048 h 2912373"/>
                  <a:gd name="connsiteX1" fmla="*/ 519112 w 2957512"/>
                  <a:gd name="connsiteY1" fmla="*/ 2521848 h 2912373"/>
                  <a:gd name="connsiteX2" fmla="*/ 0 w 2957512"/>
                  <a:gd name="connsiteY2" fmla="*/ 1178823 h 2912373"/>
                  <a:gd name="connsiteX3" fmla="*/ 128587 w 2957512"/>
                  <a:gd name="connsiteY3" fmla="*/ 569223 h 2912373"/>
                  <a:gd name="connsiteX4" fmla="*/ 209550 w 2957512"/>
                  <a:gd name="connsiteY4" fmla="*/ 31060 h 2912373"/>
                  <a:gd name="connsiteX5" fmla="*/ 681038 w 2957512"/>
                  <a:gd name="connsiteY5" fmla="*/ 107260 h 2912373"/>
                  <a:gd name="connsiteX6" fmla="*/ 2295525 w 2957512"/>
                  <a:gd name="connsiteY6" fmla="*/ 459685 h 2912373"/>
                  <a:gd name="connsiteX7" fmla="*/ 2957512 w 2957512"/>
                  <a:gd name="connsiteY7" fmla="*/ 821635 h 2912373"/>
                  <a:gd name="connsiteX8" fmla="*/ 2657475 w 2957512"/>
                  <a:gd name="connsiteY8" fmla="*/ 1178823 h 2912373"/>
                  <a:gd name="connsiteX9" fmla="*/ 2162175 w 2957512"/>
                  <a:gd name="connsiteY9" fmla="*/ 2226573 h 2912373"/>
                  <a:gd name="connsiteX10" fmla="*/ 2524125 w 2957512"/>
                  <a:gd name="connsiteY10" fmla="*/ 2912373 h 2912373"/>
                  <a:gd name="connsiteX11" fmla="*/ 547687 w 2957512"/>
                  <a:gd name="connsiteY11" fmla="*/ 2598048 h 2912373"/>
                  <a:gd name="connsiteX0" fmla="*/ 547687 w 2957512"/>
                  <a:gd name="connsiteY0" fmla="*/ 2598048 h 2912373"/>
                  <a:gd name="connsiteX1" fmla="*/ 519112 w 2957512"/>
                  <a:gd name="connsiteY1" fmla="*/ 2521848 h 2912373"/>
                  <a:gd name="connsiteX2" fmla="*/ 0 w 2957512"/>
                  <a:gd name="connsiteY2" fmla="*/ 1178823 h 2912373"/>
                  <a:gd name="connsiteX3" fmla="*/ 128587 w 2957512"/>
                  <a:gd name="connsiteY3" fmla="*/ 569223 h 2912373"/>
                  <a:gd name="connsiteX4" fmla="*/ 209550 w 2957512"/>
                  <a:gd name="connsiteY4" fmla="*/ 31060 h 2912373"/>
                  <a:gd name="connsiteX5" fmla="*/ 681038 w 2957512"/>
                  <a:gd name="connsiteY5" fmla="*/ 107260 h 2912373"/>
                  <a:gd name="connsiteX6" fmla="*/ 2295525 w 2957512"/>
                  <a:gd name="connsiteY6" fmla="*/ 459685 h 2912373"/>
                  <a:gd name="connsiteX7" fmla="*/ 2957512 w 2957512"/>
                  <a:gd name="connsiteY7" fmla="*/ 821635 h 2912373"/>
                  <a:gd name="connsiteX8" fmla="*/ 2657475 w 2957512"/>
                  <a:gd name="connsiteY8" fmla="*/ 1178823 h 2912373"/>
                  <a:gd name="connsiteX9" fmla="*/ 2162175 w 2957512"/>
                  <a:gd name="connsiteY9" fmla="*/ 2226573 h 2912373"/>
                  <a:gd name="connsiteX10" fmla="*/ 2524125 w 2957512"/>
                  <a:gd name="connsiteY10" fmla="*/ 2912373 h 2912373"/>
                  <a:gd name="connsiteX11" fmla="*/ 547687 w 2957512"/>
                  <a:gd name="connsiteY11" fmla="*/ 2598048 h 2912373"/>
                  <a:gd name="connsiteX0" fmla="*/ 552449 w 2962274"/>
                  <a:gd name="connsiteY0" fmla="*/ 2598048 h 2912373"/>
                  <a:gd name="connsiteX1" fmla="*/ 523874 w 2962274"/>
                  <a:gd name="connsiteY1" fmla="*/ 2521848 h 2912373"/>
                  <a:gd name="connsiteX2" fmla="*/ 0 w 2962274"/>
                  <a:gd name="connsiteY2" fmla="*/ 1207398 h 2912373"/>
                  <a:gd name="connsiteX3" fmla="*/ 133349 w 2962274"/>
                  <a:gd name="connsiteY3" fmla="*/ 569223 h 2912373"/>
                  <a:gd name="connsiteX4" fmla="*/ 214312 w 2962274"/>
                  <a:gd name="connsiteY4" fmla="*/ 31060 h 2912373"/>
                  <a:gd name="connsiteX5" fmla="*/ 685800 w 2962274"/>
                  <a:gd name="connsiteY5" fmla="*/ 107260 h 2912373"/>
                  <a:gd name="connsiteX6" fmla="*/ 2300287 w 2962274"/>
                  <a:gd name="connsiteY6" fmla="*/ 459685 h 2912373"/>
                  <a:gd name="connsiteX7" fmla="*/ 2962274 w 2962274"/>
                  <a:gd name="connsiteY7" fmla="*/ 821635 h 2912373"/>
                  <a:gd name="connsiteX8" fmla="*/ 2662237 w 2962274"/>
                  <a:gd name="connsiteY8" fmla="*/ 1178823 h 2912373"/>
                  <a:gd name="connsiteX9" fmla="*/ 2166937 w 2962274"/>
                  <a:gd name="connsiteY9" fmla="*/ 2226573 h 2912373"/>
                  <a:gd name="connsiteX10" fmla="*/ 2528887 w 2962274"/>
                  <a:gd name="connsiteY10" fmla="*/ 2912373 h 2912373"/>
                  <a:gd name="connsiteX11" fmla="*/ 552449 w 2962274"/>
                  <a:gd name="connsiteY11" fmla="*/ 2598048 h 2912373"/>
                  <a:gd name="connsiteX0" fmla="*/ 553215 w 2963040"/>
                  <a:gd name="connsiteY0" fmla="*/ 2598048 h 2912373"/>
                  <a:gd name="connsiteX1" fmla="*/ 524640 w 2963040"/>
                  <a:gd name="connsiteY1" fmla="*/ 2521848 h 2912373"/>
                  <a:gd name="connsiteX2" fmla="*/ 766 w 2963040"/>
                  <a:gd name="connsiteY2" fmla="*/ 1207398 h 2912373"/>
                  <a:gd name="connsiteX3" fmla="*/ 134115 w 2963040"/>
                  <a:gd name="connsiteY3" fmla="*/ 569223 h 2912373"/>
                  <a:gd name="connsiteX4" fmla="*/ 215078 w 2963040"/>
                  <a:gd name="connsiteY4" fmla="*/ 31060 h 2912373"/>
                  <a:gd name="connsiteX5" fmla="*/ 686566 w 2963040"/>
                  <a:gd name="connsiteY5" fmla="*/ 107260 h 2912373"/>
                  <a:gd name="connsiteX6" fmla="*/ 2301053 w 2963040"/>
                  <a:gd name="connsiteY6" fmla="*/ 459685 h 2912373"/>
                  <a:gd name="connsiteX7" fmla="*/ 2963040 w 2963040"/>
                  <a:gd name="connsiteY7" fmla="*/ 821635 h 2912373"/>
                  <a:gd name="connsiteX8" fmla="*/ 2663003 w 2963040"/>
                  <a:gd name="connsiteY8" fmla="*/ 1178823 h 2912373"/>
                  <a:gd name="connsiteX9" fmla="*/ 2167703 w 2963040"/>
                  <a:gd name="connsiteY9" fmla="*/ 2226573 h 2912373"/>
                  <a:gd name="connsiteX10" fmla="*/ 2529653 w 2963040"/>
                  <a:gd name="connsiteY10" fmla="*/ 2912373 h 2912373"/>
                  <a:gd name="connsiteX11" fmla="*/ 553215 w 2963040"/>
                  <a:gd name="connsiteY11" fmla="*/ 2598048 h 2912373"/>
                  <a:gd name="connsiteX0" fmla="*/ 579953 w 2989778"/>
                  <a:gd name="connsiteY0" fmla="*/ 2598048 h 2912373"/>
                  <a:gd name="connsiteX1" fmla="*/ 551378 w 2989778"/>
                  <a:gd name="connsiteY1" fmla="*/ 2521848 h 2912373"/>
                  <a:gd name="connsiteX2" fmla="*/ 27504 w 2989778"/>
                  <a:gd name="connsiteY2" fmla="*/ 1207398 h 2912373"/>
                  <a:gd name="connsiteX3" fmla="*/ 160853 w 2989778"/>
                  <a:gd name="connsiteY3" fmla="*/ 569223 h 2912373"/>
                  <a:gd name="connsiteX4" fmla="*/ 241816 w 2989778"/>
                  <a:gd name="connsiteY4" fmla="*/ 31060 h 2912373"/>
                  <a:gd name="connsiteX5" fmla="*/ 713304 w 2989778"/>
                  <a:gd name="connsiteY5" fmla="*/ 107260 h 2912373"/>
                  <a:gd name="connsiteX6" fmla="*/ 2327791 w 2989778"/>
                  <a:gd name="connsiteY6" fmla="*/ 459685 h 2912373"/>
                  <a:gd name="connsiteX7" fmla="*/ 2989778 w 2989778"/>
                  <a:gd name="connsiteY7" fmla="*/ 821635 h 2912373"/>
                  <a:gd name="connsiteX8" fmla="*/ 2689741 w 2989778"/>
                  <a:gd name="connsiteY8" fmla="*/ 1178823 h 2912373"/>
                  <a:gd name="connsiteX9" fmla="*/ 2194441 w 2989778"/>
                  <a:gd name="connsiteY9" fmla="*/ 2226573 h 2912373"/>
                  <a:gd name="connsiteX10" fmla="*/ 2556391 w 2989778"/>
                  <a:gd name="connsiteY10" fmla="*/ 2912373 h 2912373"/>
                  <a:gd name="connsiteX11" fmla="*/ 579953 w 2989778"/>
                  <a:gd name="connsiteY11" fmla="*/ 2598048 h 2912373"/>
                  <a:gd name="connsiteX0" fmla="*/ 602311 w 3012136"/>
                  <a:gd name="connsiteY0" fmla="*/ 2598048 h 2912373"/>
                  <a:gd name="connsiteX1" fmla="*/ 573736 w 3012136"/>
                  <a:gd name="connsiteY1" fmla="*/ 2521848 h 2912373"/>
                  <a:gd name="connsiteX2" fmla="*/ 49862 w 3012136"/>
                  <a:gd name="connsiteY2" fmla="*/ 1207398 h 2912373"/>
                  <a:gd name="connsiteX3" fmla="*/ 183211 w 3012136"/>
                  <a:gd name="connsiteY3" fmla="*/ 569223 h 2912373"/>
                  <a:gd name="connsiteX4" fmla="*/ 264174 w 3012136"/>
                  <a:gd name="connsiteY4" fmla="*/ 31060 h 2912373"/>
                  <a:gd name="connsiteX5" fmla="*/ 735662 w 3012136"/>
                  <a:gd name="connsiteY5" fmla="*/ 107260 h 2912373"/>
                  <a:gd name="connsiteX6" fmla="*/ 2350149 w 3012136"/>
                  <a:gd name="connsiteY6" fmla="*/ 459685 h 2912373"/>
                  <a:gd name="connsiteX7" fmla="*/ 3012136 w 3012136"/>
                  <a:gd name="connsiteY7" fmla="*/ 821635 h 2912373"/>
                  <a:gd name="connsiteX8" fmla="*/ 2712099 w 3012136"/>
                  <a:gd name="connsiteY8" fmla="*/ 1178823 h 2912373"/>
                  <a:gd name="connsiteX9" fmla="*/ 2216799 w 3012136"/>
                  <a:gd name="connsiteY9" fmla="*/ 2226573 h 2912373"/>
                  <a:gd name="connsiteX10" fmla="*/ 2578749 w 3012136"/>
                  <a:gd name="connsiteY10" fmla="*/ 2912373 h 2912373"/>
                  <a:gd name="connsiteX11" fmla="*/ 602311 w 3012136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397724 w 3059711"/>
                  <a:gd name="connsiteY6" fmla="*/ 459685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397724 w 3059711"/>
                  <a:gd name="connsiteY6" fmla="*/ 459685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397724 w 3059711"/>
                  <a:gd name="connsiteY6" fmla="*/ 459685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435824 w 3059711"/>
                  <a:gd name="connsiteY6" fmla="*/ 450160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121195"/>
                  <a:gd name="connsiteY0" fmla="*/ 2598048 h 2912373"/>
                  <a:gd name="connsiteX1" fmla="*/ 621311 w 3121195"/>
                  <a:gd name="connsiteY1" fmla="*/ 2521848 h 2912373"/>
                  <a:gd name="connsiteX2" fmla="*/ 97437 w 3121195"/>
                  <a:gd name="connsiteY2" fmla="*/ 1207398 h 2912373"/>
                  <a:gd name="connsiteX3" fmla="*/ 230786 w 3121195"/>
                  <a:gd name="connsiteY3" fmla="*/ 569223 h 2912373"/>
                  <a:gd name="connsiteX4" fmla="*/ 311749 w 3121195"/>
                  <a:gd name="connsiteY4" fmla="*/ 31060 h 2912373"/>
                  <a:gd name="connsiteX5" fmla="*/ 783237 w 3121195"/>
                  <a:gd name="connsiteY5" fmla="*/ 107260 h 2912373"/>
                  <a:gd name="connsiteX6" fmla="*/ 2435824 w 3121195"/>
                  <a:gd name="connsiteY6" fmla="*/ 450160 h 2912373"/>
                  <a:gd name="connsiteX7" fmla="*/ 3059711 w 3121195"/>
                  <a:gd name="connsiteY7" fmla="*/ 821635 h 2912373"/>
                  <a:gd name="connsiteX8" fmla="*/ 2759674 w 3121195"/>
                  <a:gd name="connsiteY8" fmla="*/ 1178823 h 2912373"/>
                  <a:gd name="connsiteX9" fmla="*/ 2264374 w 3121195"/>
                  <a:gd name="connsiteY9" fmla="*/ 2226573 h 2912373"/>
                  <a:gd name="connsiteX10" fmla="*/ 2626324 w 3121195"/>
                  <a:gd name="connsiteY10" fmla="*/ 2912373 h 2912373"/>
                  <a:gd name="connsiteX11" fmla="*/ 649886 w 312119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45324 w 3059715"/>
                  <a:gd name="connsiteY9" fmla="*/ 220752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45324 w 3059715"/>
                  <a:gd name="connsiteY9" fmla="*/ 220752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45324 w 3059715"/>
                  <a:gd name="connsiteY9" fmla="*/ 220752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07611"/>
                  <a:gd name="connsiteX1" fmla="*/ 621311 w 3059715"/>
                  <a:gd name="connsiteY1" fmla="*/ 2521848 h 2907611"/>
                  <a:gd name="connsiteX2" fmla="*/ 97437 w 3059715"/>
                  <a:gd name="connsiteY2" fmla="*/ 1207398 h 2907611"/>
                  <a:gd name="connsiteX3" fmla="*/ 230786 w 3059715"/>
                  <a:gd name="connsiteY3" fmla="*/ 569223 h 2907611"/>
                  <a:gd name="connsiteX4" fmla="*/ 311749 w 3059715"/>
                  <a:gd name="connsiteY4" fmla="*/ 31060 h 2907611"/>
                  <a:gd name="connsiteX5" fmla="*/ 783237 w 3059715"/>
                  <a:gd name="connsiteY5" fmla="*/ 107260 h 2907611"/>
                  <a:gd name="connsiteX6" fmla="*/ 2435824 w 3059715"/>
                  <a:gd name="connsiteY6" fmla="*/ 450160 h 2907611"/>
                  <a:gd name="connsiteX7" fmla="*/ 3059711 w 3059715"/>
                  <a:gd name="connsiteY7" fmla="*/ 821635 h 2907611"/>
                  <a:gd name="connsiteX8" fmla="*/ 2759674 w 3059715"/>
                  <a:gd name="connsiteY8" fmla="*/ 1178823 h 2907611"/>
                  <a:gd name="connsiteX9" fmla="*/ 2245324 w 3059715"/>
                  <a:gd name="connsiteY9" fmla="*/ 2207523 h 2907611"/>
                  <a:gd name="connsiteX10" fmla="*/ 2607274 w 3059715"/>
                  <a:gd name="connsiteY10" fmla="*/ 2907611 h 2907611"/>
                  <a:gd name="connsiteX11" fmla="*/ 649886 w 3059715"/>
                  <a:gd name="connsiteY11" fmla="*/ 2598048 h 2907611"/>
                  <a:gd name="connsiteX0" fmla="*/ 649886 w 3059715"/>
                  <a:gd name="connsiteY0" fmla="*/ 2585444 h 2895007"/>
                  <a:gd name="connsiteX1" fmla="*/ 621311 w 3059715"/>
                  <a:gd name="connsiteY1" fmla="*/ 2509244 h 2895007"/>
                  <a:gd name="connsiteX2" fmla="*/ 97437 w 3059715"/>
                  <a:gd name="connsiteY2" fmla="*/ 1194794 h 2895007"/>
                  <a:gd name="connsiteX3" fmla="*/ 230786 w 3059715"/>
                  <a:gd name="connsiteY3" fmla="*/ 556619 h 2895007"/>
                  <a:gd name="connsiteX4" fmla="*/ 783237 w 3059715"/>
                  <a:gd name="connsiteY4" fmla="*/ 94656 h 2895007"/>
                  <a:gd name="connsiteX5" fmla="*/ 2435824 w 3059715"/>
                  <a:gd name="connsiteY5" fmla="*/ 437556 h 2895007"/>
                  <a:gd name="connsiteX6" fmla="*/ 3059711 w 3059715"/>
                  <a:gd name="connsiteY6" fmla="*/ 809031 h 2895007"/>
                  <a:gd name="connsiteX7" fmla="*/ 2759674 w 3059715"/>
                  <a:gd name="connsiteY7" fmla="*/ 1166219 h 2895007"/>
                  <a:gd name="connsiteX8" fmla="*/ 2245324 w 3059715"/>
                  <a:gd name="connsiteY8" fmla="*/ 2194919 h 2895007"/>
                  <a:gd name="connsiteX9" fmla="*/ 2607274 w 3059715"/>
                  <a:gd name="connsiteY9" fmla="*/ 2895007 h 2895007"/>
                  <a:gd name="connsiteX10" fmla="*/ 649886 w 3059715"/>
                  <a:gd name="connsiteY10" fmla="*/ 2585444 h 2895007"/>
                  <a:gd name="connsiteX0" fmla="*/ 649886 w 2796534"/>
                  <a:gd name="connsiteY0" fmla="*/ 2585444 h 2895007"/>
                  <a:gd name="connsiteX1" fmla="*/ 621311 w 2796534"/>
                  <a:gd name="connsiteY1" fmla="*/ 2509244 h 2895007"/>
                  <a:gd name="connsiteX2" fmla="*/ 97437 w 2796534"/>
                  <a:gd name="connsiteY2" fmla="*/ 1194794 h 2895007"/>
                  <a:gd name="connsiteX3" fmla="*/ 230786 w 2796534"/>
                  <a:gd name="connsiteY3" fmla="*/ 556619 h 2895007"/>
                  <a:gd name="connsiteX4" fmla="*/ 783237 w 2796534"/>
                  <a:gd name="connsiteY4" fmla="*/ 94656 h 2895007"/>
                  <a:gd name="connsiteX5" fmla="*/ 2435824 w 2796534"/>
                  <a:gd name="connsiteY5" fmla="*/ 437556 h 2895007"/>
                  <a:gd name="connsiteX6" fmla="*/ 2759674 w 2796534"/>
                  <a:gd name="connsiteY6" fmla="*/ 1166219 h 2895007"/>
                  <a:gd name="connsiteX7" fmla="*/ 2245324 w 2796534"/>
                  <a:gd name="connsiteY7" fmla="*/ 2194919 h 2895007"/>
                  <a:gd name="connsiteX8" fmla="*/ 2607274 w 2796534"/>
                  <a:gd name="connsiteY8" fmla="*/ 2895007 h 2895007"/>
                  <a:gd name="connsiteX9" fmla="*/ 649886 w 2796534"/>
                  <a:gd name="connsiteY9" fmla="*/ 2585444 h 2895007"/>
                  <a:gd name="connsiteX0" fmla="*/ 649886 w 2796534"/>
                  <a:gd name="connsiteY0" fmla="*/ 2490788 h 2800351"/>
                  <a:gd name="connsiteX1" fmla="*/ 621311 w 2796534"/>
                  <a:gd name="connsiteY1" fmla="*/ 2414588 h 2800351"/>
                  <a:gd name="connsiteX2" fmla="*/ 97437 w 2796534"/>
                  <a:gd name="connsiteY2" fmla="*/ 1100138 h 2800351"/>
                  <a:gd name="connsiteX3" fmla="*/ 230786 w 2796534"/>
                  <a:gd name="connsiteY3" fmla="*/ 461963 h 2800351"/>
                  <a:gd name="connsiteX4" fmla="*/ 783237 w 2796534"/>
                  <a:gd name="connsiteY4" fmla="*/ 0 h 2800351"/>
                  <a:gd name="connsiteX5" fmla="*/ 2759674 w 2796534"/>
                  <a:gd name="connsiteY5" fmla="*/ 1071563 h 2800351"/>
                  <a:gd name="connsiteX6" fmla="*/ 2245324 w 2796534"/>
                  <a:gd name="connsiteY6" fmla="*/ 2100263 h 2800351"/>
                  <a:gd name="connsiteX7" fmla="*/ 2607274 w 2796534"/>
                  <a:gd name="connsiteY7" fmla="*/ 2800351 h 2800351"/>
                  <a:gd name="connsiteX8" fmla="*/ 649886 w 2796534"/>
                  <a:gd name="connsiteY8" fmla="*/ 2490788 h 2800351"/>
                  <a:gd name="connsiteX0" fmla="*/ 649886 w 2796534"/>
                  <a:gd name="connsiteY0" fmla="*/ 2028875 h 2338438"/>
                  <a:gd name="connsiteX1" fmla="*/ 621311 w 2796534"/>
                  <a:gd name="connsiteY1" fmla="*/ 1952675 h 2338438"/>
                  <a:gd name="connsiteX2" fmla="*/ 97437 w 2796534"/>
                  <a:gd name="connsiteY2" fmla="*/ 638225 h 2338438"/>
                  <a:gd name="connsiteX3" fmla="*/ 230786 w 2796534"/>
                  <a:gd name="connsiteY3" fmla="*/ 50 h 2338438"/>
                  <a:gd name="connsiteX4" fmla="*/ 2759674 w 2796534"/>
                  <a:gd name="connsiteY4" fmla="*/ 609650 h 2338438"/>
                  <a:gd name="connsiteX5" fmla="*/ 2245324 w 2796534"/>
                  <a:gd name="connsiteY5" fmla="*/ 1638350 h 2338438"/>
                  <a:gd name="connsiteX6" fmla="*/ 2607274 w 2796534"/>
                  <a:gd name="connsiteY6" fmla="*/ 2338438 h 2338438"/>
                  <a:gd name="connsiteX7" fmla="*/ 649886 w 2796534"/>
                  <a:gd name="connsiteY7" fmla="*/ 2028875 h 2338438"/>
                  <a:gd name="connsiteX0" fmla="*/ 649886 w 2796534"/>
                  <a:gd name="connsiteY0" fmla="*/ 2186948 h 2496511"/>
                  <a:gd name="connsiteX1" fmla="*/ 621311 w 2796534"/>
                  <a:gd name="connsiteY1" fmla="*/ 2110748 h 2496511"/>
                  <a:gd name="connsiteX2" fmla="*/ 97437 w 2796534"/>
                  <a:gd name="connsiteY2" fmla="*/ 796298 h 2496511"/>
                  <a:gd name="connsiteX3" fmla="*/ 230786 w 2796534"/>
                  <a:gd name="connsiteY3" fmla="*/ 158123 h 2496511"/>
                  <a:gd name="connsiteX4" fmla="*/ 2759674 w 2796534"/>
                  <a:gd name="connsiteY4" fmla="*/ 767723 h 2496511"/>
                  <a:gd name="connsiteX5" fmla="*/ 2245324 w 2796534"/>
                  <a:gd name="connsiteY5" fmla="*/ 1796423 h 2496511"/>
                  <a:gd name="connsiteX6" fmla="*/ 2607274 w 2796534"/>
                  <a:gd name="connsiteY6" fmla="*/ 2496511 h 2496511"/>
                  <a:gd name="connsiteX7" fmla="*/ 649886 w 2796534"/>
                  <a:gd name="connsiteY7" fmla="*/ 2186948 h 2496511"/>
                  <a:gd name="connsiteX0" fmla="*/ 649886 w 2796534"/>
                  <a:gd name="connsiteY0" fmla="*/ 2360731 h 2670294"/>
                  <a:gd name="connsiteX1" fmla="*/ 621311 w 2796534"/>
                  <a:gd name="connsiteY1" fmla="*/ 2284531 h 2670294"/>
                  <a:gd name="connsiteX2" fmla="*/ 97437 w 2796534"/>
                  <a:gd name="connsiteY2" fmla="*/ 970081 h 2670294"/>
                  <a:gd name="connsiteX3" fmla="*/ 230786 w 2796534"/>
                  <a:gd name="connsiteY3" fmla="*/ 331906 h 2670294"/>
                  <a:gd name="connsiteX4" fmla="*/ 2759674 w 2796534"/>
                  <a:gd name="connsiteY4" fmla="*/ 941506 h 2670294"/>
                  <a:gd name="connsiteX5" fmla="*/ 2245324 w 2796534"/>
                  <a:gd name="connsiteY5" fmla="*/ 1970206 h 2670294"/>
                  <a:gd name="connsiteX6" fmla="*/ 2607274 w 2796534"/>
                  <a:gd name="connsiteY6" fmla="*/ 2670294 h 2670294"/>
                  <a:gd name="connsiteX7" fmla="*/ 649886 w 2796534"/>
                  <a:gd name="connsiteY7" fmla="*/ 2360731 h 2670294"/>
                  <a:gd name="connsiteX0" fmla="*/ 649886 w 2796534"/>
                  <a:gd name="connsiteY0" fmla="*/ 2588587 h 2898150"/>
                  <a:gd name="connsiteX1" fmla="*/ 621311 w 2796534"/>
                  <a:gd name="connsiteY1" fmla="*/ 2512387 h 2898150"/>
                  <a:gd name="connsiteX2" fmla="*/ 97437 w 2796534"/>
                  <a:gd name="connsiteY2" fmla="*/ 1197937 h 2898150"/>
                  <a:gd name="connsiteX3" fmla="*/ 230786 w 2796534"/>
                  <a:gd name="connsiteY3" fmla="*/ 559762 h 2898150"/>
                  <a:gd name="connsiteX4" fmla="*/ 2759674 w 2796534"/>
                  <a:gd name="connsiteY4" fmla="*/ 1169362 h 2898150"/>
                  <a:gd name="connsiteX5" fmla="*/ 2245324 w 2796534"/>
                  <a:gd name="connsiteY5" fmla="*/ 2198062 h 2898150"/>
                  <a:gd name="connsiteX6" fmla="*/ 2607274 w 2796534"/>
                  <a:gd name="connsiteY6" fmla="*/ 2898150 h 2898150"/>
                  <a:gd name="connsiteX7" fmla="*/ 649886 w 2796534"/>
                  <a:gd name="connsiteY7" fmla="*/ 2588587 h 2898150"/>
                  <a:gd name="connsiteX0" fmla="*/ 649886 w 2796534"/>
                  <a:gd name="connsiteY0" fmla="*/ 2591136 h 2900699"/>
                  <a:gd name="connsiteX1" fmla="*/ 621311 w 2796534"/>
                  <a:gd name="connsiteY1" fmla="*/ 2514936 h 2900699"/>
                  <a:gd name="connsiteX2" fmla="*/ 97437 w 2796534"/>
                  <a:gd name="connsiteY2" fmla="*/ 1200486 h 2900699"/>
                  <a:gd name="connsiteX3" fmla="*/ 230786 w 2796534"/>
                  <a:gd name="connsiteY3" fmla="*/ 562311 h 2900699"/>
                  <a:gd name="connsiteX4" fmla="*/ 2759674 w 2796534"/>
                  <a:gd name="connsiteY4" fmla="*/ 1171911 h 2900699"/>
                  <a:gd name="connsiteX5" fmla="*/ 2245324 w 2796534"/>
                  <a:gd name="connsiteY5" fmla="*/ 2200611 h 2900699"/>
                  <a:gd name="connsiteX6" fmla="*/ 2607274 w 2796534"/>
                  <a:gd name="connsiteY6" fmla="*/ 2900699 h 2900699"/>
                  <a:gd name="connsiteX7" fmla="*/ 649886 w 2796534"/>
                  <a:gd name="connsiteY7" fmla="*/ 2591136 h 290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6534" h="2900699">
                    <a:moveTo>
                      <a:pt x="649886" y="2591136"/>
                    </a:moveTo>
                    <a:lnTo>
                      <a:pt x="621311" y="2514936"/>
                    </a:lnTo>
                    <a:cubicBezTo>
                      <a:pt x="137123" y="2162511"/>
                      <a:pt x="-166088" y="1486236"/>
                      <a:pt x="97437" y="1200486"/>
                    </a:cubicBezTo>
                    <a:cubicBezTo>
                      <a:pt x="92674" y="987761"/>
                      <a:pt x="106962" y="765511"/>
                      <a:pt x="230786" y="562311"/>
                    </a:cubicBezTo>
                    <a:cubicBezTo>
                      <a:pt x="1084067" y="-466388"/>
                      <a:pt x="2647755" y="22561"/>
                      <a:pt x="2759674" y="1171911"/>
                    </a:cubicBezTo>
                    <a:cubicBezTo>
                      <a:pt x="2861274" y="1587836"/>
                      <a:pt x="2772374" y="2108536"/>
                      <a:pt x="2245324" y="2200611"/>
                    </a:cubicBezTo>
                    <a:cubicBezTo>
                      <a:pt x="2600924" y="2492711"/>
                      <a:pt x="2604099" y="2770524"/>
                      <a:pt x="2607274" y="2900699"/>
                    </a:cubicBezTo>
                    <a:lnTo>
                      <a:pt x="649886" y="259113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6056BDF-D7AA-6FEE-6D7E-F16DA37CB2F2}"/>
                  </a:ext>
                </a:extLst>
              </p:cNvPr>
              <p:cNvGrpSpPr/>
              <p:nvPr/>
            </p:nvGrpSpPr>
            <p:grpSpPr>
              <a:xfrm>
                <a:off x="5734732" y="3429000"/>
                <a:ext cx="1076325" cy="731044"/>
                <a:chOff x="5538787" y="3328987"/>
                <a:chExt cx="1076325" cy="731044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8407B7F-27EB-A8DC-4A3E-B7A0CE651275}"/>
                    </a:ext>
                  </a:extLst>
                </p:cNvPr>
                <p:cNvSpPr/>
                <p:nvPr/>
              </p:nvSpPr>
              <p:spPr>
                <a:xfrm>
                  <a:off x="5538787" y="3481388"/>
                  <a:ext cx="171450" cy="171450"/>
                </a:xfrm>
                <a:prstGeom prst="ellipse">
                  <a:avLst/>
                </a:prstGeom>
                <a:solidFill>
                  <a:srgbClr val="3B2914"/>
                </a:solidFill>
                <a:ln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78C31DC-C6E5-0678-66D6-6CFE5879F34C}"/>
                    </a:ext>
                  </a:extLst>
                </p:cNvPr>
                <p:cNvSpPr/>
                <p:nvPr/>
              </p:nvSpPr>
              <p:spPr>
                <a:xfrm>
                  <a:off x="6443662" y="3535988"/>
                  <a:ext cx="171450" cy="171450"/>
                </a:xfrm>
                <a:prstGeom prst="ellipse">
                  <a:avLst/>
                </a:prstGeom>
                <a:solidFill>
                  <a:srgbClr val="3B2914"/>
                </a:solidFill>
                <a:ln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E2622CC-FE06-443F-43AB-D778F27A70A4}"/>
                    </a:ext>
                  </a:extLst>
                </p:cNvPr>
                <p:cNvCxnSpPr/>
                <p:nvPr/>
              </p:nvCxnSpPr>
              <p:spPr>
                <a:xfrm>
                  <a:off x="5624512" y="3328987"/>
                  <a:ext cx="133351" cy="138113"/>
                </a:xfrm>
                <a:prstGeom prst="line">
                  <a:avLst/>
                </a:prstGeom>
                <a:ln w="28575">
                  <a:solidFill>
                    <a:srgbClr val="3B29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C4B8ED0-DDDF-0BCB-8632-868B7EB65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3181" y="3374231"/>
                  <a:ext cx="147638" cy="107157"/>
                </a:xfrm>
                <a:prstGeom prst="line">
                  <a:avLst/>
                </a:prstGeom>
                <a:ln w="28575">
                  <a:solidFill>
                    <a:srgbClr val="3B29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C68E18B-B200-90C0-ABB9-1E9932FD11B3}"/>
                    </a:ext>
                  </a:extLst>
                </p:cNvPr>
                <p:cNvSpPr/>
                <p:nvPr/>
              </p:nvSpPr>
              <p:spPr>
                <a:xfrm>
                  <a:off x="5864058" y="3662363"/>
                  <a:ext cx="269628" cy="397668"/>
                </a:xfrm>
                <a:custGeom>
                  <a:avLst/>
                  <a:gdLst>
                    <a:gd name="connsiteX0" fmla="*/ 0 w 219075"/>
                    <a:gd name="connsiteY0" fmla="*/ 19050 h 381000"/>
                    <a:gd name="connsiteX1" fmla="*/ 119062 w 219075"/>
                    <a:gd name="connsiteY1" fmla="*/ 0 h 381000"/>
                    <a:gd name="connsiteX2" fmla="*/ 219075 w 219075"/>
                    <a:gd name="connsiteY2" fmla="*/ 45244 h 381000"/>
                    <a:gd name="connsiteX3" fmla="*/ 140494 w 219075"/>
                    <a:gd name="connsiteY3" fmla="*/ 381000 h 381000"/>
                    <a:gd name="connsiteX4" fmla="*/ 0 w 219075"/>
                    <a:gd name="connsiteY4" fmla="*/ 19050 h 381000"/>
                    <a:gd name="connsiteX0" fmla="*/ 0 w 219075"/>
                    <a:gd name="connsiteY0" fmla="*/ 35718 h 397668"/>
                    <a:gd name="connsiteX1" fmla="*/ 123824 w 219075"/>
                    <a:gd name="connsiteY1" fmla="*/ 0 h 397668"/>
                    <a:gd name="connsiteX2" fmla="*/ 219075 w 219075"/>
                    <a:gd name="connsiteY2" fmla="*/ 61912 h 397668"/>
                    <a:gd name="connsiteX3" fmla="*/ 140494 w 219075"/>
                    <a:gd name="connsiteY3" fmla="*/ 397668 h 397668"/>
                    <a:gd name="connsiteX4" fmla="*/ 0 w 219075"/>
                    <a:gd name="connsiteY4" fmla="*/ 35718 h 397668"/>
                    <a:gd name="connsiteX0" fmla="*/ 0 w 219075"/>
                    <a:gd name="connsiteY0" fmla="*/ 35718 h 397668"/>
                    <a:gd name="connsiteX1" fmla="*/ 123824 w 219075"/>
                    <a:gd name="connsiteY1" fmla="*/ 0 h 397668"/>
                    <a:gd name="connsiteX2" fmla="*/ 219075 w 219075"/>
                    <a:gd name="connsiteY2" fmla="*/ 61912 h 397668"/>
                    <a:gd name="connsiteX3" fmla="*/ 140494 w 219075"/>
                    <a:gd name="connsiteY3" fmla="*/ 397668 h 397668"/>
                    <a:gd name="connsiteX4" fmla="*/ 0 w 219075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0 w 264319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0 w 264319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0 w 264319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7144 w 264319"/>
                    <a:gd name="connsiteY4" fmla="*/ 71437 h 397668"/>
                    <a:gd name="connsiteX5" fmla="*/ 0 w 264319"/>
                    <a:gd name="connsiteY5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54769 w 264319"/>
                    <a:gd name="connsiteY4" fmla="*/ 52387 h 397668"/>
                    <a:gd name="connsiteX5" fmla="*/ 0 w 264319"/>
                    <a:gd name="connsiteY5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54769 w 264319"/>
                    <a:gd name="connsiteY4" fmla="*/ 52387 h 397668"/>
                    <a:gd name="connsiteX5" fmla="*/ 0 w 264319"/>
                    <a:gd name="connsiteY5" fmla="*/ 35718 h 397668"/>
                    <a:gd name="connsiteX0" fmla="*/ 0 w 264319"/>
                    <a:gd name="connsiteY0" fmla="*/ 35718 h 417897"/>
                    <a:gd name="connsiteX1" fmla="*/ 123824 w 264319"/>
                    <a:gd name="connsiteY1" fmla="*/ 0 h 417897"/>
                    <a:gd name="connsiteX2" fmla="*/ 264319 w 264319"/>
                    <a:gd name="connsiteY2" fmla="*/ 57150 h 417897"/>
                    <a:gd name="connsiteX3" fmla="*/ 140494 w 264319"/>
                    <a:gd name="connsiteY3" fmla="*/ 397668 h 417897"/>
                    <a:gd name="connsiteX4" fmla="*/ 54769 w 264319"/>
                    <a:gd name="connsiteY4" fmla="*/ 52387 h 417897"/>
                    <a:gd name="connsiteX5" fmla="*/ 0 w 264319"/>
                    <a:gd name="connsiteY5" fmla="*/ 35718 h 417897"/>
                    <a:gd name="connsiteX0" fmla="*/ 0 w 264319"/>
                    <a:gd name="connsiteY0" fmla="*/ 35718 h 397993"/>
                    <a:gd name="connsiteX1" fmla="*/ 123824 w 264319"/>
                    <a:gd name="connsiteY1" fmla="*/ 0 h 397993"/>
                    <a:gd name="connsiteX2" fmla="*/ 264319 w 264319"/>
                    <a:gd name="connsiteY2" fmla="*/ 57150 h 397993"/>
                    <a:gd name="connsiteX3" fmla="*/ 140494 w 264319"/>
                    <a:gd name="connsiteY3" fmla="*/ 397668 h 397993"/>
                    <a:gd name="connsiteX4" fmla="*/ 54769 w 264319"/>
                    <a:gd name="connsiteY4" fmla="*/ 52387 h 397993"/>
                    <a:gd name="connsiteX5" fmla="*/ 0 w 264319"/>
                    <a:gd name="connsiteY5" fmla="*/ 35718 h 397993"/>
                    <a:gd name="connsiteX0" fmla="*/ 0 w 264319"/>
                    <a:gd name="connsiteY0" fmla="*/ 35718 h 397993"/>
                    <a:gd name="connsiteX1" fmla="*/ 123824 w 264319"/>
                    <a:gd name="connsiteY1" fmla="*/ 0 h 397993"/>
                    <a:gd name="connsiteX2" fmla="*/ 264319 w 264319"/>
                    <a:gd name="connsiteY2" fmla="*/ 57150 h 397993"/>
                    <a:gd name="connsiteX3" fmla="*/ 126206 w 264319"/>
                    <a:gd name="connsiteY3" fmla="*/ 397668 h 397993"/>
                    <a:gd name="connsiteX4" fmla="*/ 54769 w 264319"/>
                    <a:gd name="connsiteY4" fmla="*/ 52387 h 397993"/>
                    <a:gd name="connsiteX5" fmla="*/ 0 w 264319"/>
                    <a:gd name="connsiteY5" fmla="*/ 35718 h 397993"/>
                    <a:gd name="connsiteX0" fmla="*/ 0 w 264319"/>
                    <a:gd name="connsiteY0" fmla="*/ 35718 h 397672"/>
                    <a:gd name="connsiteX1" fmla="*/ 123824 w 264319"/>
                    <a:gd name="connsiteY1" fmla="*/ 0 h 397672"/>
                    <a:gd name="connsiteX2" fmla="*/ 264319 w 264319"/>
                    <a:gd name="connsiteY2" fmla="*/ 57150 h 397672"/>
                    <a:gd name="connsiteX3" fmla="*/ 126206 w 264319"/>
                    <a:gd name="connsiteY3" fmla="*/ 397668 h 397672"/>
                    <a:gd name="connsiteX4" fmla="*/ 45244 w 264319"/>
                    <a:gd name="connsiteY4" fmla="*/ 50006 h 397672"/>
                    <a:gd name="connsiteX5" fmla="*/ 0 w 264319"/>
                    <a:gd name="connsiteY5" fmla="*/ 35718 h 397672"/>
                    <a:gd name="connsiteX0" fmla="*/ 0 w 264319"/>
                    <a:gd name="connsiteY0" fmla="*/ 35718 h 397672"/>
                    <a:gd name="connsiteX1" fmla="*/ 123824 w 264319"/>
                    <a:gd name="connsiteY1" fmla="*/ 0 h 397672"/>
                    <a:gd name="connsiteX2" fmla="*/ 264319 w 264319"/>
                    <a:gd name="connsiteY2" fmla="*/ 57150 h 397672"/>
                    <a:gd name="connsiteX3" fmla="*/ 126206 w 264319"/>
                    <a:gd name="connsiteY3" fmla="*/ 397668 h 397672"/>
                    <a:gd name="connsiteX4" fmla="*/ 45244 w 264319"/>
                    <a:gd name="connsiteY4" fmla="*/ 50006 h 397672"/>
                    <a:gd name="connsiteX5" fmla="*/ 0 w 264319"/>
                    <a:gd name="connsiteY5" fmla="*/ 35718 h 397672"/>
                    <a:gd name="connsiteX0" fmla="*/ 0 w 264319"/>
                    <a:gd name="connsiteY0" fmla="*/ 35718 h 397672"/>
                    <a:gd name="connsiteX1" fmla="*/ 123824 w 264319"/>
                    <a:gd name="connsiteY1" fmla="*/ 0 h 397672"/>
                    <a:gd name="connsiteX2" fmla="*/ 264319 w 264319"/>
                    <a:gd name="connsiteY2" fmla="*/ 57150 h 397672"/>
                    <a:gd name="connsiteX3" fmla="*/ 126206 w 264319"/>
                    <a:gd name="connsiteY3" fmla="*/ 397668 h 397672"/>
                    <a:gd name="connsiteX4" fmla="*/ 45244 w 264319"/>
                    <a:gd name="connsiteY4" fmla="*/ 50006 h 397672"/>
                    <a:gd name="connsiteX5" fmla="*/ 0 w 264319"/>
                    <a:gd name="connsiteY5" fmla="*/ 35718 h 397672"/>
                    <a:gd name="connsiteX0" fmla="*/ 0 w 277026"/>
                    <a:gd name="connsiteY0" fmla="*/ 35718 h 397782"/>
                    <a:gd name="connsiteX1" fmla="*/ 123824 w 277026"/>
                    <a:gd name="connsiteY1" fmla="*/ 0 h 397782"/>
                    <a:gd name="connsiteX2" fmla="*/ 264319 w 277026"/>
                    <a:gd name="connsiteY2" fmla="*/ 57150 h 397782"/>
                    <a:gd name="connsiteX3" fmla="*/ 254794 w 277026"/>
                    <a:gd name="connsiteY3" fmla="*/ 88106 h 397782"/>
                    <a:gd name="connsiteX4" fmla="*/ 126206 w 277026"/>
                    <a:gd name="connsiteY4" fmla="*/ 397668 h 397782"/>
                    <a:gd name="connsiteX5" fmla="*/ 45244 w 277026"/>
                    <a:gd name="connsiteY5" fmla="*/ 50006 h 397782"/>
                    <a:gd name="connsiteX6" fmla="*/ 0 w 277026"/>
                    <a:gd name="connsiteY6" fmla="*/ 35718 h 397782"/>
                    <a:gd name="connsiteX0" fmla="*/ 0 w 269441"/>
                    <a:gd name="connsiteY0" fmla="*/ 35718 h 397754"/>
                    <a:gd name="connsiteX1" fmla="*/ 123824 w 269441"/>
                    <a:gd name="connsiteY1" fmla="*/ 0 h 397754"/>
                    <a:gd name="connsiteX2" fmla="*/ 264319 w 269441"/>
                    <a:gd name="connsiteY2" fmla="*/ 57150 h 397754"/>
                    <a:gd name="connsiteX3" fmla="*/ 209550 w 269441"/>
                    <a:gd name="connsiteY3" fmla="*/ 83343 h 397754"/>
                    <a:gd name="connsiteX4" fmla="*/ 126206 w 269441"/>
                    <a:gd name="connsiteY4" fmla="*/ 397668 h 397754"/>
                    <a:gd name="connsiteX5" fmla="*/ 45244 w 269441"/>
                    <a:gd name="connsiteY5" fmla="*/ 50006 h 397754"/>
                    <a:gd name="connsiteX6" fmla="*/ 0 w 269441"/>
                    <a:gd name="connsiteY6" fmla="*/ 35718 h 397754"/>
                    <a:gd name="connsiteX0" fmla="*/ 0 w 269441"/>
                    <a:gd name="connsiteY0" fmla="*/ 35718 h 397696"/>
                    <a:gd name="connsiteX1" fmla="*/ 123824 w 269441"/>
                    <a:gd name="connsiteY1" fmla="*/ 0 h 397696"/>
                    <a:gd name="connsiteX2" fmla="*/ 264319 w 269441"/>
                    <a:gd name="connsiteY2" fmla="*/ 57150 h 397696"/>
                    <a:gd name="connsiteX3" fmla="*/ 209550 w 269441"/>
                    <a:gd name="connsiteY3" fmla="*/ 83343 h 397696"/>
                    <a:gd name="connsiteX4" fmla="*/ 126206 w 269441"/>
                    <a:gd name="connsiteY4" fmla="*/ 397668 h 397696"/>
                    <a:gd name="connsiteX5" fmla="*/ 45244 w 269441"/>
                    <a:gd name="connsiteY5" fmla="*/ 50006 h 397696"/>
                    <a:gd name="connsiteX6" fmla="*/ 0 w 269441"/>
                    <a:gd name="connsiteY6" fmla="*/ 35718 h 397696"/>
                    <a:gd name="connsiteX0" fmla="*/ 0 w 269441"/>
                    <a:gd name="connsiteY0" fmla="*/ 35718 h 397842"/>
                    <a:gd name="connsiteX1" fmla="*/ 123824 w 269441"/>
                    <a:gd name="connsiteY1" fmla="*/ 0 h 397842"/>
                    <a:gd name="connsiteX2" fmla="*/ 264319 w 269441"/>
                    <a:gd name="connsiteY2" fmla="*/ 57150 h 397842"/>
                    <a:gd name="connsiteX3" fmla="*/ 209550 w 269441"/>
                    <a:gd name="connsiteY3" fmla="*/ 83343 h 397842"/>
                    <a:gd name="connsiteX4" fmla="*/ 126206 w 269441"/>
                    <a:gd name="connsiteY4" fmla="*/ 397668 h 397842"/>
                    <a:gd name="connsiteX5" fmla="*/ 45244 w 269441"/>
                    <a:gd name="connsiteY5" fmla="*/ 50006 h 397842"/>
                    <a:gd name="connsiteX6" fmla="*/ 0 w 269441"/>
                    <a:gd name="connsiteY6" fmla="*/ 35718 h 397842"/>
                    <a:gd name="connsiteX0" fmla="*/ 0 w 269441"/>
                    <a:gd name="connsiteY0" fmla="*/ 35718 h 397798"/>
                    <a:gd name="connsiteX1" fmla="*/ 123824 w 269441"/>
                    <a:gd name="connsiteY1" fmla="*/ 0 h 397798"/>
                    <a:gd name="connsiteX2" fmla="*/ 264319 w 269441"/>
                    <a:gd name="connsiteY2" fmla="*/ 57150 h 397798"/>
                    <a:gd name="connsiteX3" fmla="*/ 209550 w 269441"/>
                    <a:gd name="connsiteY3" fmla="*/ 90487 h 397798"/>
                    <a:gd name="connsiteX4" fmla="*/ 126206 w 269441"/>
                    <a:gd name="connsiteY4" fmla="*/ 397668 h 397798"/>
                    <a:gd name="connsiteX5" fmla="*/ 45244 w 269441"/>
                    <a:gd name="connsiteY5" fmla="*/ 50006 h 397798"/>
                    <a:gd name="connsiteX6" fmla="*/ 0 w 269441"/>
                    <a:gd name="connsiteY6" fmla="*/ 35718 h 397798"/>
                    <a:gd name="connsiteX0" fmla="*/ 0 w 269805"/>
                    <a:gd name="connsiteY0" fmla="*/ 35718 h 397832"/>
                    <a:gd name="connsiteX1" fmla="*/ 123824 w 269805"/>
                    <a:gd name="connsiteY1" fmla="*/ 0 h 397832"/>
                    <a:gd name="connsiteX2" fmla="*/ 264319 w 269805"/>
                    <a:gd name="connsiteY2" fmla="*/ 57150 h 397832"/>
                    <a:gd name="connsiteX3" fmla="*/ 214312 w 269805"/>
                    <a:gd name="connsiteY3" fmla="*/ 95250 h 397832"/>
                    <a:gd name="connsiteX4" fmla="*/ 126206 w 269805"/>
                    <a:gd name="connsiteY4" fmla="*/ 397668 h 397832"/>
                    <a:gd name="connsiteX5" fmla="*/ 45244 w 269805"/>
                    <a:gd name="connsiteY5" fmla="*/ 50006 h 397832"/>
                    <a:gd name="connsiteX6" fmla="*/ 0 w 269805"/>
                    <a:gd name="connsiteY6" fmla="*/ 35718 h 397832"/>
                    <a:gd name="connsiteX0" fmla="*/ 0 w 269805"/>
                    <a:gd name="connsiteY0" fmla="*/ 35718 h 397730"/>
                    <a:gd name="connsiteX1" fmla="*/ 123824 w 269805"/>
                    <a:gd name="connsiteY1" fmla="*/ 0 h 397730"/>
                    <a:gd name="connsiteX2" fmla="*/ 264319 w 269805"/>
                    <a:gd name="connsiteY2" fmla="*/ 57150 h 397730"/>
                    <a:gd name="connsiteX3" fmla="*/ 214312 w 269805"/>
                    <a:gd name="connsiteY3" fmla="*/ 78581 h 397730"/>
                    <a:gd name="connsiteX4" fmla="*/ 126206 w 269805"/>
                    <a:gd name="connsiteY4" fmla="*/ 397668 h 397730"/>
                    <a:gd name="connsiteX5" fmla="*/ 45244 w 269805"/>
                    <a:gd name="connsiteY5" fmla="*/ 50006 h 397730"/>
                    <a:gd name="connsiteX6" fmla="*/ 0 w 269805"/>
                    <a:gd name="connsiteY6" fmla="*/ 35718 h 397730"/>
                    <a:gd name="connsiteX0" fmla="*/ 0 w 269805"/>
                    <a:gd name="connsiteY0" fmla="*/ 35718 h 397668"/>
                    <a:gd name="connsiteX1" fmla="*/ 123824 w 269805"/>
                    <a:gd name="connsiteY1" fmla="*/ 0 h 397668"/>
                    <a:gd name="connsiteX2" fmla="*/ 264319 w 269805"/>
                    <a:gd name="connsiteY2" fmla="*/ 57150 h 397668"/>
                    <a:gd name="connsiteX3" fmla="*/ 214312 w 269805"/>
                    <a:gd name="connsiteY3" fmla="*/ 78581 h 397668"/>
                    <a:gd name="connsiteX4" fmla="*/ 126206 w 269805"/>
                    <a:gd name="connsiteY4" fmla="*/ 397668 h 397668"/>
                    <a:gd name="connsiteX5" fmla="*/ 45244 w 269805"/>
                    <a:gd name="connsiteY5" fmla="*/ 50006 h 397668"/>
                    <a:gd name="connsiteX6" fmla="*/ 0 w 269805"/>
                    <a:gd name="connsiteY6" fmla="*/ 35718 h 397668"/>
                    <a:gd name="connsiteX0" fmla="*/ 0 w 269628"/>
                    <a:gd name="connsiteY0" fmla="*/ 35718 h 397668"/>
                    <a:gd name="connsiteX1" fmla="*/ 123824 w 269628"/>
                    <a:gd name="connsiteY1" fmla="*/ 0 h 397668"/>
                    <a:gd name="connsiteX2" fmla="*/ 264319 w 269628"/>
                    <a:gd name="connsiteY2" fmla="*/ 57150 h 397668"/>
                    <a:gd name="connsiteX3" fmla="*/ 214312 w 269628"/>
                    <a:gd name="connsiteY3" fmla="*/ 78581 h 397668"/>
                    <a:gd name="connsiteX4" fmla="*/ 126206 w 269628"/>
                    <a:gd name="connsiteY4" fmla="*/ 397668 h 397668"/>
                    <a:gd name="connsiteX5" fmla="*/ 45244 w 269628"/>
                    <a:gd name="connsiteY5" fmla="*/ 50006 h 397668"/>
                    <a:gd name="connsiteX6" fmla="*/ 0 w 269628"/>
                    <a:gd name="connsiteY6" fmla="*/ 35718 h 39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628" h="397668">
                      <a:moveTo>
                        <a:pt x="0" y="35718"/>
                      </a:moveTo>
                      <a:cubicBezTo>
                        <a:pt x="41275" y="23812"/>
                        <a:pt x="75406" y="52388"/>
                        <a:pt x="123824" y="0"/>
                      </a:cubicBezTo>
                      <a:cubicBezTo>
                        <a:pt x="169861" y="51594"/>
                        <a:pt x="208757" y="60326"/>
                        <a:pt x="264319" y="57150"/>
                      </a:cubicBezTo>
                      <a:cubicBezTo>
                        <a:pt x="286147" y="71834"/>
                        <a:pt x="234950" y="45641"/>
                        <a:pt x="214312" y="78581"/>
                      </a:cubicBezTo>
                      <a:cubicBezTo>
                        <a:pt x="191293" y="135334"/>
                        <a:pt x="228203" y="397669"/>
                        <a:pt x="126206" y="397668"/>
                      </a:cubicBezTo>
                      <a:cubicBezTo>
                        <a:pt x="24209" y="397667"/>
                        <a:pt x="42466" y="115094"/>
                        <a:pt x="45244" y="50006"/>
                      </a:cubicBezTo>
                      <a:lnTo>
                        <a:pt x="0" y="35718"/>
                      </a:lnTo>
                      <a:close/>
                    </a:path>
                  </a:pathLst>
                </a:custGeom>
                <a:solidFill>
                  <a:srgbClr val="FA9CA2"/>
                </a:solidFill>
                <a:ln w="31750"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87B50-E87D-0761-C0F3-B5BFF4AE2789}"/>
                  </a:ext>
                </a:extLst>
              </p:cNvPr>
              <p:cNvSpPr/>
              <p:nvPr/>
            </p:nvSpPr>
            <p:spPr>
              <a:xfrm flipV="1">
                <a:off x="6435350" y="4079095"/>
                <a:ext cx="643241" cy="535209"/>
              </a:xfrm>
              <a:custGeom>
                <a:avLst/>
                <a:gdLst>
                  <a:gd name="connsiteX0" fmla="*/ 314392 w 733492"/>
                  <a:gd name="connsiteY0" fmla="*/ 0 h 457670"/>
                  <a:gd name="connsiteX1" fmla="*/ 67 w 733492"/>
                  <a:gd name="connsiteY1" fmla="*/ 328613 h 457670"/>
                  <a:gd name="connsiteX2" fmla="*/ 290580 w 733492"/>
                  <a:gd name="connsiteY2" fmla="*/ 457200 h 457670"/>
                  <a:gd name="connsiteX3" fmla="*/ 733492 w 733492"/>
                  <a:gd name="connsiteY3" fmla="*/ 290513 h 457670"/>
                  <a:gd name="connsiteX0" fmla="*/ 295351 w 714451"/>
                  <a:gd name="connsiteY0" fmla="*/ 0 h 457440"/>
                  <a:gd name="connsiteX1" fmla="*/ 76 w 714451"/>
                  <a:gd name="connsiteY1" fmla="*/ 266700 h 457440"/>
                  <a:gd name="connsiteX2" fmla="*/ 271539 w 714451"/>
                  <a:gd name="connsiteY2" fmla="*/ 457200 h 457440"/>
                  <a:gd name="connsiteX3" fmla="*/ 714451 w 714451"/>
                  <a:gd name="connsiteY3" fmla="*/ 290513 h 457440"/>
                  <a:gd name="connsiteX0" fmla="*/ 353212 w 715162"/>
                  <a:gd name="connsiteY0" fmla="*/ 0 h 476497"/>
                  <a:gd name="connsiteX1" fmla="*/ 787 w 715162"/>
                  <a:gd name="connsiteY1" fmla="*/ 285750 h 476497"/>
                  <a:gd name="connsiteX2" fmla="*/ 272250 w 715162"/>
                  <a:gd name="connsiteY2" fmla="*/ 476250 h 476497"/>
                  <a:gd name="connsiteX3" fmla="*/ 715162 w 715162"/>
                  <a:gd name="connsiteY3" fmla="*/ 309563 h 476497"/>
                  <a:gd name="connsiteX0" fmla="*/ 348472 w 710422"/>
                  <a:gd name="connsiteY0" fmla="*/ 0 h 476410"/>
                  <a:gd name="connsiteX1" fmla="*/ 810 w 710422"/>
                  <a:gd name="connsiteY1" fmla="*/ 219075 h 476410"/>
                  <a:gd name="connsiteX2" fmla="*/ 267510 w 710422"/>
                  <a:gd name="connsiteY2" fmla="*/ 476250 h 476410"/>
                  <a:gd name="connsiteX3" fmla="*/ 710422 w 710422"/>
                  <a:gd name="connsiteY3" fmla="*/ 309563 h 476410"/>
                  <a:gd name="connsiteX0" fmla="*/ 351684 w 713634"/>
                  <a:gd name="connsiteY0" fmla="*/ 0 h 471651"/>
                  <a:gd name="connsiteX1" fmla="*/ 4022 w 713634"/>
                  <a:gd name="connsiteY1" fmla="*/ 219075 h 471651"/>
                  <a:gd name="connsiteX2" fmla="*/ 199285 w 713634"/>
                  <a:gd name="connsiteY2" fmla="*/ 471488 h 471651"/>
                  <a:gd name="connsiteX3" fmla="*/ 713634 w 713634"/>
                  <a:gd name="connsiteY3" fmla="*/ 309563 h 471651"/>
                  <a:gd name="connsiteX0" fmla="*/ 357266 w 719216"/>
                  <a:gd name="connsiteY0" fmla="*/ 0 h 471723"/>
                  <a:gd name="connsiteX1" fmla="*/ 9604 w 719216"/>
                  <a:gd name="connsiteY1" fmla="*/ 219075 h 471723"/>
                  <a:gd name="connsiteX2" fmla="*/ 204867 w 719216"/>
                  <a:gd name="connsiteY2" fmla="*/ 471488 h 471723"/>
                  <a:gd name="connsiteX3" fmla="*/ 719216 w 719216"/>
                  <a:gd name="connsiteY3" fmla="*/ 309563 h 471723"/>
                  <a:gd name="connsiteX0" fmla="*/ 357266 w 714454"/>
                  <a:gd name="connsiteY0" fmla="*/ 0 h 471723"/>
                  <a:gd name="connsiteX1" fmla="*/ 9604 w 714454"/>
                  <a:gd name="connsiteY1" fmla="*/ 219075 h 471723"/>
                  <a:gd name="connsiteX2" fmla="*/ 204867 w 714454"/>
                  <a:gd name="connsiteY2" fmla="*/ 471488 h 471723"/>
                  <a:gd name="connsiteX3" fmla="*/ 714454 w 714454"/>
                  <a:gd name="connsiteY3" fmla="*/ 300038 h 471723"/>
                  <a:gd name="connsiteX0" fmla="*/ 316332 w 673520"/>
                  <a:gd name="connsiteY0" fmla="*/ 0 h 471723"/>
                  <a:gd name="connsiteX1" fmla="*/ 13120 w 673520"/>
                  <a:gd name="connsiteY1" fmla="*/ 219075 h 471723"/>
                  <a:gd name="connsiteX2" fmla="*/ 163933 w 673520"/>
                  <a:gd name="connsiteY2" fmla="*/ 471488 h 471723"/>
                  <a:gd name="connsiteX3" fmla="*/ 673520 w 673520"/>
                  <a:gd name="connsiteY3" fmla="*/ 300038 h 471723"/>
                  <a:gd name="connsiteX0" fmla="*/ 310208 w 667396"/>
                  <a:gd name="connsiteY0" fmla="*/ 0 h 490688"/>
                  <a:gd name="connsiteX1" fmla="*/ 6996 w 667396"/>
                  <a:gd name="connsiteY1" fmla="*/ 219075 h 490688"/>
                  <a:gd name="connsiteX2" fmla="*/ 151459 w 667396"/>
                  <a:gd name="connsiteY2" fmla="*/ 490538 h 490688"/>
                  <a:gd name="connsiteX3" fmla="*/ 667396 w 667396"/>
                  <a:gd name="connsiteY3" fmla="*/ 300038 h 490688"/>
                  <a:gd name="connsiteX0" fmla="*/ 310208 w 641996"/>
                  <a:gd name="connsiteY0" fmla="*/ 0 h 490688"/>
                  <a:gd name="connsiteX1" fmla="*/ 6996 w 641996"/>
                  <a:gd name="connsiteY1" fmla="*/ 219075 h 490688"/>
                  <a:gd name="connsiteX2" fmla="*/ 151459 w 641996"/>
                  <a:gd name="connsiteY2" fmla="*/ 490538 h 490688"/>
                  <a:gd name="connsiteX3" fmla="*/ 641996 w 641996"/>
                  <a:gd name="connsiteY3" fmla="*/ 211138 h 490688"/>
                  <a:gd name="connsiteX0" fmla="*/ 310208 w 641996"/>
                  <a:gd name="connsiteY0" fmla="*/ 0 h 490688"/>
                  <a:gd name="connsiteX1" fmla="*/ 6996 w 641996"/>
                  <a:gd name="connsiteY1" fmla="*/ 219075 h 490688"/>
                  <a:gd name="connsiteX2" fmla="*/ 151459 w 641996"/>
                  <a:gd name="connsiteY2" fmla="*/ 490538 h 490688"/>
                  <a:gd name="connsiteX3" fmla="*/ 641996 w 641996"/>
                  <a:gd name="connsiteY3" fmla="*/ 211138 h 490688"/>
                  <a:gd name="connsiteX0" fmla="*/ 323674 w 642762"/>
                  <a:gd name="connsiteY0" fmla="*/ 0 h 554196"/>
                  <a:gd name="connsiteX1" fmla="*/ 7762 w 642762"/>
                  <a:gd name="connsiteY1" fmla="*/ 282575 h 554196"/>
                  <a:gd name="connsiteX2" fmla="*/ 152225 w 642762"/>
                  <a:gd name="connsiteY2" fmla="*/ 554038 h 554196"/>
                  <a:gd name="connsiteX3" fmla="*/ 642762 w 642762"/>
                  <a:gd name="connsiteY3" fmla="*/ 274638 h 554196"/>
                  <a:gd name="connsiteX0" fmla="*/ 323674 w 642762"/>
                  <a:gd name="connsiteY0" fmla="*/ 0 h 554196"/>
                  <a:gd name="connsiteX1" fmla="*/ 7762 w 642762"/>
                  <a:gd name="connsiteY1" fmla="*/ 282575 h 554196"/>
                  <a:gd name="connsiteX2" fmla="*/ 152225 w 642762"/>
                  <a:gd name="connsiteY2" fmla="*/ 554038 h 554196"/>
                  <a:gd name="connsiteX3" fmla="*/ 642762 w 642762"/>
                  <a:gd name="connsiteY3" fmla="*/ 274638 h 554196"/>
                  <a:gd name="connsiteX0" fmla="*/ 321985 w 641073"/>
                  <a:gd name="connsiteY0" fmla="*/ 0 h 535161"/>
                  <a:gd name="connsiteX1" fmla="*/ 6073 w 641073"/>
                  <a:gd name="connsiteY1" fmla="*/ 282575 h 535161"/>
                  <a:gd name="connsiteX2" fmla="*/ 163236 w 641073"/>
                  <a:gd name="connsiteY2" fmla="*/ 534988 h 535161"/>
                  <a:gd name="connsiteX3" fmla="*/ 641073 w 641073"/>
                  <a:gd name="connsiteY3" fmla="*/ 274638 h 535161"/>
                  <a:gd name="connsiteX0" fmla="*/ 324153 w 643241"/>
                  <a:gd name="connsiteY0" fmla="*/ 0 h 535209"/>
                  <a:gd name="connsiteX1" fmla="*/ 8241 w 643241"/>
                  <a:gd name="connsiteY1" fmla="*/ 282575 h 535209"/>
                  <a:gd name="connsiteX2" fmla="*/ 165404 w 643241"/>
                  <a:gd name="connsiteY2" fmla="*/ 534988 h 535209"/>
                  <a:gd name="connsiteX3" fmla="*/ 643241 w 643241"/>
                  <a:gd name="connsiteY3" fmla="*/ 274638 h 53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241" h="535209">
                    <a:moveTo>
                      <a:pt x="324153" y="0"/>
                    </a:moveTo>
                    <a:cubicBezTo>
                      <a:pt x="276925" y="202406"/>
                      <a:pt x="41049" y="155310"/>
                      <a:pt x="8241" y="282575"/>
                    </a:cubicBezTo>
                    <a:cubicBezTo>
                      <a:pt x="-24567" y="409840"/>
                      <a:pt x="43167" y="541338"/>
                      <a:pt x="165404" y="534988"/>
                    </a:cubicBezTo>
                    <a:cubicBezTo>
                      <a:pt x="287641" y="528638"/>
                      <a:pt x="521003" y="456406"/>
                      <a:pt x="643241" y="274638"/>
                    </a:cubicBezTo>
                  </a:path>
                </a:pathLst>
              </a:custGeom>
              <a:solidFill>
                <a:schemeClr val="bg1"/>
              </a:solidFill>
              <a:ln w="31750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57C1F5C-8752-605A-CEFA-A0A2238F4C77}"/>
                  </a:ext>
                </a:extLst>
              </p:cNvPr>
              <p:cNvSpPr/>
              <p:nvPr/>
            </p:nvSpPr>
            <p:spPr>
              <a:xfrm rot="1415718">
                <a:off x="5297378" y="4312108"/>
                <a:ext cx="799248" cy="531858"/>
              </a:xfrm>
              <a:custGeom>
                <a:avLst/>
                <a:gdLst>
                  <a:gd name="connsiteX0" fmla="*/ 314392 w 733492"/>
                  <a:gd name="connsiteY0" fmla="*/ 0 h 457670"/>
                  <a:gd name="connsiteX1" fmla="*/ 67 w 733492"/>
                  <a:gd name="connsiteY1" fmla="*/ 328613 h 457670"/>
                  <a:gd name="connsiteX2" fmla="*/ 290580 w 733492"/>
                  <a:gd name="connsiteY2" fmla="*/ 457200 h 457670"/>
                  <a:gd name="connsiteX3" fmla="*/ 733492 w 733492"/>
                  <a:gd name="connsiteY3" fmla="*/ 290513 h 457670"/>
                  <a:gd name="connsiteX0" fmla="*/ 295351 w 714451"/>
                  <a:gd name="connsiteY0" fmla="*/ 0 h 457440"/>
                  <a:gd name="connsiteX1" fmla="*/ 76 w 714451"/>
                  <a:gd name="connsiteY1" fmla="*/ 266700 h 457440"/>
                  <a:gd name="connsiteX2" fmla="*/ 271539 w 714451"/>
                  <a:gd name="connsiteY2" fmla="*/ 457200 h 457440"/>
                  <a:gd name="connsiteX3" fmla="*/ 714451 w 714451"/>
                  <a:gd name="connsiteY3" fmla="*/ 290513 h 457440"/>
                  <a:gd name="connsiteX0" fmla="*/ 353212 w 715162"/>
                  <a:gd name="connsiteY0" fmla="*/ 0 h 476497"/>
                  <a:gd name="connsiteX1" fmla="*/ 787 w 715162"/>
                  <a:gd name="connsiteY1" fmla="*/ 285750 h 476497"/>
                  <a:gd name="connsiteX2" fmla="*/ 272250 w 715162"/>
                  <a:gd name="connsiteY2" fmla="*/ 476250 h 476497"/>
                  <a:gd name="connsiteX3" fmla="*/ 715162 w 715162"/>
                  <a:gd name="connsiteY3" fmla="*/ 309563 h 476497"/>
                  <a:gd name="connsiteX0" fmla="*/ 348472 w 710422"/>
                  <a:gd name="connsiteY0" fmla="*/ 0 h 476410"/>
                  <a:gd name="connsiteX1" fmla="*/ 810 w 710422"/>
                  <a:gd name="connsiteY1" fmla="*/ 219075 h 476410"/>
                  <a:gd name="connsiteX2" fmla="*/ 267510 w 710422"/>
                  <a:gd name="connsiteY2" fmla="*/ 476250 h 476410"/>
                  <a:gd name="connsiteX3" fmla="*/ 710422 w 710422"/>
                  <a:gd name="connsiteY3" fmla="*/ 309563 h 476410"/>
                  <a:gd name="connsiteX0" fmla="*/ 351684 w 713634"/>
                  <a:gd name="connsiteY0" fmla="*/ 0 h 471651"/>
                  <a:gd name="connsiteX1" fmla="*/ 4022 w 713634"/>
                  <a:gd name="connsiteY1" fmla="*/ 219075 h 471651"/>
                  <a:gd name="connsiteX2" fmla="*/ 199285 w 713634"/>
                  <a:gd name="connsiteY2" fmla="*/ 471488 h 471651"/>
                  <a:gd name="connsiteX3" fmla="*/ 713634 w 713634"/>
                  <a:gd name="connsiteY3" fmla="*/ 309563 h 471651"/>
                  <a:gd name="connsiteX0" fmla="*/ 357266 w 719216"/>
                  <a:gd name="connsiteY0" fmla="*/ 0 h 471723"/>
                  <a:gd name="connsiteX1" fmla="*/ 9604 w 719216"/>
                  <a:gd name="connsiteY1" fmla="*/ 219075 h 471723"/>
                  <a:gd name="connsiteX2" fmla="*/ 204867 w 719216"/>
                  <a:gd name="connsiteY2" fmla="*/ 471488 h 471723"/>
                  <a:gd name="connsiteX3" fmla="*/ 719216 w 719216"/>
                  <a:gd name="connsiteY3" fmla="*/ 309563 h 471723"/>
                  <a:gd name="connsiteX0" fmla="*/ 357266 w 714454"/>
                  <a:gd name="connsiteY0" fmla="*/ 0 h 471723"/>
                  <a:gd name="connsiteX1" fmla="*/ 9604 w 714454"/>
                  <a:gd name="connsiteY1" fmla="*/ 219075 h 471723"/>
                  <a:gd name="connsiteX2" fmla="*/ 204867 w 714454"/>
                  <a:gd name="connsiteY2" fmla="*/ 471488 h 471723"/>
                  <a:gd name="connsiteX3" fmla="*/ 714454 w 714454"/>
                  <a:gd name="connsiteY3" fmla="*/ 300038 h 471723"/>
                  <a:gd name="connsiteX0" fmla="*/ 449220 w 713332"/>
                  <a:gd name="connsiteY0" fmla="*/ 0 h 481244"/>
                  <a:gd name="connsiteX1" fmla="*/ 8482 w 713332"/>
                  <a:gd name="connsiteY1" fmla="*/ 228667 h 481244"/>
                  <a:gd name="connsiteX2" fmla="*/ 203745 w 713332"/>
                  <a:gd name="connsiteY2" fmla="*/ 481080 h 481244"/>
                  <a:gd name="connsiteX3" fmla="*/ 713332 w 713332"/>
                  <a:gd name="connsiteY3" fmla="*/ 309630 h 481244"/>
                  <a:gd name="connsiteX0" fmla="*/ 460889 w 725001"/>
                  <a:gd name="connsiteY0" fmla="*/ 0 h 481244"/>
                  <a:gd name="connsiteX1" fmla="*/ 20151 w 725001"/>
                  <a:gd name="connsiteY1" fmla="*/ 228667 h 481244"/>
                  <a:gd name="connsiteX2" fmla="*/ 215414 w 725001"/>
                  <a:gd name="connsiteY2" fmla="*/ 481080 h 481244"/>
                  <a:gd name="connsiteX3" fmla="*/ 725001 w 725001"/>
                  <a:gd name="connsiteY3" fmla="*/ 309630 h 481244"/>
                  <a:gd name="connsiteX0" fmla="*/ 459201 w 723313"/>
                  <a:gd name="connsiteY0" fmla="*/ 0 h 481329"/>
                  <a:gd name="connsiteX1" fmla="*/ 18463 w 723313"/>
                  <a:gd name="connsiteY1" fmla="*/ 228667 h 481329"/>
                  <a:gd name="connsiteX2" fmla="*/ 213726 w 723313"/>
                  <a:gd name="connsiteY2" fmla="*/ 481080 h 481329"/>
                  <a:gd name="connsiteX3" fmla="*/ 723313 w 723313"/>
                  <a:gd name="connsiteY3" fmla="*/ 309630 h 48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313" h="481329">
                    <a:moveTo>
                      <a:pt x="459201" y="0"/>
                    </a:moveTo>
                    <a:cubicBezTo>
                      <a:pt x="304023" y="126206"/>
                      <a:pt x="88467" y="85542"/>
                      <a:pt x="18463" y="228667"/>
                    </a:cubicBezTo>
                    <a:cubicBezTo>
                      <a:pt x="-51541" y="371792"/>
                      <a:pt x="91489" y="487430"/>
                      <a:pt x="213726" y="481080"/>
                    </a:cubicBezTo>
                    <a:cubicBezTo>
                      <a:pt x="335963" y="474730"/>
                      <a:pt x="562975" y="389798"/>
                      <a:pt x="723313" y="309630"/>
                    </a:cubicBezTo>
                  </a:path>
                </a:pathLst>
              </a:custGeom>
              <a:solidFill>
                <a:schemeClr val="bg1"/>
              </a:solidFill>
              <a:ln w="31750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0A7D5F-F000-ED04-7870-3BD3BD72B6FB}"/>
                </a:ext>
              </a:extLst>
            </p:cNvPr>
            <p:cNvGrpSpPr/>
            <p:nvPr/>
          </p:nvGrpSpPr>
          <p:grpSpPr>
            <a:xfrm>
              <a:off x="1851126" y="4518757"/>
              <a:ext cx="7435850" cy="1719878"/>
              <a:chOff x="1851126" y="4518757"/>
              <a:chExt cx="7435850" cy="1719878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CEF067C-DF9F-7B3C-1160-4D1FC6CED853}"/>
                  </a:ext>
                </a:extLst>
              </p:cNvPr>
              <p:cNvSpPr/>
              <p:nvPr/>
            </p:nvSpPr>
            <p:spPr>
              <a:xfrm>
                <a:off x="1851126" y="4552710"/>
                <a:ext cx="7435850" cy="1685925"/>
              </a:xfrm>
              <a:custGeom>
                <a:avLst/>
                <a:gdLst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1600200 w 6705600"/>
                  <a:gd name="connsiteY2" fmla="*/ 9525 h 1685925"/>
                  <a:gd name="connsiteX3" fmla="*/ 6705600 w 6705600"/>
                  <a:gd name="connsiteY3" fmla="*/ 781050 h 1685925"/>
                  <a:gd name="connsiteX4" fmla="*/ 4400550 w 6705600"/>
                  <a:gd name="connsiteY4" fmla="*/ 1685925 h 1685925"/>
                  <a:gd name="connsiteX5" fmla="*/ 0 w 6705600"/>
                  <a:gd name="connsiteY5" fmla="*/ 857250 h 1685925"/>
                  <a:gd name="connsiteX6" fmla="*/ 1419225 w 6705600"/>
                  <a:gd name="connsiteY6" fmla="*/ 0 h 1685925"/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6705600 w 6705600"/>
                  <a:gd name="connsiteY2" fmla="*/ 781050 h 1685925"/>
                  <a:gd name="connsiteX3" fmla="*/ 4400550 w 6705600"/>
                  <a:gd name="connsiteY3" fmla="*/ 1685925 h 1685925"/>
                  <a:gd name="connsiteX4" fmla="*/ 0 w 6705600"/>
                  <a:gd name="connsiteY4" fmla="*/ 857250 h 1685925"/>
                  <a:gd name="connsiteX5" fmla="*/ 1419225 w 6705600"/>
                  <a:gd name="connsiteY5" fmla="*/ 0 h 1685925"/>
                  <a:gd name="connsiteX0" fmla="*/ 1787525 w 7073900"/>
                  <a:gd name="connsiteY0" fmla="*/ 0 h 1685925"/>
                  <a:gd name="connsiteX1" fmla="*/ 1787525 w 7073900"/>
                  <a:gd name="connsiteY1" fmla="*/ 0 h 1685925"/>
                  <a:gd name="connsiteX2" fmla="*/ 7073900 w 7073900"/>
                  <a:gd name="connsiteY2" fmla="*/ 781050 h 1685925"/>
                  <a:gd name="connsiteX3" fmla="*/ 4768850 w 7073900"/>
                  <a:gd name="connsiteY3" fmla="*/ 1685925 h 1685925"/>
                  <a:gd name="connsiteX4" fmla="*/ 0 w 7073900"/>
                  <a:gd name="connsiteY4" fmla="*/ 654050 h 1685925"/>
                  <a:gd name="connsiteX5" fmla="*/ 1787525 w 7073900"/>
                  <a:gd name="connsiteY5" fmla="*/ 0 h 1685925"/>
                  <a:gd name="connsiteX0" fmla="*/ 2085975 w 7372350"/>
                  <a:gd name="connsiteY0" fmla="*/ 0 h 1685925"/>
                  <a:gd name="connsiteX1" fmla="*/ 2085975 w 7372350"/>
                  <a:gd name="connsiteY1" fmla="*/ 0 h 1685925"/>
                  <a:gd name="connsiteX2" fmla="*/ 7372350 w 7372350"/>
                  <a:gd name="connsiteY2" fmla="*/ 781050 h 1685925"/>
                  <a:gd name="connsiteX3" fmla="*/ 5067300 w 7372350"/>
                  <a:gd name="connsiteY3" fmla="*/ 1685925 h 1685925"/>
                  <a:gd name="connsiteX4" fmla="*/ 0 w 7372350"/>
                  <a:gd name="connsiteY4" fmla="*/ 596900 h 1685925"/>
                  <a:gd name="connsiteX5" fmla="*/ 2085975 w 7372350"/>
                  <a:gd name="connsiteY5" fmla="*/ 0 h 1685925"/>
                  <a:gd name="connsiteX0" fmla="*/ 2149475 w 7435850"/>
                  <a:gd name="connsiteY0" fmla="*/ 0 h 1685925"/>
                  <a:gd name="connsiteX1" fmla="*/ 2149475 w 7435850"/>
                  <a:gd name="connsiteY1" fmla="*/ 0 h 1685925"/>
                  <a:gd name="connsiteX2" fmla="*/ 7435850 w 7435850"/>
                  <a:gd name="connsiteY2" fmla="*/ 781050 h 1685925"/>
                  <a:gd name="connsiteX3" fmla="*/ 5130800 w 7435850"/>
                  <a:gd name="connsiteY3" fmla="*/ 1685925 h 1685925"/>
                  <a:gd name="connsiteX4" fmla="*/ 0 w 7435850"/>
                  <a:gd name="connsiteY4" fmla="*/ 609600 h 1685925"/>
                  <a:gd name="connsiteX5" fmla="*/ 2149475 w 7435850"/>
                  <a:gd name="connsiteY5" fmla="*/ 0 h 16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35850" h="1685925">
                    <a:moveTo>
                      <a:pt x="2149475" y="0"/>
                    </a:moveTo>
                    <a:lnTo>
                      <a:pt x="2149475" y="0"/>
                    </a:lnTo>
                    <a:lnTo>
                      <a:pt x="7435850" y="781050"/>
                    </a:lnTo>
                    <a:lnTo>
                      <a:pt x="5130800" y="1685925"/>
                    </a:lnTo>
                    <a:lnTo>
                      <a:pt x="0" y="609600"/>
                    </a:lnTo>
                    <a:lnTo>
                      <a:pt x="2149475" y="0"/>
                    </a:lnTo>
                    <a:close/>
                  </a:path>
                </a:pathLst>
              </a:custGeom>
              <a:solidFill>
                <a:srgbClr val="3B2914"/>
              </a:solidFill>
              <a:ln w="31750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5D5F303-94AC-6416-4080-92C395360D82}"/>
                  </a:ext>
                </a:extLst>
              </p:cNvPr>
              <p:cNvSpPr/>
              <p:nvPr/>
            </p:nvSpPr>
            <p:spPr>
              <a:xfrm>
                <a:off x="1851126" y="4518757"/>
                <a:ext cx="7435850" cy="1685925"/>
              </a:xfrm>
              <a:custGeom>
                <a:avLst/>
                <a:gdLst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1600200 w 6705600"/>
                  <a:gd name="connsiteY2" fmla="*/ 9525 h 1685925"/>
                  <a:gd name="connsiteX3" fmla="*/ 6705600 w 6705600"/>
                  <a:gd name="connsiteY3" fmla="*/ 781050 h 1685925"/>
                  <a:gd name="connsiteX4" fmla="*/ 4400550 w 6705600"/>
                  <a:gd name="connsiteY4" fmla="*/ 1685925 h 1685925"/>
                  <a:gd name="connsiteX5" fmla="*/ 0 w 6705600"/>
                  <a:gd name="connsiteY5" fmla="*/ 857250 h 1685925"/>
                  <a:gd name="connsiteX6" fmla="*/ 1419225 w 6705600"/>
                  <a:gd name="connsiteY6" fmla="*/ 0 h 1685925"/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6705600 w 6705600"/>
                  <a:gd name="connsiteY2" fmla="*/ 781050 h 1685925"/>
                  <a:gd name="connsiteX3" fmla="*/ 4400550 w 6705600"/>
                  <a:gd name="connsiteY3" fmla="*/ 1685925 h 1685925"/>
                  <a:gd name="connsiteX4" fmla="*/ 0 w 6705600"/>
                  <a:gd name="connsiteY4" fmla="*/ 857250 h 1685925"/>
                  <a:gd name="connsiteX5" fmla="*/ 1419225 w 6705600"/>
                  <a:gd name="connsiteY5" fmla="*/ 0 h 1685925"/>
                  <a:gd name="connsiteX0" fmla="*/ 1787525 w 7073900"/>
                  <a:gd name="connsiteY0" fmla="*/ 0 h 1685925"/>
                  <a:gd name="connsiteX1" fmla="*/ 1787525 w 7073900"/>
                  <a:gd name="connsiteY1" fmla="*/ 0 h 1685925"/>
                  <a:gd name="connsiteX2" fmla="*/ 7073900 w 7073900"/>
                  <a:gd name="connsiteY2" fmla="*/ 781050 h 1685925"/>
                  <a:gd name="connsiteX3" fmla="*/ 4768850 w 7073900"/>
                  <a:gd name="connsiteY3" fmla="*/ 1685925 h 1685925"/>
                  <a:gd name="connsiteX4" fmla="*/ 0 w 7073900"/>
                  <a:gd name="connsiteY4" fmla="*/ 654050 h 1685925"/>
                  <a:gd name="connsiteX5" fmla="*/ 1787525 w 7073900"/>
                  <a:gd name="connsiteY5" fmla="*/ 0 h 1685925"/>
                  <a:gd name="connsiteX0" fmla="*/ 2085975 w 7372350"/>
                  <a:gd name="connsiteY0" fmla="*/ 0 h 1685925"/>
                  <a:gd name="connsiteX1" fmla="*/ 2085975 w 7372350"/>
                  <a:gd name="connsiteY1" fmla="*/ 0 h 1685925"/>
                  <a:gd name="connsiteX2" fmla="*/ 7372350 w 7372350"/>
                  <a:gd name="connsiteY2" fmla="*/ 781050 h 1685925"/>
                  <a:gd name="connsiteX3" fmla="*/ 5067300 w 7372350"/>
                  <a:gd name="connsiteY3" fmla="*/ 1685925 h 1685925"/>
                  <a:gd name="connsiteX4" fmla="*/ 0 w 7372350"/>
                  <a:gd name="connsiteY4" fmla="*/ 596900 h 1685925"/>
                  <a:gd name="connsiteX5" fmla="*/ 2085975 w 7372350"/>
                  <a:gd name="connsiteY5" fmla="*/ 0 h 1685925"/>
                  <a:gd name="connsiteX0" fmla="*/ 2149475 w 7435850"/>
                  <a:gd name="connsiteY0" fmla="*/ 0 h 1685925"/>
                  <a:gd name="connsiteX1" fmla="*/ 2149475 w 7435850"/>
                  <a:gd name="connsiteY1" fmla="*/ 0 h 1685925"/>
                  <a:gd name="connsiteX2" fmla="*/ 7435850 w 7435850"/>
                  <a:gd name="connsiteY2" fmla="*/ 781050 h 1685925"/>
                  <a:gd name="connsiteX3" fmla="*/ 5130800 w 7435850"/>
                  <a:gd name="connsiteY3" fmla="*/ 1685925 h 1685925"/>
                  <a:gd name="connsiteX4" fmla="*/ 0 w 7435850"/>
                  <a:gd name="connsiteY4" fmla="*/ 609600 h 1685925"/>
                  <a:gd name="connsiteX5" fmla="*/ 2149475 w 7435850"/>
                  <a:gd name="connsiteY5" fmla="*/ 0 h 16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35850" h="1685925">
                    <a:moveTo>
                      <a:pt x="2149475" y="0"/>
                    </a:moveTo>
                    <a:lnTo>
                      <a:pt x="2149475" y="0"/>
                    </a:lnTo>
                    <a:lnTo>
                      <a:pt x="7435850" y="781050"/>
                    </a:lnTo>
                    <a:lnTo>
                      <a:pt x="5130800" y="1685925"/>
                    </a:lnTo>
                    <a:lnTo>
                      <a:pt x="0" y="609600"/>
                    </a:lnTo>
                    <a:lnTo>
                      <a:pt x="2149475" y="0"/>
                    </a:lnTo>
                    <a:close/>
                  </a:path>
                </a:pathLst>
              </a:custGeom>
              <a:solidFill>
                <a:srgbClr val="FCBAB7"/>
              </a:solidFill>
              <a:ln w="31750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Computer">
              <a:extLst>
                <a:ext uri="{FF2B5EF4-FFF2-40B4-BE49-F238E27FC236}">
                  <a16:creationId xmlns:a16="http://schemas.microsoft.com/office/drawing/2014/main" id="{0E1C2CE0-71C0-BF04-6E67-B24DCC189C1E}"/>
                </a:ext>
              </a:extLst>
            </p:cNvPr>
            <p:cNvGrpSpPr/>
            <p:nvPr/>
          </p:nvGrpSpPr>
          <p:grpSpPr>
            <a:xfrm>
              <a:off x="4062511" y="3981297"/>
              <a:ext cx="2771716" cy="1552304"/>
              <a:chOff x="4062511" y="3981297"/>
              <a:chExt cx="2771716" cy="155230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F9F9F51-0658-B6FE-A6B6-422525B19E5F}"/>
                  </a:ext>
                </a:extLst>
              </p:cNvPr>
              <p:cNvSpPr/>
              <p:nvPr/>
            </p:nvSpPr>
            <p:spPr>
              <a:xfrm>
                <a:off x="4356100" y="4892675"/>
                <a:ext cx="2478127" cy="495300"/>
              </a:xfrm>
              <a:custGeom>
                <a:avLst/>
                <a:gdLst>
                  <a:gd name="connsiteX0" fmla="*/ 2495550 w 2495550"/>
                  <a:gd name="connsiteY0" fmla="*/ 215900 h 495300"/>
                  <a:gd name="connsiteX1" fmla="*/ 1003300 w 2495550"/>
                  <a:gd name="connsiteY1" fmla="*/ 0 h 495300"/>
                  <a:gd name="connsiteX2" fmla="*/ 0 w 2495550"/>
                  <a:gd name="connsiteY2" fmla="*/ 228600 h 495300"/>
                  <a:gd name="connsiteX3" fmla="*/ 1463675 w 2495550"/>
                  <a:gd name="connsiteY3" fmla="*/ 495300 h 495300"/>
                  <a:gd name="connsiteX4" fmla="*/ 2495550 w 2495550"/>
                  <a:gd name="connsiteY4" fmla="*/ 215900 h 495300"/>
                  <a:gd name="connsiteX0" fmla="*/ 2470150 w 2470150"/>
                  <a:gd name="connsiteY0" fmla="*/ 215900 h 495300"/>
                  <a:gd name="connsiteX1" fmla="*/ 1003300 w 2470150"/>
                  <a:gd name="connsiteY1" fmla="*/ 0 h 495300"/>
                  <a:gd name="connsiteX2" fmla="*/ 0 w 2470150"/>
                  <a:gd name="connsiteY2" fmla="*/ 228600 h 495300"/>
                  <a:gd name="connsiteX3" fmla="*/ 1463675 w 2470150"/>
                  <a:gd name="connsiteY3" fmla="*/ 495300 h 495300"/>
                  <a:gd name="connsiteX4" fmla="*/ 2470150 w 2470150"/>
                  <a:gd name="connsiteY4" fmla="*/ 21590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734"/>
                  <a:gd name="connsiteY0" fmla="*/ 209550 h 495300"/>
                  <a:gd name="connsiteX1" fmla="*/ 1003300 w 2476734"/>
                  <a:gd name="connsiteY1" fmla="*/ 0 h 495300"/>
                  <a:gd name="connsiteX2" fmla="*/ 0 w 2476734"/>
                  <a:gd name="connsiteY2" fmla="*/ 228600 h 495300"/>
                  <a:gd name="connsiteX3" fmla="*/ 1463675 w 2476734"/>
                  <a:gd name="connsiteY3" fmla="*/ 495300 h 495300"/>
                  <a:gd name="connsiteX4" fmla="*/ 2476500 w 2476734"/>
                  <a:gd name="connsiteY4" fmla="*/ 209550 h 495300"/>
                  <a:gd name="connsiteX0" fmla="*/ 2476500 w 2478127"/>
                  <a:gd name="connsiteY0" fmla="*/ 209550 h 495300"/>
                  <a:gd name="connsiteX1" fmla="*/ 1003300 w 2478127"/>
                  <a:gd name="connsiteY1" fmla="*/ 0 h 495300"/>
                  <a:gd name="connsiteX2" fmla="*/ 0 w 2478127"/>
                  <a:gd name="connsiteY2" fmla="*/ 228600 h 495300"/>
                  <a:gd name="connsiteX3" fmla="*/ 1463675 w 2478127"/>
                  <a:gd name="connsiteY3" fmla="*/ 495300 h 495300"/>
                  <a:gd name="connsiteX4" fmla="*/ 2476500 w 2478127"/>
                  <a:gd name="connsiteY4" fmla="*/ 2095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8127" h="495300">
                    <a:moveTo>
                      <a:pt x="2476500" y="209550"/>
                    </a:moveTo>
                    <a:cubicBezTo>
                      <a:pt x="2455333" y="203200"/>
                      <a:pt x="1494367" y="69850"/>
                      <a:pt x="1003300" y="0"/>
                    </a:cubicBezTo>
                    <a:lnTo>
                      <a:pt x="0" y="228600"/>
                    </a:lnTo>
                    <a:lnTo>
                      <a:pt x="1463675" y="495300"/>
                    </a:lnTo>
                    <a:cubicBezTo>
                      <a:pt x="1801283" y="400050"/>
                      <a:pt x="2516717" y="247650"/>
                      <a:pt x="2476500" y="209550"/>
                    </a:cubicBezTo>
                    <a:close/>
                  </a:path>
                </a:pathLst>
              </a:custGeom>
              <a:solidFill>
                <a:srgbClr val="F5E3E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6BAA1DF-3973-ABBD-D651-BD849407BADA}"/>
                  </a:ext>
                </a:extLst>
              </p:cNvPr>
              <p:cNvSpPr/>
              <p:nvPr/>
            </p:nvSpPr>
            <p:spPr>
              <a:xfrm rot="20727503">
                <a:off x="4275724" y="4782119"/>
                <a:ext cx="2522948" cy="751482"/>
              </a:xfrm>
              <a:custGeom>
                <a:avLst/>
                <a:gdLst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51468 w 2522948"/>
                  <a:gd name="connsiteY5" fmla="*/ 742525 h 751482"/>
                  <a:gd name="connsiteX6" fmla="*/ 1444653 w 2522948"/>
                  <a:gd name="connsiteY6" fmla="*/ 726071 h 751482"/>
                  <a:gd name="connsiteX7" fmla="*/ 1432553 w 2522948"/>
                  <a:gd name="connsiteY7" fmla="*/ 737698 h 751482"/>
                  <a:gd name="connsiteX8" fmla="*/ 1407829 w 2522948"/>
                  <a:gd name="connsiteY8" fmla="*/ 737206 h 751482"/>
                  <a:gd name="connsiteX9" fmla="*/ 19361 w 2522948"/>
                  <a:gd name="connsiteY9" fmla="*/ 129433 h 751482"/>
                  <a:gd name="connsiteX10" fmla="*/ 2719 w 2522948"/>
                  <a:gd name="connsiteY10" fmla="*/ 86879 h 751482"/>
                  <a:gd name="connsiteX11" fmla="*/ 32274 w 2522948"/>
                  <a:gd name="connsiteY11" fmla="*/ 19360 h 751482"/>
                  <a:gd name="connsiteX12" fmla="*/ 74827 w 2522948"/>
                  <a:gd name="connsiteY12" fmla="*/ 2719 h 751482"/>
                  <a:gd name="connsiteX13" fmla="*/ 1463296 w 2522948"/>
                  <a:gd name="connsiteY13" fmla="*/ 610492 h 751482"/>
                  <a:gd name="connsiteX14" fmla="*/ 1473001 w 2522948"/>
                  <a:gd name="connsiteY14" fmla="*/ 620592 h 751482"/>
                  <a:gd name="connsiteX15" fmla="*/ 1473093 w 2522948"/>
                  <a:gd name="connsiteY15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51468 w 2522948"/>
                  <a:gd name="connsiteY5" fmla="*/ 742525 h 751482"/>
                  <a:gd name="connsiteX6" fmla="*/ 1444653 w 2522948"/>
                  <a:gd name="connsiteY6" fmla="*/ 726071 h 751482"/>
                  <a:gd name="connsiteX7" fmla="*/ 1407829 w 2522948"/>
                  <a:gd name="connsiteY7" fmla="*/ 737206 h 751482"/>
                  <a:gd name="connsiteX8" fmla="*/ 19361 w 2522948"/>
                  <a:gd name="connsiteY8" fmla="*/ 129433 h 751482"/>
                  <a:gd name="connsiteX9" fmla="*/ 2719 w 2522948"/>
                  <a:gd name="connsiteY9" fmla="*/ 86879 h 751482"/>
                  <a:gd name="connsiteX10" fmla="*/ 32274 w 2522948"/>
                  <a:gd name="connsiteY10" fmla="*/ 19360 h 751482"/>
                  <a:gd name="connsiteX11" fmla="*/ 74827 w 2522948"/>
                  <a:gd name="connsiteY11" fmla="*/ 2719 h 751482"/>
                  <a:gd name="connsiteX12" fmla="*/ 1463296 w 2522948"/>
                  <a:gd name="connsiteY12" fmla="*/ 610492 h 751482"/>
                  <a:gd name="connsiteX13" fmla="*/ 1473001 w 2522948"/>
                  <a:gd name="connsiteY13" fmla="*/ 620592 h 751482"/>
                  <a:gd name="connsiteX14" fmla="*/ 1473093 w 2522948"/>
                  <a:gd name="connsiteY14" fmla="*/ 620554 h 751482"/>
                  <a:gd name="connsiteX15" fmla="*/ 2492366 w 2522948"/>
                  <a:gd name="connsiteY15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44653 w 2522948"/>
                  <a:gd name="connsiteY5" fmla="*/ 726071 h 751482"/>
                  <a:gd name="connsiteX6" fmla="*/ 1407829 w 2522948"/>
                  <a:gd name="connsiteY6" fmla="*/ 737206 h 751482"/>
                  <a:gd name="connsiteX7" fmla="*/ 19361 w 2522948"/>
                  <a:gd name="connsiteY7" fmla="*/ 129433 h 751482"/>
                  <a:gd name="connsiteX8" fmla="*/ 2719 w 2522948"/>
                  <a:gd name="connsiteY8" fmla="*/ 86879 h 751482"/>
                  <a:gd name="connsiteX9" fmla="*/ 32274 w 2522948"/>
                  <a:gd name="connsiteY9" fmla="*/ 19360 h 751482"/>
                  <a:gd name="connsiteX10" fmla="*/ 74827 w 2522948"/>
                  <a:gd name="connsiteY10" fmla="*/ 2719 h 751482"/>
                  <a:gd name="connsiteX11" fmla="*/ 1463296 w 2522948"/>
                  <a:gd name="connsiteY11" fmla="*/ 610492 h 751482"/>
                  <a:gd name="connsiteX12" fmla="*/ 1473001 w 2522948"/>
                  <a:gd name="connsiteY12" fmla="*/ 620592 h 751482"/>
                  <a:gd name="connsiteX13" fmla="*/ 1473093 w 2522948"/>
                  <a:gd name="connsiteY13" fmla="*/ 620554 h 751482"/>
                  <a:gd name="connsiteX14" fmla="*/ 2492366 w 2522948"/>
                  <a:gd name="connsiteY14" fmla="*/ 620554 h 751482"/>
                  <a:gd name="connsiteX0" fmla="*/ 2492366 w 2522948"/>
                  <a:gd name="connsiteY0" fmla="*/ 620554 h 786696"/>
                  <a:gd name="connsiteX1" fmla="*/ 2522948 w 2522948"/>
                  <a:gd name="connsiteY1" fmla="*/ 651136 h 786696"/>
                  <a:gd name="connsiteX2" fmla="*/ 2522948 w 2522948"/>
                  <a:gd name="connsiteY2" fmla="*/ 720900 h 786696"/>
                  <a:gd name="connsiteX3" fmla="*/ 2492366 w 2522948"/>
                  <a:gd name="connsiteY3" fmla="*/ 751482 h 786696"/>
                  <a:gd name="connsiteX4" fmla="*/ 1473093 w 2522948"/>
                  <a:gd name="connsiteY4" fmla="*/ 751482 h 786696"/>
                  <a:gd name="connsiteX5" fmla="*/ 1407829 w 2522948"/>
                  <a:gd name="connsiteY5" fmla="*/ 737206 h 786696"/>
                  <a:gd name="connsiteX6" fmla="*/ 19361 w 2522948"/>
                  <a:gd name="connsiteY6" fmla="*/ 129433 h 786696"/>
                  <a:gd name="connsiteX7" fmla="*/ 2719 w 2522948"/>
                  <a:gd name="connsiteY7" fmla="*/ 86879 h 786696"/>
                  <a:gd name="connsiteX8" fmla="*/ 32274 w 2522948"/>
                  <a:gd name="connsiteY8" fmla="*/ 19360 h 786696"/>
                  <a:gd name="connsiteX9" fmla="*/ 74827 w 2522948"/>
                  <a:gd name="connsiteY9" fmla="*/ 2719 h 786696"/>
                  <a:gd name="connsiteX10" fmla="*/ 1463296 w 2522948"/>
                  <a:gd name="connsiteY10" fmla="*/ 610492 h 786696"/>
                  <a:gd name="connsiteX11" fmla="*/ 1473001 w 2522948"/>
                  <a:gd name="connsiteY11" fmla="*/ 620592 h 786696"/>
                  <a:gd name="connsiteX12" fmla="*/ 1473093 w 2522948"/>
                  <a:gd name="connsiteY12" fmla="*/ 620554 h 786696"/>
                  <a:gd name="connsiteX13" fmla="*/ 2492366 w 2522948"/>
                  <a:gd name="connsiteY13" fmla="*/ 620554 h 786696"/>
                  <a:gd name="connsiteX0" fmla="*/ 2492366 w 2522948"/>
                  <a:gd name="connsiteY0" fmla="*/ 620554 h 786021"/>
                  <a:gd name="connsiteX1" fmla="*/ 2522948 w 2522948"/>
                  <a:gd name="connsiteY1" fmla="*/ 651136 h 786021"/>
                  <a:gd name="connsiteX2" fmla="*/ 2522948 w 2522948"/>
                  <a:gd name="connsiteY2" fmla="*/ 720900 h 786021"/>
                  <a:gd name="connsiteX3" fmla="*/ 2492366 w 2522948"/>
                  <a:gd name="connsiteY3" fmla="*/ 751482 h 786021"/>
                  <a:gd name="connsiteX4" fmla="*/ 1473093 w 2522948"/>
                  <a:gd name="connsiteY4" fmla="*/ 751482 h 786021"/>
                  <a:gd name="connsiteX5" fmla="*/ 1407829 w 2522948"/>
                  <a:gd name="connsiteY5" fmla="*/ 737206 h 786021"/>
                  <a:gd name="connsiteX6" fmla="*/ 19361 w 2522948"/>
                  <a:gd name="connsiteY6" fmla="*/ 129433 h 786021"/>
                  <a:gd name="connsiteX7" fmla="*/ 2719 w 2522948"/>
                  <a:gd name="connsiteY7" fmla="*/ 86879 h 786021"/>
                  <a:gd name="connsiteX8" fmla="*/ 32274 w 2522948"/>
                  <a:gd name="connsiteY8" fmla="*/ 19360 h 786021"/>
                  <a:gd name="connsiteX9" fmla="*/ 74827 w 2522948"/>
                  <a:gd name="connsiteY9" fmla="*/ 2719 h 786021"/>
                  <a:gd name="connsiteX10" fmla="*/ 1463296 w 2522948"/>
                  <a:gd name="connsiteY10" fmla="*/ 610492 h 786021"/>
                  <a:gd name="connsiteX11" fmla="*/ 1473001 w 2522948"/>
                  <a:gd name="connsiteY11" fmla="*/ 620592 h 786021"/>
                  <a:gd name="connsiteX12" fmla="*/ 1473093 w 2522948"/>
                  <a:gd name="connsiteY12" fmla="*/ 620554 h 786021"/>
                  <a:gd name="connsiteX13" fmla="*/ 2492366 w 2522948"/>
                  <a:gd name="connsiteY13" fmla="*/ 620554 h 786021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07829 w 2522948"/>
                  <a:gd name="connsiteY5" fmla="*/ 737206 h 751482"/>
                  <a:gd name="connsiteX6" fmla="*/ 19361 w 2522948"/>
                  <a:gd name="connsiteY6" fmla="*/ 129433 h 751482"/>
                  <a:gd name="connsiteX7" fmla="*/ 2719 w 2522948"/>
                  <a:gd name="connsiteY7" fmla="*/ 86879 h 751482"/>
                  <a:gd name="connsiteX8" fmla="*/ 32274 w 2522948"/>
                  <a:gd name="connsiteY8" fmla="*/ 19360 h 751482"/>
                  <a:gd name="connsiteX9" fmla="*/ 74827 w 2522948"/>
                  <a:gd name="connsiteY9" fmla="*/ 2719 h 751482"/>
                  <a:gd name="connsiteX10" fmla="*/ 1463296 w 2522948"/>
                  <a:gd name="connsiteY10" fmla="*/ 610492 h 751482"/>
                  <a:gd name="connsiteX11" fmla="*/ 1473001 w 2522948"/>
                  <a:gd name="connsiteY11" fmla="*/ 620592 h 751482"/>
                  <a:gd name="connsiteX12" fmla="*/ 1473093 w 2522948"/>
                  <a:gd name="connsiteY12" fmla="*/ 620554 h 751482"/>
                  <a:gd name="connsiteX13" fmla="*/ 2492366 w 2522948"/>
                  <a:gd name="connsiteY13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07829 w 2522948"/>
                  <a:gd name="connsiteY5" fmla="*/ 737206 h 751482"/>
                  <a:gd name="connsiteX6" fmla="*/ 19361 w 2522948"/>
                  <a:gd name="connsiteY6" fmla="*/ 129433 h 751482"/>
                  <a:gd name="connsiteX7" fmla="*/ 2719 w 2522948"/>
                  <a:gd name="connsiteY7" fmla="*/ 86879 h 751482"/>
                  <a:gd name="connsiteX8" fmla="*/ 32274 w 2522948"/>
                  <a:gd name="connsiteY8" fmla="*/ 19360 h 751482"/>
                  <a:gd name="connsiteX9" fmla="*/ 74827 w 2522948"/>
                  <a:gd name="connsiteY9" fmla="*/ 2719 h 751482"/>
                  <a:gd name="connsiteX10" fmla="*/ 1463296 w 2522948"/>
                  <a:gd name="connsiteY10" fmla="*/ 610492 h 751482"/>
                  <a:gd name="connsiteX11" fmla="*/ 1473001 w 2522948"/>
                  <a:gd name="connsiteY11" fmla="*/ 620592 h 751482"/>
                  <a:gd name="connsiteX12" fmla="*/ 2492366 w 2522948"/>
                  <a:gd name="connsiteY12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07829 w 2522948"/>
                  <a:gd name="connsiteY5" fmla="*/ 737206 h 751482"/>
                  <a:gd name="connsiteX6" fmla="*/ 19361 w 2522948"/>
                  <a:gd name="connsiteY6" fmla="*/ 129433 h 751482"/>
                  <a:gd name="connsiteX7" fmla="*/ 2719 w 2522948"/>
                  <a:gd name="connsiteY7" fmla="*/ 86879 h 751482"/>
                  <a:gd name="connsiteX8" fmla="*/ 32274 w 2522948"/>
                  <a:gd name="connsiteY8" fmla="*/ 19360 h 751482"/>
                  <a:gd name="connsiteX9" fmla="*/ 74827 w 2522948"/>
                  <a:gd name="connsiteY9" fmla="*/ 2719 h 751482"/>
                  <a:gd name="connsiteX10" fmla="*/ 1463296 w 2522948"/>
                  <a:gd name="connsiteY10" fmla="*/ 610492 h 751482"/>
                  <a:gd name="connsiteX11" fmla="*/ 2492366 w 2522948"/>
                  <a:gd name="connsiteY11" fmla="*/ 620554 h 75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2948" h="751482">
                    <a:moveTo>
                      <a:pt x="2492366" y="620554"/>
                    </a:moveTo>
                    <a:cubicBezTo>
                      <a:pt x="2509256" y="620554"/>
                      <a:pt x="2522948" y="634246"/>
                      <a:pt x="2522948" y="651136"/>
                    </a:cubicBezTo>
                    <a:lnTo>
                      <a:pt x="2522948" y="720900"/>
                    </a:lnTo>
                    <a:cubicBezTo>
                      <a:pt x="2522948" y="737790"/>
                      <a:pt x="2509256" y="751482"/>
                      <a:pt x="2492366" y="751482"/>
                    </a:cubicBezTo>
                    <a:lnTo>
                      <a:pt x="1473093" y="751482"/>
                    </a:lnTo>
                    <a:cubicBezTo>
                      <a:pt x="1443105" y="746391"/>
                      <a:pt x="1444723" y="750702"/>
                      <a:pt x="1407829" y="737206"/>
                    </a:cubicBezTo>
                    <a:lnTo>
                      <a:pt x="19361" y="129433"/>
                    </a:lnTo>
                    <a:cubicBezTo>
                      <a:pt x="3014" y="122277"/>
                      <a:pt x="-4436" y="103226"/>
                      <a:pt x="2719" y="86879"/>
                    </a:cubicBezTo>
                    <a:lnTo>
                      <a:pt x="32274" y="19360"/>
                    </a:lnTo>
                    <a:cubicBezTo>
                      <a:pt x="39429" y="3014"/>
                      <a:pt x="58480" y="-4437"/>
                      <a:pt x="74827" y="2719"/>
                    </a:cubicBezTo>
                    <a:lnTo>
                      <a:pt x="1463296" y="610492"/>
                    </a:lnTo>
                    <a:lnTo>
                      <a:pt x="2492366" y="620554"/>
                    </a:lnTo>
                    <a:close/>
                  </a:path>
                </a:pathLst>
              </a:custGeom>
              <a:solidFill>
                <a:srgbClr val="F5E3E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BD32763-E0C5-C9BE-63E2-061F2642C221}"/>
                  </a:ext>
                </a:extLst>
              </p:cNvPr>
              <p:cNvSpPr/>
              <p:nvPr/>
            </p:nvSpPr>
            <p:spPr>
              <a:xfrm>
                <a:off x="4436336" y="4926338"/>
                <a:ext cx="1995162" cy="398770"/>
              </a:xfrm>
              <a:custGeom>
                <a:avLst/>
                <a:gdLst>
                  <a:gd name="connsiteX0" fmla="*/ 2495550 w 2495550"/>
                  <a:gd name="connsiteY0" fmla="*/ 215900 h 495300"/>
                  <a:gd name="connsiteX1" fmla="*/ 1003300 w 2495550"/>
                  <a:gd name="connsiteY1" fmla="*/ 0 h 495300"/>
                  <a:gd name="connsiteX2" fmla="*/ 0 w 2495550"/>
                  <a:gd name="connsiteY2" fmla="*/ 228600 h 495300"/>
                  <a:gd name="connsiteX3" fmla="*/ 1463675 w 2495550"/>
                  <a:gd name="connsiteY3" fmla="*/ 495300 h 495300"/>
                  <a:gd name="connsiteX4" fmla="*/ 2495550 w 2495550"/>
                  <a:gd name="connsiteY4" fmla="*/ 215900 h 495300"/>
                  <a:gd name="connsiteX0" fmla="*/ 2470150 w 2470150"/>
                  <a:gd name="connsiteY0" fmla="*/ 215900 h 495300"/>
                  <a:gd name="connsiteX1" fmla="*/ 1003300 w 2470150"/>
                  <a:gd name="connsiteY1" fmla="*/ 0 h 495300"/>
                  <a:gd name="connsiteX2" fmla="*/ 0 w 2470150"/>
                  <a:gd name="connsiteY2" fmla="*/ 228600 h 495300"/>
                  <a:gd name="connsiteX3" fmla="*/ 1463675 w 2470150"/>
                  <a:gd name="connsiteY3" fmla="*/ 495300 h 495300"/>
                  <a:gd name="connsiteX4" fmla="*/ 2470150 w 2470150"/>
                  <a:gd name="connsiteY4" fmla="*/ 21590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734"/>
                  <a:gd name="connsiteY0" fmla="*/ 209550 h 495300"/>
                  <a:gd name="connsiteX1" fmla="*/ 1003300 w 2476734"/>
                  <a:gd name="connsiteY1" fmla="*/ 0 h 495300"/>
                  <a:gd name="connsiteX2" fmla="*/ 0 w 2476734"/>
                  <a:gd name="connsiteY2" fmla="*/ 228600 h 495300"/>
                  <a:gd name="connsiteX3" fmla="*/ 1463675 w 2476734"/>
                  <a:gd name="connsiteY3" fmla="*/ 495300 h 495300"/>
                  <a:gd name="connsiteX4" fmla="*/ 2476500 w 2476734"/>
                  <a:gd name="connsiteY4" fmla="*/ 209550 h 495300"/>
                  <a:gd name="connsiteX0" fmla="*/ 2476500 w 2478127"/>
                  <a:gd name="connsiteY0" fmla="*/ 209550 h 495300"/>
                  <a:gd name="connsiteX1" fmla="*/ 1003300 w 2478127"/>
                  <a:gd name="connsiteY1" fmla="*/ 0 h 495300"/>
                  <a:gd name="connsiteX2" fmla="*/ 0 w 2478127"/>
                  <a:gd name="connsiteY2" fmla="*/ 228600 h 495300"/>
                  <a:gd name="connsiteX3" fmla="*/ 1463675 w 2478127"/>
                  <a:gd name="connsiteY3" fmla="*/ 495300 h 495300"/>
                  <a:gd name="connsiteX4" fmla="*/ 2476500 w 2478127"/>
                  <a:gd name="connsiteY4" fmla="*/ 2095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8127" h="495300">
                    <a:moveTo>
                      <a:pt x="2476500" y="209550"/>
                    </a:moveTo>
                    <a:cubicBezTo>
                      <a:pt x="2455333" y="203200"/>
                      <a:pt x="1494367" y="69850"/>
                      <a:pt x="1003300" y="0"/>
                    </a:cubicBezTo>
                    <a:lnTo>
                      <a:pt x="0" y="228600"/>
                    </a:lnTo>
                    <a:lnTo>
                      <a:pt x="1463675" y="495300"/>
                    </a:lnTo>
                    <a:cubicBezTo>
                      <a:pt x="1801283" y="400050"/>
                      <a:pt x="2516717" y="247650"/>
                      <a:pt x="2476500" y="209550"/>
                    </a:cubicBezTo>
                    <a:close/>
                  </a:path>
                </a:pathLst>
              </a:custGeom>
              <a:solidFill>
                <a:schemeClr val="tx1">
                  <a:alpha val="8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AACE754-4CE7-C05E-1FDE-6D02BBEDE6F4}"/>
                  </a:ext>
                </a:extLst>
              </p:cNvPr>
              <p:cNvSpPr/>
              <p:nvPr/>
            </p:nvSpPr>
            <p:spPr>
              <a:xfrm>
                <a:off x="4062511" y="3981297"/>
                <a:ext cx="1733450" cy="1364610"/>
              </a:xfrm>
              <a:custGeom>
                <a:avLst/>
                <a:gdLst>
                  <a:gd name="connsiteX0" fmla="*/ 0 w 1743075"/>
                  <a:gd name="connsiteY0" fmla="*/ 0 h 1381125"/>
                  <a:gd name="connsiteX1" fmla="*/ 195263 w 1743075"/>
                  <a:gd name="connsiteY1" fmla="*/ 1119188 h 1381125"/>
                  <a:gd name="connsiteX2" fmla="*/ 1743075 w 1743075"/>
                  <a:gd name="connsiteY2" fmla="*/ 1381125 h 1381125"/>
                  <a:gd name="connsiteX3" fmla="*/ 1524000 w 1743075"/>
                  <a:gd name="connsiteY3" fmla="*/ 195263 h 1381125"/>
                  <a:gd name="connsiteX4" fmla="*/ 0 w 1743075"/>
                  <a:gd name="connsiteY4" fmla="*/ 0 h 1381125"/>
                  <a:gd name="connsiteX0" fmla="*/ 2775 w 1745850"/>
                  <a:gd name="connsiteY0" fmla="*/ 0 h 1381125"/>
                  <a:gd name="connsiteX1" fmla="*/ 198038 w 1745850"/>
                  <a:gd name="connsiteY1" fmla="*/ 1119188 h 1381125"/>
                  <a:gd name="connsiteX2" fmla="*/ 1745850 w 1745850"/>
                  <a:gd name="connsiteY2" fmla="*/ 1381125 h 1381125"/>
                  <a:gd name="connsiteX3" fmla="*/ 1526775 w 1745850"/>
                  <a:gd name="connsiteY3" fmla="*/ 195263 h 1381125"/>
                  <a:gd name="connsiteX4" fmla="*/ 2775 w 1745850"/>
                  <a:gd name="connsiteY4" fmla="*/ 0 h 1381125"/>
                  <a:gd name="connsiteX0" fmla="*/ 2633 w 1755233"/>
                  <a:gd name="connsiteY0" fmla="*/ 0 h 1366838"/>
                  <a:gd name="connsiteX1" fmla="*/ 207421 w 1755233"/>
                  <a:gd name="connsiteY1" fmla="*/ 1104901 h 1366838"/>
                  <a:gd name="connsiteX2" fmla="*/ 1755233 w 1755233"/>
                  <a:gd name="connsiteY2" fmla="*/ 1366838 h 1366838"/>
                  <a:gd name="connsiteX3" fmla="*/ 1536158 w 1755233"/>
                  <a:gd name="connsiteY3" fmla="*/ 180976 h 1366838"/>
                  <a:gd name="connsiteX4" fmla="*/ 2633 w 1755233"/>
                  <a:gd name="connsiteY4" fmla="*/ 0 h 1366838"/>
                  <a:gd name="connsiteX0" fmla="*/ 110347 w 1862947"/>
                  <a:gd name="connsiteY0" fmla="*/ 72213 h 1439051"/>
                  <a:gd name="connsiteX1" fmla="*/ 315135 w 1862947"/>
                  <a:gd name="connsiteY1" fmla="*/ 1177114 h 1439051"/>
                  <a:gd name="connsiteX2" fmla="*/ 1862947 w 1862947"/>
                  <a:gd name="connsiteY2" fmla="*/ 1439051 h 1439051"/>
                  <a:gd name="connsiteX3" fmla="*/ 1643872 w 1862947"/>
                  <a:gd name="connsiteY3" fmla="*/ 253189 h 1439051"/>
                  <a:gd name="connsiteX4" fmla="*/ 110347 w 1862947"/>
                  <a:gd name="connsiteY4" fmla="*/ 72213 h 1439051"/>
                  <a:gd name="connsiteX0" fmla="*/ 23767 w 1776367"/>
                  <a:gd name="connsiteY0" fmla="*/ 27827 h 1394665"/>
                  <a:gd name="connsiteX1" fmla="*/ 228555 w 1776367"/>
                  <a:gd name="connsiteY1" fmla="*/ 1132728 h 1394665"/>
                  <a:gd name="connsiteX2" fmla="*/ 1776367 w 1776367"/>
                  <a:gd name="connsiteY2" fmla="*/ 1394665 h 1394665"/>
                  <a:gd name="connsiteX3" fmla="*/ 1557292 w 1776367"/>
                  <a:gd name="connsiteY3" fmla="*/ 208803 h 1394665"/>
                  <a:gd name="connsiteX4" fmla="*/ 23767 w 1776367"/>
                  <a:gd name="connsiteY4" fmla="*/ 27827 h 1394665"/>
                  <a:gd name="connsiteX0" fmla="*/ 3532 w 1756132"/>
                  <a:gd name="connsiteY0" fmla="*/ 27827 h 1394665"/>
                  <a:gd name="connsiteX1" fmla="*/ 208320 w 1756132"/>
                  <a:gd name="connsiteY1" fmla="*/ 1132728 h 1394665"/>
                  <a:gd name="connsiteX2" fmla="*/ 1756132 w 1756132"/>
                  <a:gd name="connsiteY2" fmla="*/ 1394665 h 1394665"/>
                  <a:gd name="connsiteX3" fmla="*/ 1537057 w 1756132"/>
                  <a:gd name="connsiteY3" fmla="*/ 208803 h 1394665"/>
                  <a:gd name="connsiteX4" fmla="*/ 3532 w 1756132"/>
                  <a:gd name="connsiteY4" fmla="*/ 27827 h 1394665"/>
                  <a:gd name="connsiteX0" fmla="*/ 3532 w 1862670"/>
                  <a:gd name="connsiteY0" fmla="*/ 72213 h 1439051"/>
                  <a:gd name="connsiteX1" fmla="*/ 208320 w 1862670"/>
                  <a:gd name="connsiteY1" fmla="*/ 1177114 h 1439051"/>
                  <a:gd name="connsiteX2" fmla="*/ 1756132 w 1862670"/>
                  <a:gd name="connsiteY2" fmla="*/ 1439051 h 1439051"/>
                  <a:gd name="connsiteX3" fmla="*/ 1537057 w 1862670"/>
                  <a:gd name="connsiteY3" fmla="*/ 253189 h 1439051"/>
                  <a:gd name="connsiteX4" fmla="*/ 3532 w 1862670"/>
                  <a:gd name="connsiteY4" fmla="*/ 72213 h 1439051"/>
                  <a:gd name="connsiteX0" fmla="*/ 3532 w 1818542"/>
                  <a:gd name="connsiteY0" fmla="*/ 44373 h 1411211"/>
                  <a:gd name="connsiteX1" fmla="*/ 208320 w 1818542"/>
                  <a:gd name="connsiteY1" fmla="*/ 1149274 h 1411211"/>
                  <a:gd name="connsiteX2" fmla="*/ 1756132 w 1818542"/>
                  <a:gd name="connsiteY2" fmla="*/ 1411211 h 1411211"/>
                  <a:gd name="connsiteX3" fmla="*/ 1537057 w 1818542"/>
                  <a:gd name="connsiteY3" fmla="*/ 225349 h 1411211"/>
                  <a:gd name="connsiteX4" fmla="*/ 3532 w 1818542"/>
                  <a:gd name="connsiteY4" fmla="*/ 44373 h 1411211"/>
                  <a:gd name="connsiteX0" fmla="*/ 8563 w 1823573"/>
                  <a:gd name="connsiteY0" fmla="*/ 13684 h 1380522"/>
                  <a:gd name="connsiteX1" fmla="*/ 213351 w 1823573"/>
                  <a:gd name="connsiteY1" fmla="*/ 1118585 h 1380522"/>
                  <a:gd name="connsiteX2" fmla="*/ 1761163 w 1823573"/>
                  <a:gd name="connsiteY2" fmla="*/ 1380522 h 1380522"/>
                  <a:gd name="connsiteX3" fmla="*/ 1542088 w 1823573"/>
                  <a:gd name="connsiteY3" fmla="*/ 194660 h 1380522"/>
                  <a:gd name="connsiteX4" fmla="*/ 8563 w 1823573"/>
                  <a:gd name="connsiteY4" fmla="*/ 13684 h 1380522"/>
                  <a:gd name="connsiteX0" fmla="*/ 8563 w 1761163"/>
                  <a:gd name="connsiteY0" fmla="*/ 13684 h 1380522"/>
                  <a:gd name="connsiteX1" fmla="*/ 213351 w 1761163"/>
                  <a:gd name="connsiteY1" fmla="*/ 1118585 h 1380522"/>
                  <a:gd name="connsiteX2" fmla="*/ 1761163 w 1761163"/>
                  <a:gd name="connsiteY2" fmla="*/ 1380522 h 1380522"/>
                  <a:gd name="connsiteX3" fmla="*/ 1542088 w 1761163"/>
                  <a:gd name="connsiteY3" fmla="*/ 194660 h 1380522"/>
                  <a:gd name="connsiteX4" fmla="*/ 8563 w 1761163"/>
                  <a:gd name="connsiteY4" fmla="*/ 13684 h 1380522"/>
                  <a:gd name="connsiteX0" fmla="*/ 8563 w 1738274"/>
                  <a:gd name="connsiteY0" fmla="*/ 33918 h 1393612"/>
                  <a:gd name="connsiteX1" fmla="*/ 213351 w 1738274"/>
                  <a:gd name="connsiteY1" fmla="*/ 1138819 h 1393612"/>
                  <a:gd name="connsiteX2" fmla="*/ 1737350 w 1738274"/>
                  <a:gd name="connsiteY2" fmla="*/ 1393612 h 1393612"/>
                  <a:gd name="connsiteX3" fmla="*/ 1542088 w 1738274"/>
                  <a:gd name="connsiteY3" fmla="*/ 214894 h 1393612"/>
                  <a:gd name="connsiteX4" fmla="*/ 8563 w 1738274"/>
                  <a:gd name="connsiteY4" fmla="*/ 33918 h 1393612"/>
                  <a:gd name="connsiteX0" fmla="*/ 8563 w 1737350"/>
                  <a:gd name="connsiteY0" fmla="*/ 15494 h 1375188"/>
                  <a:gd name="connsiteX1" fmla="*/ 213351 w 1737350"/>
                  <a:gd name="connsiteY1" fmla="*/ 1120395 h 1375188"/>
                  <a:gd name="connsiteX2" fmla="*/ 1737350 w 1737350"/>
                  <a:gd name="connsiteY2" fmla="*/ 1375188 h 1375188"/>
                  <a:gd name="connsiteX3" fmla="*/ 1542088 w 1737350"/>
                  <a:gd name="connsiteY3" fmla="*/ 196470 h 1375188"/>
                  <a:gd name="connsiteX4" fmla="*/ 8563 w 1737350"/>
                  <a:gd name="connsiteY4" fmla="*/ 15494 h 1375188"/>
                  <a:gd name="connsiteX0" fmla="*/ 8563 w 1737350"/>
                  <a:gd name="connsiteY0" fmla="*/ 14372 h 1374066"/>
                  <a:gd name="connsiteX1" fmla="*/ 213351 w 1737350"/>
                  <a:gd name="connsiteY1" fmla="*/ 1119273 h 1374066"/>
                  <a:gd name="connsiteX2" fmla="*/ 1737350 w 1737350"/>
                  <a:gd name="connsiteY2" fmla="*/ 1374066 h 1374066"/>
                  <a:gd name="connsiteX3" fmla="*/ 1542088 w 1737350"/>
                  <a:gd name="connsiteY3" fmla="*/ 195348 h 1374066"/>
                  <a:gd name="connsiteX4" fmla="*/ 8563 w 1737350"/>
                  <a:gd name="connsiteY4" fmla="*/ 14372 h 1374066"/>
                  <a:gd name="connsiteX0" fmla="*/ 4663 w 1733450"/>
                  <a:gd name="connsiteY0" fmla="*/ 4916 h 1364610"/>
                  <a:gd name="connsiteX1" fmla="*/ 209451 w 1733450"/>
                  <a:gd name="connsiteY1" fmla="*/ 1109817 h 1364610"/>
                  <a:gd name="connsiteX2" fmla="*/ 1733450 w 1733450"/>
                  <a:gd name="connsiteY2" fmla="*/ 1364610 h 1364610"/>
                  <a:gd name="connsiteX3" fmla="*/ 1538188 w 1733450"/>
                  <a:gd name="connsiteY3" fmla="*/ 185892 h 1364610"/>
                  <a:gd name="connsiteX4" fmla="*/ 4663 w 1733450"/>
                  <a:gd name="connsiteY4" fmla="*/ 4916 h 136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3450" h="1364610">
                    <a:moveTo>
                      <a:pt x="4663" y="4916"/>
                    </a:moveTo>
                    <a:cubicBezTo>
                      <a:pt x="-26292" y="39841"/>
                      <a:pt x="103089" y="701036"/>
                      <a:pt x="209451" y="1109817"/>
                    </a:cubicBezTo>
                    <a:lnTo>
                      <a:pt x="1733450" y="1364610"/>
                    </a:lnTo>
                    <a:cubicBezTo>
                      <a:pt x="1702494" y="1082035"/>
                      <a:pt x="1602481" y="241058"/>
                      <a:pt x="1538188" y="185892"/>
                    </a:cubicBezTo>
                    <a:cubicBezTo>
                      <a:pt x="1473895" y="130726"/>
                      <a:pt x="35618" y="-30009"/>
                      <a:pt x="4663" y="4916"/>
                    </a:cubicBezTo>
                    <a:close/>
                  </a:path>
                </a:pathLst>
              </a:custGeom>
              <a:solidFill>
                <a:srgbClr val="F5E3E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52BC63-7965-5B07-71C3-119581124841}"/>
                  </a:ext>
                </a:extLst>
              </p:cNvPr>
              <p:cNvCxnSpPr>
                <a:cxnSpLocks/>
                <a:stCxn id="21" idx="10"/>
              </p:cNvCxnSpPr>
              <p:nvPr/>
            </p:nvCxnSpPr>
            <p:spPr>
              <a:xfrm>
                <a:off x="5791497" y="5334417"/>
                <a:ext cx="0" cy="155158"/>
              </a:xfrm>
              <a:prstGeom prst="line">
                <a:avLst/>
              </a:prstGeom>
              <a:ln w="28575">
                <a:solidFill>
                  <a:srgbClr val="3B29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D6F6F04-F8BA-98DD-AE62-C9577D1E79BF}"/>
                  </a:ext>
                </a:extLst>
              </p:cNvPr>
              <p:cNvGrpSpPr/>
              <p:nvPr/>
            </p:nvGrpSpPr>
            <p:grpSpPr>
              <a:xfrm>
                <a:off x="4632705" y="4524003"/>
                <a:ext cx="431415" cy="320200"/>
                <a:chOff x="4450880" y="4358980"/>
                <a:chExt cx="744276" cy="552408"/>
              </a:xfrm>
              <a:solidFill>
                <a:schemeClr val="tx1"/>
              </a:soli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06DDE5D-9C02-9047-732B-EF4F6A12F9F7}"/>
                    </a:ext>
                  </a:extLst>
                </p:cNvPr>
                <p:cNvSpPr/>
                <p:nvPr/>
              </p:nvSpPr>
              <p:spPr>
                <a:xfrm>
                  <a:off x="4450880" y="4368255"/>
                  <a:ext cx="382422" cy="543133"/>
                </a:xfrm>
                <a:custGeom>
                  <a:avLst/>
                  <a:gdLst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4325 w 473868"/>
                    <a:gd name="connsiteY4" fmla="*/ 447675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35769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35769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42913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42913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14325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59581 w 471487"/>
                    <a:gd name="connsiteY0" fmla="*/ 2381 h 590550"/>
                    <a:gd name="connsiteX1" fmla="*/ 309562 w 471487"/>
                    <a:gd name="connsiteY1" fmla="*/ 0 h 590550"/>
                    <a:gd name="connsiteX2" fmla="*/ 0 w 471487"/>
                    <a:gd name="connsiteY2" fmla="*/ 319088 h 590550"/>
                    <a:gd name="connsiteX3" fmla="*/ 2381 w 471487"/>
                    <a:gd name="connsiteY3" fmla="*/ 440531 h 590550"/>
                    <a:gd name="connsiteX4" fmla="*/ 314326 w 471487"/>
                    <a:gd name="connsiteY4" fmla="*/ 442913 h 590550"/>
                    <a:gd name="connsiteX5" fmla="*/ 311944 w 471487"/>
                    <a:gd name="connsiteY5" fmla="*/ 590550 h 590550"/>
                    <a:gd name="connsiteX6" fmla="*/ 471487 w 471487"/>
                    <a:gd name="connsiteY6" fmla="*/ 590550 h 590550"/>
                    <a:gd name="connsiteX7" fmla="*/ 471487 w 471487"/>
                    <a:gd name="connsiteY7" fmla="*/ 314325 h 590550"/>
                    <a:gd name="connsiteX8" fmla="*/ 157162 w 471487"/>
                    <a:gd name="connsiteY8" fmla="*/ 316706 h 590550"/>
                    <a:gd name="connsiteX9" fmla="*/ 459581 w 471487"/>
                    <a:gd name="connsiteY9" fmla="*/ 2381 h 590550"/>
                    <a:gd name="connsiteX0" fmla="*/ 457951 w 469857"/>
                    <a:gd name="connsiteY0" fmla="*/ 2381 h 590550"/>
                    <a:gd name="connsiteX1" fmla="*/ 307932 w 469857"/>
                    <a:gd name="connsiteY1" fmla="*/ 0 h 590550"/>
                    <a:gd name="connsiteX2" fmla="*/ 0 w 469857"/>
                    <a:gd name="connsiteY2" fmla="*/ 319088 h 590550"/>
                    <a:gd name="connsiteX3" fmla="*/ 751 w 469857"/>
                    <a:gd name="connsiteY3" fmla="*/ 440531 h 590550"/>
                    <a:gd name="connsiteX4" fmla="*/ 312696 w 469857"/>
                    <a:gd name="connsiteY4" fmla="*/ 442913 h 590550"/>
                    <a:gd name="connsiteX5" fmla="*/ 310314 w 469857"/>
                    <a:gd name="connsiteY5" fmla="*/ 590550 h 590550"/>
                    <a:gd name="connsiteX6" fmla="*/ 469857 w 469857"/>
                    <a:gd name="connsiteY6" fmla="*/ 590550 h 590550"/>
                    <a:gd name="connsiteX7" fmla="*/ 469857 w 469857"/>
                    <a:gd name="connsiteY7" fmla="*/ 314325 h 590550"/>
                    <a:gd name="connsiteX8" fmla="*/ 155532 w 469857"/>
                    <a:gd name="connsiteY8" fmla="*/ 316706 h 590550"/>
                    <a:gd name="connsiteX9" fmla="*/ 457951 w 469857"/>
                    <a:gd name="connsiteY9" fmla="*/ 2381 h 590550"/>
                    <a:gd name="connsiteX0" fmla="*/ 457325 w 469231"/>
                    <a:gd name="connsiteY0" fmla="*/ 2381 h 590550"/>
                    <a:gd name="connsiteX1" fmla="*/ 307306 w 469231"/>
                    <a:gd name="connsiteY1" fmla="*/ 0 h 590550"/>
                    <a:gd name="connsiteX2" fmla="*/ 1819 w 469231"/>
                    <a:gd name="connsiteY2" fmla="*/ 319903 h 590550"/>
                    <a:gd name="connsiteX3" fmla="*/ 125 w 469231"/>
                    <a:gd name="connsiteY3" fmla="*/ 440531 h 590550"/>
                    <a:gd name="connsiteX4" fmla="*/ 312070 w 469231"/>
                    <a:gd name="connsiteY4" fmla="*/ 442913 h 590550"/>
                    <a:gd name="connsiteX5" fmla="*/ 309688 w 469231"/>
                    <a:gd name="connsiteY5" fmla="*/ 590550 h 590550"/>
                    <a:gd name="connsiteX6" fmla="*/ 469231 w 469231"/>
                    <a:gd name="connsiteY6" fmla="*/ 590550 h 590550"/>
                    <a:gd name="connsiteX7" fmla="*/ 469231 w 469231"/>
                    <a:gd name="connsiteY7" fmla="*/ 314325 h 590550"/>
                    <a:gd name="connsiteX8" fmla="*/ 154906 w 469231"/>
                    <a:gd name="connsiteY8" fmla="*/ 316706 h 590550"/>
                    <a:gd name="connsiteX9" fmla="*/ 457325 w 469231"/>
                    <a:gd name="connsiteY9" fmla="*/ 2381 h 590550"/>
                    <a:gd name="connsiteX0" fmla="*/ 457951 w 469857"/>
                    <a:gd name="connsiteY0" fmla="*/ 2381 h 590550"/>
                    <a:gd name="connsiteX1" fmla="*/ 307932 w 469857"/>
                    <a:gd name="connsiteY1" fmla="*/ 0 h 590550"/>
                    <a:gd name="connsiteX2" fmla="*/ 0 w 469857"/>
                    <a:gd name="connsiteY2" fmla="*/ 319903 h 590550"/>
                    <a:gd name="connsiteX3" fmla="*/ 751 w 469857"/>
                    <a:gd name="connsiteY3" fmla="*/ 440531 h 590550"/>
                    <a:gd name="connsiteX4" fmla="*/ 312696 w 469857"/>
                    <a:gd name="connsiteY4" fmla="*/ 442913 h 590550"/>
                    <a:gd name="connsiteX5" fmla="*/ 310314 w 469857"/>
                    <a:gd name="connsiteY5" fmla="*/ 590550 h 590550"/>
                    <a:gd name="connsiteX6" fmla="*/ 469857 w 469857"/>
                    <a:gd name="connsiteY6" fmla="*/ 590550 h 590550"/>
                    <a:gd name="connsiteX7" fmla="*/ 469857 w 469857"/>
                    <a:gd name="connsiteY7" fmla="*/ 314325 h 590550"/>
                    <a:gd name="connsiteX8" fmla="*/ 155532 w 469857"/>
                    <a:gd name="connsiteY8" fmla="*/ 316706 h 590550"/>
                    <a:gd name="connsiteX9" fmla="*/ 457951 w 469857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2168 w 469329"/>
                    <a:gd name="connsiteY4" fmla="*/ 442913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2168 w 469329"/>
                    <a:gd name="connsiteY4" fmla="*/ 440468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1353 w 469329"/>
                    <a:gd name="connsiteY4" fmla="*/ 440468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0538 w 469329"/>
                    <a:gd name="connsiteY4" fmla="*/ 440468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1566 h 589735"/>
                    <a:gd name="connsiteX1" fmla="*/ 307404 w 469329"/>
                    <a:gd name="connsiteY1" fmla="*/ 0 h 589735"/>
                    <a:gd name="connsiteX2" fmla="*/ 287 w 469329"/>
                    <a:gd name="connsiteY2" fmla="*/ 319903 h 589735"/>
                    <a:gd name="connsiteX3" fmla="*/ 223 w 469329"/>
                    <a:gd name="connsiteY3" fmla="*/ 439716 h 589735"/>
                    <a:gd name="connsiteX4" fmla="*/ 310538 w 469329"/>
                    <a:gd name="connsiteY4" fmla="*/ 439653 h 589735"/>
                    <a:gd name="connsiteX5" fmla="*/ 309786 w 469329"/>
                    <a:gd name="connsiteY5" fmla="*/ 589735 h 589735"/>
                    <a:gd name="connsiteX6" fmla="*/ 469329 w 469329"/>
                    <a:gd name="connsiteY6" fmla="*/ 589735 h 589735"/>
                    <a:gd name="connsiteX7" fmla="*/ 469329 w 469329"/>
                    <a:gd name="connsiteY7" fmla="*/ 313510 h 589735"/>
                    <a:gd name="connsiteX8" fmla="*/ 155004 w 469329"/>
                    <a:gd name="connsiteY8" fmla="*/ 315891 h 589735"/>
                    <a:gd name="connsiteX9" fmla="*/ 457423 w 469329"/>
                    <a:gd name="connsiteY9" fmla="*/ 1566 h 589735"/>
                    <a:gd name="connsiteX0" fmla="*/ 457423 w 469329"/>
                    <a:gd name="connsiteY0" fmla="*/ 0 h 588169"/>
                    <a:gd name="connsiteX1" fmla="*/ 307404 w 469329"/>
                    <a:gd name="connsiteY1" fmla="*/ 879 h 588169"/>
                    <a:gd name="connsiteX2" fmla="*/ 287 w 469329"/>
                    <a:gd name="connsiteY2" fmla="*/ 318337 h 588169"/>
                    <a:gd name="connsiteX3" fmla="*/ 223 w 469329"/>
                    <a:gd name="connsiteY3" fmla="*/ 438150 h 588169"/>
                    <a:gd name="connsiteX4" fmla="*/ 310538 w 469329"/>
                    <a:gd name="connsiteY4" fmla="*/ 438087 h 588169"/>
                    <a:gd name="connsiteX5" fmla="*/ 309786 w 469329"/>
                    <a:gd name="connsiteY5" fmla="*/ 588169 h 588169"/>
                    <a:gd name="connsiteX6" fmla="*/ 469329 w 469329"/>
                    <a:gd name="connsiteY6" fmla="*/ 588169 h 588169"/>
                    <a:gd name="connsiteX7" fmla="*/ 469329 w 469329"/>
                    <a:gd name="connsiteY7" fmla="*/ 311944 h 588169"/>
                    <a:gd name="connsiteX8" fmla="*/ 155004 w 469329"/>
                    <a:gd name="connsiteY8" fmla="*/ 314325 h 588169"/>
                    <a:gd name="connsiteX9" fmla="*/ 457423 w 469329"/>
                    <a:gd name="connsiteY9" fmla="*/ 0 h 588169"/>
                    <a:gd name="connsiteX0" fmla="*/ 457423 w 469329"/>
                    <a:gd name="connsiteY0" fmla="*/ 0 h 588169"/>
                    <a:gd name="connsiteX1" fmla="*/ 307404 w 469329"/>
                    <a:gd name="connsiteY1" fmla="*/ 64 h 588169"/>
                    <a:gd name="connsiteX2" fmla="*/ 287 w 469329"/>
                    <a:gd name="connsiteY2" fmla="*/ 318337 h 588169"/>
                    <a:gd name="connsiteX3" fmla="*/ 223 w 469329"/>
                    <a:gd name="connsiteY3" fmla="*/ 438150 h 588169"/>
                    <a:gd name="connsiteX4" fmla="*/ 310538 w 469329"/>
                    <a:gd name="connsiteY4" fmla="*/ 438087 h 588169"/>
                    <a:gd name="connsiteX5" fmla="*/ 309786 w 469329"/>
                    <a:gd name="connsiteY5" fmla="*/ 588169 h 588169"/>
                    <a:gd name="connsiteX6" fmla="*/ 469329 w 469329"/>
                    <a:gd name="connsiteY6" fmla="*/ 588169 h 588169"/>
                    <a:gd name="connsiteX7" fmla="*/ 469329 w 469329"/>
                    <a:gd name="connsiteY7" fmla="*/ 311944 h 588169"/>
                    <a:gd name="connsiteX8" fmla="*/ 155004 w 469329"/>
                    <a:gd name="connsiteY8" fmla="*/ 314325 h 588169"/>
                    <a:gd name="connsiteX9" fmla="*/ 457423 w 469329"/>
                    <a:gd name="connsiteY9" fmla="*/ 0 h 588169"/>
                    <a:gd name="connsiteX0" fmla="*/ 457423 w 469329"/>
                    <a:gd name="connsiteY0" fmla="*/ 28055 h 616224"/>
                    <a:gd name="connsiteX1" fmla="*/ 327855 w 469329"/>
                    <a:gd name="connsiteY1" fmla="*/ 0 h 616224"/>
                    <a:gd name="connsiteX2" fmla="*/ 287 w 469329"/>
                    <a:gd name="connsiteY2" fmla="*/ 346392 h 616224"/>
                    <a:gd name="connsiteX3" fmla="*/ 223 w 469329"/>
                    <a:gd name="connsiteY3" fmla="*/ 466205 h 616224"/>
                    <a:gd name="connsiteX4" fmla="*/ 310538 w 469329"/>
                    <a:gd name="connsiteY4" fmla="*/ 466142 h 616224"/>
                    <a:gd name="connsiteX5" fmla="*/ 309786 w 469329"/>
                    <a:gd name="connsiteY5" fmla="*/ 616224 h 616224"/>
                    <a:gd name="connsiteX6" fmla="*/ 469329 w 469329"/>
                    <a:gd name="connsiteY6" fmla="*/ 616224 h 616224"/>
                    <a:gd name="connsiteX7" fmla="*/ 469329 w 469329"/>
                    <a:gd name="connsiteY7" fmla="*/ 339999 h 616224"/>
                    <a:gd name="connsiteX8" fmla="*/ 155004 w 469329"/>
                    <a:gd name="connsiteY8" fmla="*/ 342380 h 616224"/>
                    <a:gd name="connsiteX9" fmla="*/ 457423 w 469329"/>
                    <a:gd name="connsiteY9" fmla="*/ 28055 h 616224"/>
                    <a:gd name="connsiteX0" fmla="*/ 457423 w 469329"/>
                    <a:gd name="connsiteY0" fmla="*/ 28055 h 616224"/>
                    <a:gd name="connsiteX1" fmla="*/ 327855 w 469329"/>
                    <a:gd name="connsiteY1" fmla="*/ 0 h 616224"/>
                    <a:gd name="connsiteX2" fmla="*/ 287 w 469329"/>
                    <a:gd name="connsiteY2" fmla="*/ 346392 h 616224"/>
                    <a:gd name="connsiteX3" fmla="*/ 223 w 469329"/>
                    <a:gd name="connsiteY3" fmla="*/ 466205 h 616224"/>
                    <a:gd name="connsiteX4" fmla="*/ 310538 w 469329"/>
                    <a:gd name="connsiteY4" fmla="*/ 466142 h 616224"/>
                    <a:gd name="connsiteX5" fmla="*/ 309786 w 469329"/>
                    <a:gd name="connsiteY5" fmla="*/ 616224 h 616224"/>
                    <a:gd name="connsiteX6" fmla="*/ 469329 w 469329"/>
                    <a:gd name="connsiteY6" fmla="*/ 616224 h 616224"/>
                    <a:gd name="connsiteX7" fmla="*/ 469329 w 469329"/>
                    <a:gd name="connsiteY7" fmla="*/ 339999 h 616224"/>
                    <a:gd name="connsiteX8" fmla="*/ 165229 w 469329"/>
                    <a:gd name="connsiteY8" fmla="*/ 311705 h 616224"/>
                    <a:gd name="connsiteX9" fmla="*/ 457423 w 469329"/>
                    <a:gd name="connsiteY9" fmla="*/ 28055 h 616224"/>
                    <a:gd name="connsiteX0" fmla="*/ 457218 w 469124"/>
                    <a:gd name="connsiteY0" fmla="*/ 28055 h 616224"/>
                    <a:gd name="connsiteX1" fmla="*/ 327650 w 469124"/>
                    <a:gd name="connsiteY1" fmla="*/ 0 h 616224"/>
                    <a:gd name="connsiteX2" fmla="*/ 25645 w 469124"/>
                    <a:gd name="connsiteY2" fmla="*/ 300378 h 616224"/>
                    <a:gd name="connsiteX3" fmla="*/ 18 w 469124"/>
                    <a:gd name="connsiteY3" fmla="*/ 466205 h 616224"/>
                    <a:gd name="connsiteX4" fmla="*/ 310333 w 469124"/>
                    <a:gd name="connsiteY4" fmla="*/ 466142 h 616224"/>
                    <a:gd name="connsiteX5" fmla="*/ 309581 w 469124"/>
                    <a:gd name="connsiteY5" fmla="*/ 616224 h 616224"/>
                    <a:gd name="connsiteX6" fmla="*/ 469124 w 469124"/>
                    <a:gd name="connsiteY6" fmla="*/ 616224 h 616224"/>
                    <a:gd name="connsiteX7" fmla="*/ 469124 w 469124"/>
                    <a:gd name="connsiteY7" fmla="*/ 339999 h 616224"/>
                    <a:gd name="connsiteX8" fmla="*/ 165024 w 469124"/>
                    <a:gd name="connsiteY8" fmla="*/ 311705 h 616224"/>
                    <a:gd name="connsiteX9" fmla="*/ 457218 w 469124"/>
                    <a:gd name="connsiteY9" fmla="*/ 28055 h 616224"/>
                    <a:gd name="connsiteX0" fmla="*/ 444451 w 456357"/>
                    <a:gd name="connsiteY0" fmla="*/ 28055 h 616224"/>
                    <a:gd name="connsiteX1" fmla="*/ 314883 w 456357"/>
                    <a:gd name="connsiteY1" fmla="*/ 0 h 616224"/>
                    <a:gd name="connsiteX2" fmla="*/ 12878 w 456357"/>
                    <a:gd name="connsiteY2" fmla="*/ 300378 h 616224"/>
                    <a:gd name="connsiteX3" fmla="*/ 32 w 456357"/>
                    <a:gd name="connsiteY3" fmla="*/ 420192 h 616224"/>
                    <a:gd name="connsiteX4" fmla="*/ 297566 w 456357"/>
                    <a:gd name="connsiteY4" fmla="*/ 466142 h 616224"/>
                    <a:gd name="connsiteX5" fmla="*/ 296814 w 456357"/>
                    <a:gd name="connsiteY5" fmla="*/ 616224 h 616224"/>
                    <a:gd name="connsiteX6" fmla="*/ 456357 w 456357"/>
                    <a:gd name="connsiteY6" fmla="*/ 616224 h 616224"/>
                    <a:gd name="connsiteX7" fmla="*/ 456357 w 456357"/>
                    <a:gd name="connsiteY7" fmla="*/ 339999 h 616224"/>
                    <a:gd name="connsiteX8" fmla="*/ 152257 w 456357"/>
                    <a:gd name="connsiteY8" fmla="*/ 311705 h 616224"/>
                    <a:gd name="connsiteX9" fmla="*/ 444451 w 456357"/>
                    <a:gd name="connsiteY9" fmla="*/ 28055 h 616224"/>
                    <a:gd name="connsiteX0" fmla="*/ 444451 w 456357"/>
                    <a:gd name="connsiteY0" fmla="*/ 28055 h 616224"/>
                    <a:gd name="connsiteX1" fmla="*/ 314883 w 456357"/>
                    <a:gd name="connsiteY1" fmla="*/ 0 h 616224"/>
                    <a:gd name="connsiteX2" fmla="*/ 12878 w 456357"/>
                    <a:gd name="connsiteY2" fmla="*/ 300378 h 616224"/>
                    <a:gd name="connsiteX3" fmla="*/ 32 w 456357"/>
                    <a:gd name="connsiteY3" fmla="*/ 420192 h 616224"/>
                    <a:gd name="connsiteX4" fmla="*/ 302678 w 456357"/>
                    <a:gd name="connsiteY4" fmla="*/ 450805 h 616224"/>
                    <a:gd name="connsiteX5" fmla="*/ 296814 w 456357"/>
                    <a:gd name="connsiteY5" fmla="*/ 616224 h 616224"/>
                    <a:gd name="connsiteX6" fmla="*/ 456357 w 456357"/>
                    <a:gd name="connsiteY6" fmla="*/ 616224 h 616224"/>
                    <a:gd name="connsiteX7" fmla="*/ 456357 w 456357"/>
                    <a:gd name="connsiteY7" fmla="*/ 339999 h 616224"/>
                    <a:gd name="connsiteX8" fmla="*/ 152257 w 456357"/>
                    <a:gd name="connsiteY8" fmla="*/ 311705 h 616224"/>
                    <a:gd name="connsiteX9" fmla="*/ 444451 w 456357"/>
                    <a:gd name="connsiteY9" fmla="*/ 28055 h 616224"/>
                    <a:gd name="connsiteX0" fmla="*/ 444451 w 456357"/>
                    <a:gd name="connsiteY0" fmla="*/ 2492 h 590661"/>
                    <a:gd name="connsiteX1" fmla="*/ 299545 w 456357"/>
                    <a:gd name="connsiteY1" fmla="*/ 0 h 590661"/>
                    <a:gd name="connsiteX2" fmla="*/ 12878 w 456357"/>
                    <a:gd name="connsiteY2" fmla="*/ 274815 h 590661"/>
                    <a:gd name="connsiteX3" fmla="*/ 32 w 456357"/>
                    <a:gd name="connsiteY3" fmla="*/ 394629 h 590661"/>
                    <a:gd name="connsiteX4" fmla="*/ 302678 w 456357"/>
                    <a:gd name="connsiteY4" fmla="*/ 425242 h 590661"/>
                    <a:gd name="connsiteX5" fmla="*/ 296814 w 456357"/>
                    <a:gd name="connsiteY5" fmla="*/ 590661 h 590661"/>
                    <a:gd name="connsiteX6" fmla="*/ 456357 w 456357"/>
                    <a:gd name="connsiteY6" fmla="*/ 590661 h 590661"/>
                    <a:gd name="connsiteX7" fmla="*/ 456357 w 456357"/>
                    <a:gd name="connsiteY7" fmla="*/ 314436 h 590661"/>
                    <a:gd name="connsiteX8" fmla="*/ 152257 w 456357"/>
                    <a:gd name="connsiteY8" fmla="*/ 286142 h 590661"/>
                    <a:gd name="connsiteX9" fmla="*/ 444451 w 456357"/>
                    <a:gd name="connsiteY9" fmla="*/ 2492 h 590661"/>
                    <a:gd name="connsiteX0" fmla="*/ 444451 w 492146"/>
                    <a:gd name="connsiteY0" fmla="*/ 2492 h 595773"/>
                    <a:gd name="connsiteX1" fmla="*/ 299545 w 492146"/>
                    <a:gd name="connsiteY1" fmla="*/ 0 h 595773"/>
                    <a:gd name="connsiteX2" fmla="*/ 12878 w 492146"/>
                    <a:gd name="connsiteY2" fmla="*/ 274815 h 595773"/>
                    <a:gd name="connsiteX3" fmla="*/ 32 w 492146"/>
                    <a:gd name="connsiteY3" fmla="*/ 394629 h 595773"/>
                    <a:gd name="connsiteX4" fmla="*/ 302678 w 492146"/>
                    <a:gd name="connsiteY4" fmla="*/ 425242 h 595773"/>
                    <a:gd name="connsiteX5" fmla="*/ 296814 w 492146"/>
                    <a:gd name="connsiteY5" fmla="*/ 590661 h 595773"/>
                    <a:gd name="connsiteX6" fmla="*/ 492146 w 492146"/>
                    <a:gd name="connsiteY6" fmla="*/ 595773 h 595773"/>
                    <a:gd name="connsiteX7" fmla="*/ 456357 w 492146"/>
                    <a:gd name="connsiteY7" fmla="*/ 314436 h 595773"/>
                    <a:gd name="connsiteX8" fmla="*/ 152257 w 492146"/>
                    <a:gd name="connsiteY8" fmla="*/ 286142 h 595773"/>
                    <a:gd name="connsiteX9" fmla="*/ 444451 w 492146"/>
                    <a:gd name="connsiteY9" fmla="*/ 2492 h 595773"/>
                    <a:gd name="connsiteX0" fmla="*/ 444451 w 492146"/>
                    <a:gd name="connsiteY0" fmla="*/ 2492 h 595773"/>
                    <a:gd name="connsiteX1" fmla="*/ 299545 w 492146"/>
                    <a:gd name="connsiteY1" fmla="*/ 0 h 595773"/>
                    <a:gd name="connsiteX2" fmla="*/ 12878 w 492146"/>
                    <a:gd name="connsiteY2" fmla="*/ 274815 h 595773"/>
                    <a:gd name="connsiteX3" fmla="*/ 32 w 492146"/>
                    <a:gd name="connsiteY3" fmla="*/ 394629 h 595773"/>
                    <a:gd name="connsiteX4" fmla="*/ 302678 w 492146"/>
                    <a:gd name="connsiteY4" fmla="*/ 425242 h 595773"/>
                    <a:gd name="connsiteX5" fmla="*/ 347939 w 492146"/>
                    <a:gd name="connsiteY5" fmla="*/ 593218 h 595773"/>
                    <a:gd name="connsiteX6" fmla="*/ 492146 w 492146"/>
                    <a:gd name="connsiteY6" fmla="*/ 595773 h 595773"/>
                    <a:gd name="connsiteX7" fmla="*/ 456357 w 492146"/>
                    <a:gd name="connsiteY7" fmla="*/ 314436 h 595773"/>
                    <a:gd name="connsiteX8" fmla="*/ 152257 w 492146"/>
                    <a:gd name="connsiteY8" fmla="*/ 286142 h 595773"/>
                    <a:gd name="connsiteX9" fmla="*/ 444451 w 492146"/>
                    <a:gd name="connsiteY9" fmla="*/ 2492 h 595773"/>
                    <a:gd name="connsiteX0" fmla="*/ 444451 w 492146"/>
                    <a:gd name="connsiteY0" fmla="*/ 2492 h 595773"/>
                    <a:gd name="connsiteX1" fmla="*/ 299545 w 492146"/>
                    <a:gd name="connsiteY1" fmla="*/ 0 h 595773"/>
                    <a:gd name="connsiteX2" fmla="*/ 12878 w 492146"/>
                    <a:gd name="connsiteY2" fmla="*/ 274815 h 595773"/>
                    <a:gd name="connsiteX3" fmla="*/ 32 w 492146"/>
                    <a:gd name="connsiteY3" fmla="*/ 394629 h 595773"/>
                    <a:gd name="connsiteX4" fmla="*/ 341023 w 492146"/>
                    <a:gd name="connsiteY4" fmla="*/ 425242 h 595773"/>
                    <a:gd name="connsiteX5" fmla="*/ 347939 w 492146"/>
                    <a:gd name="connsiteY5" fmla="*/ 593218 h 595773"/>
                    <a:gd name="connsiteX6" fmla="*/ 492146 w 492146"/>
                    <a:gd name="connsiteY6" fmla="*/ 595773 h 595773"/>
                    <a:gd name="connsiteX7" fmla="*/ 456357 w 492146"/>
                    <a:gd name="connsiteY7" fmla="*/ 314436 h 595773"/>
                    <a:gd name="connsiteX8" fmla="*/ 152257 w 492146"/>
                    <a:gd name="connsiteY8" fmla="*/ 286142 h 595773"/>
                    <a:gd name="connsiteX9" fmla="*/ 444451 w 492146"/>
                    <a:gd name="connsiteY9" fmla="*/ 2492 h 595773"/>
                    <a:gd name="connsiteX0" fmla="*/ 444451 w 502371"/>
                    <a:gd name="connsiteY0" fmla="*/ 2492 h 598329"/>
                    <a:gd name="connsiteX1" fmla="*/ 299545 w 502371"/>
                    <a:gd name="connsiteY1" fmla="*/ 0 h 598329"/>
                    <a:gd name="connsiteX2" fmla="*/ 12878 w 502371"/>
                    <a:gd name="connsiteY2" fmla="*/ 274815 h 598329"/>
                    <a:gd name="connsiteX3" fmla="*/ 32 w 502371"/>
                    <a:gd name="connsiteY3" fmla="*/ 394629 h 598329"/>
                    <a:gd name="connsiteX4" fmla="*/ 341023 w 502371"/>
                    <a:gd name="connsiteY4" fmla="*/ 425242 h 598329"/>
                    <a:gd name="connsiteX5" fmla="*/ 347939 w 502371"/>
                    <a:gd name="connsiteY5" fmla="*/ 593218 h 598329"/>
                    <a:gd name="connsiteX6" fmla="*/ 502371 w 502371"/>
                    <a:gd name="connsiteY6" fmla="*/ 598329 h 598329"/>
                    <a:gd name="connsiteX7" fmla="*/ 456357 w 502371"/>
                    <a:gd name="connsiteY7" fmla="*/ 314436 h 598329"/>
                    <a:gd name="connsiteX8" fmla="*/ 152257 w 502371"/>
                    <a:gd name="connsiteY8" fmla="*/ 286142 h 598329"/>
                    <a:gd name="connsiteX9" fmla="*/ 444451 w 502371"/>
                    <a:gd name="connsiteY9" fmla="*/ 2492 h 598329"/>
                    <a:gd name="connsiteX0" fmla="*/ 444451 w 502371"/>
                    <a:gd name="connsiteY0" fmla="*/ 2492 h 598329"/>
                    <a:gd name="connsiteX1" fmla="*/ 299545 w 502371"/>
                    <a:gd name="connsiteY1" fmla="*/ 0 h 598329"/>
                    <a:gd name="connsiteX2" fmla="*/ 12878 w 502371"/>
                    <a:gd name="connsiteY2" fmla="*/ 274815 h 598329"/>
                    <a:gd name="connsiteX3" fmla="*/ 32 w 502371"/>
                    <a:gd name="connsiteY3" fmla="*/ 394629 h 598329"/>
                    <a:gd name="connsiteX4" fmla="*/ 341023 w 502371"/>
                    <a:gd name="connsiteY4" fmla="*/ 425242 h 598329"/>
                    <a:gd name="connsiteX5" fmla="*/ 363276 w 502371"/>
                    <a:gd name="connsiteY5" fmla="*/ 595774 h 598329"/>
                    <a:gd name="connsiteX6" fmla="*/ 502371 w 502371"/>
                    <a:gd name="connsiteY6" fmla="*/ 598329 h 598329"/>
                    <a:gd name="connsiteX7" fmla="*/ 456357 w 502371"/>
                    <a:gd name="connsiteY7" fmla="*/ 314436 h 598329"/>
                    <a:gd name="connsiteX8" fmla="*/ 152257 w 502371"/>
                    <a:gd name="connsiteY8" fmla="*/ 286142 h 598329"/>
                    <a:gd name="connsiteX9" fmla="*/ 444451 w 502371"/>
                    <a:gd name="connsiteY9" fmla="*/ 2492 h 598329"/>
                    <a:gd name="connsiteX0" fmla="*/ 431573 w 489493"/>
                    <a:gd name="connsiteY0" fmla="*/ 2492 h 598329"/>
                    <a:gd name="connsiteX1" fmla="*/ 286667 w 489493"/>
                    <a:gd name="connsiteY1" fmla="*/ 0 h 598329"/>
                    <a:gd name="connsiteX2" fmla="*/ 0 w 489493"/>
                    <a:gd name="connsiteY2" fmla="*/ 274815 h 598329"/>
                    <a:gd name="connsiteX3" fmla="*/ 61286 w 489493"/>
                    <a:gd name="connsiteY3" fmla="*/ 427861 h 598329"/>
                    <a:gd name="connsiteX4" fmla="*/ 328145 w 489493"/>
                    <a:gd name="connsiteY4" fmla="*/ 425242 h 598329"/>
                    <a:gd name="connsiteX5" fmla="*/ 350398 w 489493"/>
                    <a:gd name="connsiteY5" fmla="*/ 595774 h 598329"/>
                    <a:gd name="connsiteX6" fmla="*/ 489493 w 489493"/>
                    <a:gd name="connsiteY6" fmla="*/ 598329 h 598329"/>
                    <a:gd name="connsiteX7" fmla="*/ 443479 w 489493"/>
                    <a:gd name="connsiteY7" fmla="*/ 314436 h 598329"/>
                    <a:gd name="connsiteX8" fmla="*/ 139379 w 489493"/>
                    <a:gd name="connsiteY8" fmla="*/ 286142 h 598329"/>
                    <a:gd name="connsiteX9" fmla="*/ 431573 w 489493"/>
                    <a:gd name="connsiteY9" fmla="*/ 2492 h 598329"/>
                    <a:gd name="connsiteX0" fmla="*/ 431573 w 489493"/>
                    <a:gd name="connsiteY0" fmla="*/ 2492 h 598329"/>
                    <a:gd name="connsiteX1" fmla="*/ 286667 w 489493"/>
                    <a:gd name="connsiteY1" fmla="*/ 0 h 598329"/>
                    <a:gd name="connsiteX2" fmla="*/ 0 w 489493"/>
                    <a:gd name="connsiteY2" fmla="*/ 274815 h 598329"/>
                    <a:gd name="connsiteX3" fmla="*/ 61286 w 489493"/>
                    <a:gd name="connsiteY3" fmla="*/ 427861 h 598329"/>
                    <a:gd name="connsiteX4" fmla="*/ 328145 w 489493"/>
                    <a:gd name="connsiteY4" fmla="*/ 425242 h 598329"/>
                    <a:gd name="connsiteX5" fmla="*/ 350398 w 489493"/>
                    <a:gd name="connsiteY5" fmla="*/ 595774 h 598329"/>
                    <a:gd name="connsiteX6" fmla="*/ 489493 w 489493"/>
                    <a:gd name="connsiteY6" fmla="*/ 598329 h 598329"/>
                    <a:gd name="connsiteX7" fmla="*/ 443479 w 489493"/>
                    <a:gd name="connsiteY7" fmla="*/ 314436 h 598329"/>
                    <a:gd name="connsiteX8" fmla="*/ 198174 w 489493"/>
                    <a:gd name="connsiteY8" fmla="*/ 324486 h 598329"/>
                    <a:gd name="connsiteX9" fmla="*/ 431573 w 489493"/>
                    <a:gd name="connsiteY9" fmla="*/ 2492 h 598329"/>
                    <a:gd name="connsiteX0" fmla="*/ 370336 w 428256"/>
                    <a:gd name="connsiteY0" fmla="*/ 2492 h 598329"/>
                    <a:gd name="connsiteX1" fmla="*/ 225430 w 428256"/>
                    <a:gd name="connsiteY1" fmla="*/ 0 h 598329"/>
                    <a:gd name="connsiteX2" fmla="*/ 7783 w 428256"/>
                    <a:gd name="connsiteY2" fmla="*/ 318272 h 598329"/>
                    <a:gd name="connsiteX3" fmla="*/ 49 w 428256"/>
                    <a:gd name="connsiteY3" fmla="*/ 427861 h 598329"/>
                    <a:gd name="connsiteX4" fmla="*/ 266908 w 428256"/>
                    <a:gd name="connsiteY4" fmla="*/ 425242 h 598329"/>
                    <a:gd name="connsiteX5" fmla="*/ 289161 w 428256"/>
                    <a:gd name="connsiteY5" fmla="*/ 595774 h 598329"/>
                    <a:gd name="connsiteX6" fmla="*/ 428256 w 428256"/>
                    <a:gd name="connsiteY6" fmla="*/ 598329 h 598329"/>
                    <a:gd name="connsiteX7" fmla="*/ 382242 w 428256"/>
                    <a:gd name="connsiteY7" fmla="*/ 314436 h 598329"/>
                    <a:gd name="connsiteX8" fmla="*/ 136937 w 428256"/>
                    <a:gd name="connsiteY8" fmla="*/ 324486 h 598329"/>
                    <a:gd name="connsiteX9" fmla="*/ 370336 w 428256"/>
                    <a:gd name="connsiteY9" fmla="*/ 2492 h 598329"/>
                    <a:gd name="connsiteX0" fmla="*/ 390673 w 448593"/>
                    <a:gd name="connsiteY0" fmla="*/ 2492 h 598329"/>
                    <a:gd name="connsiteX1" fmla="*/ 245767 w 448593"/>
                    <a:gd name="connsiteY1" fmla="*/ 0 h 598329"/>
                    <a:gd name="connsiteX2" fmla="*/ 0 w 448593"/>
                    <a:gd name="connsiteY2" fmla="*/ 315716 h 598329"/>
                    <a:gd name="connsiteX3" fmla="*/ 20386 w 448593"/>
                    <a:gd name="connsiteY3" fmla="*/ 427861 h 598329"/>
                    <a:gd name="connsiteX4" fmla="*/ 287245 w 448593"/>
                    <a:gd name="connsiteY4" fmla="*/ 425242 h 598329"/>
                    <a:gd name="connsiteX5" fmla="*/ 309498 w 448593"/>
                    <a:gd name="connsiteY5" fmla="*/ 595774 h 598329"/>
                    <a:gd name="connsiteX6" fmla="*/ 448593 w 448593"/>
                    <a:gd name="connsiteY6" fmla="*/ 598329 h 598329"/>
                    <a:gd name="connsiteX7" fmla="*/ 402579 w 448593"/>
                    <a:gd name="connsiteY7" fmla="*/ 314436 h 598329"/>
                    <a:gd name="connsiteX8" fmla="*/ 157274 w 448593"/>
                    <a:gd name="connsiteY8" fmla="*/ 324486 h 598329"/>
                    <a:gd name="connsiteX9" fmla="*/ 390673 w 448593"/>
                    <a:gd name="connsiteY9" fmla="*/ 2492 h 598329"/>
                    <a:gd name="connsiteX0" fmla="*/ 390673 w 448593"/>
                    <a:gd name="connsiteY0" fmla="*/ 2492 h 598329"/>
                    <a:gd name="connsiteX1" fmla="*/ 245767 w 448593"/>
                    <a:gd name="connsiteY1" fmla="*/ 0 h 598329"/>
                    <a:gd name="connsiteX2" fmla="*/ 0 w 448593"/>
                    <a:gd name="connsiteY2" fmla="*/ 315716 h 598329"/>
                    <a:gd name="connsiteX3" fmla="*/ 20386 w 448593"/>
                    <a:gd name="connsiteY3" fmla="*/ 427861 h 598329"/>
                    <a:gd name="connsiteX4" fmla="*/ 287245 w 448593"/>
                    <a:gd name="connsiteY4" fmla="*/ 425242 h 598329"/>
                    <a:gd name="connsiteX5" fmla="*/ 309498 w 448593"/>
                    <a:gd name="connsiteY5" fmla="*/ 595774 h 598329"/>
                    <a:gd name="connsiteX6" fmla="*/ 448593 w 448593"/>
                    <a:gd name="connsiteY6" fmla="*/ 598329 h 598329"/>
                    <a:gd name="connsiteX7" fmla="*/ 402579 w 448593"/>
                    <a:gd name="connsiteY7" fmla="*/ 314436 h 598329"/>
                    <a:gd name="connsiteX8" fmla="*/ 131710 w 448593"/>
                    <a:gd name="connsiteY8" fmla="*/ 316817 h 598329"/>
                    <a:gd name="connsiteX9" fmla="*/ 390673 w 448593"/>
                    <a:gd name="connsiteY9" fmla="*/ 2492 h 598329"/>
                    <a:gd name="connsiteX0" fmla="*/ 390673 w 448593"/>
                    <a:gd name="connsiteY0" fmla="*/ 2492 h 618779"/>
                    <a:gd name="connsiteX1" fmla="*/ 245767 w 448593"/>
                    <a:gd name="connsiteY1" fmla="*/ 0 h 618779"/>
                    <a:gd name="connsiteX2" fmla="*/ 0 w 448593"/>
                    <a:gd name="connsiteY2" fmla="*/ 315716 h 618779"/>
                    <a:gd name="connsiteX3" fmla="*/ 20386 w 448593"/>
                    <a:gd name="connsiteY3" fmla="*/ 427861 h 618779"/>
                    <a:gd name="connsiteX4" fmla="*/ 287245 w 448593"/>
                    <a:gd name="connsiteY4" fmla="*/ 425242 h 618779"/>
                    <a:gd name="connsiteX5" fmla="*/ 309498 w 448593"/>
                    <a:gd name="connsiteY5" fmla="*/ 595774 h 618779"/>
                    <a:gd name="connsiteX6" fmla="*/ 448593 w 448593"/>
                    <a:gd name="connsiteY6" fmla="*/ 618779 h 618779"/>
                    <a:gd name="connsiteX7" fmla="*/ 402579 w 448593"/>
                    <a:gd name="connsiteY7" fmla="*/ 314436 h 618779"/>
                    <a:gd name="connsiteX8" fmla="*/ 131710 w 448593"/>
                    <a:gd name="connsiteY8" fmla="*/ 316817 h 618779"/>
                    <a:gd name="connsiteX9" fmla="*/ 390673 w 448593"/>
                    <a:gd name="connsiteY9" fmla="*/ 2492 h 618779"/>
                    <a:gd name="connsiteX0" fmla="*/ 383004 w 440924"/>
                    <a:gd name="connsiteY0" fmla="*/ 2492 h 618779"/>
                    <a:gd name="connsiteX1" fmla="*/ 238098 w 440924"/>
                    <a:gd name="connsiteY1" fmla="*/ 0 h 618779"/>
                    <a:gd name="connsiteX2" fmla="*/ 0 w 440924"/>
                    <a:gd name="connsiteY2" fmla="*/ 315716 h 618779"/>
                    <a:gd name="connsiteX3" fmla="*/ 12717 w 440924"/>
                    <a:gd name="connsiteY3" fmla="*/ 427861 h 618779"/>
                    <a:gd name="connsiteX4" fmla="*/ 279576 w 440924"/>
                    <a:gd name="connsiteY4" fmla="*/ 425242 h 618779"/>
                    <a:gd name="connsiteX5" fmla="*/ 301829 w 440924"/>
                    <a:gd name="connsiteY5" fmla="*/ 595774 h 618779"/>
                    <a:gd name="connsiteX6" fmla="*/ 440924 w 440924"/>
                    <a:gd name="connsiteY6" fmla="*/ 618779 h 618779"/>
                    <a:gd name="connsiteX7" fmla="*/ 394910 w 440924"/>
                    <a:gd name="connsiteY7" fmla="*/ 314436 h 618779"/>
                    <a:gd name="connsiteX8" fmla="*/ 124041 w 440924"/>
                    <a:gd name="connsiteY8" fmla="*/ 316817 h 618779"/>
                    <a:gd name="connsiteX9" fmla="*/ 383004 w 440924"/>
                    <a:gd name="connsiteY9" fmla="*/ 2492 h 618779"/>
                    <a:gd name="connsiteX0" fmla="*/ 380448 w 438368"/>
                    <a:gd name="connsiteY0" fmla="*/ 2492 h 618779"/>
                    <a:gd name="connsiteX1" fmla="*/ 235542 w 438368"/>
                    <a:gd name="connsiteY1" fmla="*/ 0 h 618779"/>
                    <a:gd name="connsiteX2" fmla="*/ 0 w 438368"/>
                    <a:gd name="connsiteY2" fmla="*/ 308048 h 618779"/>
                    <a:gd name="connsiteX3" fmla="*/ 10161 w 438368"/>
                    <a:gd name="connsiteY3" fmla="*/ 427861 h 618779"/>
                    <a:gd name="connsiteX4" fmla="*/ 277020 w 438368"/>
                    <a:gd name="connsiteY4" fmla="*/ 425242 h 618779"/>
                    <a:gd name="connsiteX5" fmla="*/ 299273 w 438368"/>
                    <a:gd name="connsiteY5" fmla="*/ 595774 h 618779"/>
                    <a:gd name="connsiteX6" fmla="*/ 438368 w 438368"/>
                    <a:gd name="connsiteY6" fmla="*/ 618779 h 618779"/>
                    <a:gd name="connsiteX7" fmla="*/ 392354 w 438368"/>
                    <a:gd name="connsiteY7" fmla="*/ 314436 h 618779"/>
                    <a:gd name="connsiteX8" fmla="*/ 121485 w 438368"/>
                    <a:gd name="connsiteY8" fmla="*/ 316817 h 618779"/>
                    <a:gd name="connsiteX9" fmla="*/ 380448 w 438368"/>
                    <a:gd name="connsiteY9" fmla="*/ 2492 h 618779"/>
                    <a:gd name="connsiteX0" fmla="*/ 383004 w 440924"/>
                    <a:gd name="connsiteY0" fmla="*/ 2492 h 618779"/>
                    <a:gd name="connsiteX1" fmla="*/ 238098 w 440924"/>
                    <a:gd name="connsiteY1" fmla="*/ 0 h 618779"/>
                    <a:gd name="connsiteX2" fmla="*/ 0 w 440924"/>
                    <a:gd name="connsiteY2" fmla="*/ 305492 h 618779"/>
                    <a:gd name="connsiteX3" fmla="*/ 12717 w 440924"/>
                    <a:gd name="connsiteY3" fmla="*/ 427861 h 618779"/>
                    <a:gd name="connsiteX4" fmla="*/ 279576 w 440924"/>
                    <a:gd name="connsiteY4" fmla="*/ 425242 h 618779"/>
                    <a:gd name="connsiteX5" fmla="*/ 301829 w 440924"/>
                    <a:gd name="connsiteY5" fmla="*/ 595774 h 618779"/>
                    <a:gd name="connsiteX6" fmla="*/ 440924 w 440924"/>
                    <a:gd name="connsiteY6" fmla="*/ 618779 h 618779"/>
                    <a:gd name="connsiteX7" fmla="*/ 394910 w 440924"/>
                    <a:gd name="connsiteY7" fmla="*/ 314436 h 618779"/>
                    <a:gd name="connsiteX8" fmla="*/ 124041 w 440924"/>
                    <a:gd name="connsiteY8" fmla="*/ 316817 h 618779"/>
                    <a:gd name="connsiteX9" fmla="*/ 383004 w 440924"/>
                    <a:gd name="connsiteY9" fmla="*/ 2492 h 618779"/>
                    <a:gd name="connsiteX0" fmla="*/ 383004 w 440924"/>
                    <a:gd name="connsiteY0" fmla="*/ 2492 h 618779"/>
                    <a:gd name="connsiteX1" fmla="*/ 238098 w 440924"/>
                    <a:gd name="connsiteY1" fmla="*/ 0 h 618779"/>
                    <a:gd name="connsiteX2" fmla="*/ 0 w 440924"/>
                    <a:gd name="connsiteY2" fmla="*/ 305492 h 618779"/>
                    <a:gd name="connsiteX3" fmla="*/ 2492 w 440924"/>
                    <a:gd name="connsiteY3" fmla="*/ 425305 h 618779"/>
                    <a:gd name="connsiteX4" fmla="*/ 279576 w 440924"/>
                    <a:gd name="connsiteY4" fmla="*/ 425242 h 618779"/>
                    <a:gd name="connsiteX5" fmla="*/ 301829 w 440924"/>
                    <a:gd name="connsiteY5" fmla="*/ 595774 h 618779"/>
                    <a:gd name="connsiteX6" fmla="*/ 440924 w 440924"/>
                    <a:gd name="connsiteY6" fmla="*/ 618779 h 618779"/>
                    <a:gd name="connsiteX7" fmla="*/ 394910 w 440924"/>
                    <a:gd name="connsiteY7" fmla="*/ 314436 h 618779"/>
                    <a:gd name="connsiteX8" fmla="*/ 124041 w 440924"/>
                    <a:gd name="connsiteY8" fmla="*/ 316817 h 618779"/>
                    <a:gd name="connsiteX9" fmla="*/ 383004 w 440924"/>
                    <a:gd name="connsiteY9" fmla="*/ 2492 h 618779"/>
                    <a:gd name="connsiteX0" fmla="*/ 383004 w 440924"/>
                    <a:gd name="connsiteY0" fmla="*/ 0 h 616287"/>
                    <a:gd name="connsiteX1" fmla="*/ 194641 w 440924"/>
                    <a:gd name="connsiteY1" fmla="*/ 2621 h 616287"/>
                    <a:gd name="connsiteX2" fmla="*/ 0 w 440924"/>
                    <a:gd name="connsiteY2" fmla="*/ 303000 h 616287"/>
                    <a:gd name="connsiteX3" fmla="*/ 2492 w 440924"/>
                    <a:gd name="connsiteY3" fmla="*/ 422813 h 616287"/>
                    <a:gd name="connsiteX4" fmla="*/ 279576 w 440924"/>
                    <a:gd name="connsiteY4" fmla="*/ 422750 h 616287"/>
                    <a:gd name="connsiteX5" fmla="*/ 301829 w 440924"/>
                    <a:gd name="connsiteY5" fmla="*/ 593282 h 616287"/>
                    <a:gd name="connsiteX6" fmla="*/ 440924 w 440924"/>
                    <a:gd name="connsiteY6" fmla="*/ 616287 h 616287"/>
                    <a:gd name="connsiteX7" fmla="*/ 394910 w 440924"/>
                    <a:gd name="connsiteY7" fmla="*/ 311944 h 616287"/>
                    <a:gd name="connsiteX8" fmla="*/ 124041 w 440924"/>
                    <a:gd name="connsiteY8" fmla="*/ 314325 h 616287"/>
                    <a:gd name="connsiteX9" fmla="*/ 383004 w 440924"/>
                    <a:gd name="connsiteY9" fmla="*/ 0 h 616287"/>
                    <a:gd name="connsiteX0" fmla="*/ 311428 w 440924"/>
                    <a:gd name="connsiteY0" fmla="*/ 7603 h 613665"/>
                    <a:gd name="connsiteX1" fmla="*/ 194641 w 440924"/>
                    <a:gd name="connsiteY1" fmla="*/ -1 h 613665"/>
                    <a:gd name="connsiteX2" fmla="*/ 0 w 440924"/>
                    <a:gd name="connsiteY2" fmla="*/ 300378 h 613665"/>
                    <a:gd name="connsiteX3" fmla="*/ 2492 w 440924"/>
                    <a:gd name="connsiteY3" fmla="*/ 420191 h 613665"/>
                    <a:gd name="connsiteX4" fmla="*/ 279576 w 440924"/>
                    <a:gd name="connsiteY4" fmla="*/ 420128 h 613665"/>
                    <a:gd name="connsiteX5" fmla="*/ 301829 w 440924"/>
                    <a:gd name="connsiteY5" fmla="*/ 590660 h 613665"/>
                    <a:gd name="connsiteX6" fmla="*/ 440924 w 440924"/>
                    <a:gd name="connsiteY6" fmla="*/ 613665 h 613665"/>
                    <a:gd name="connsiteX7" fmla="*/ 394910 w 440924"/>
                    <a:gd name="connsiteY7" fmla="*/ 309322 h 613665"/>
                    <a:gd name="connsiteX8" fmla="*/ 124041 w 440924"/>
                    <a:gd name="connsiteY8" fmla="*/ 311703 h 613665"/>
                    <a:gd name="connsiteX9" fmla="*/ 311428 w 440924"/>
                    <a:gd name="connsiteY9" fmla="*/ 7603 h 613665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35466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24660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35466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40579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40579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40579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35812"/>
                    <a:gd name="connsiteY0" fmla="*/ 22941 h 611110"/>
                    <a:gd name="connsiteX1" fmla="*/ 194641 w 435812"/>
                    <a:gd name="connsiteY1" fmla="*/ 0 h 611110"/>
                    <a:gd name="connsiteX2" fmla="*/ 0 w 435812"/>
                    <a:gd name="connsiteY2" fmla="*/ 315716 h 611110"/>
                    <a:gd name="connsiteX3" fmla="*/ 2492 w 435812"/>
                    <a:gd name="connsiteY3" fmla="*/ 435529 h 611110"/>
                    <a:gd name="connsiteX4" fmla="*/ 279576 w 435812"/>
                    <a:gd name="connsiteY4" fmla="*/ 440579 h 611110"/>
                    <a:gd name="connsiteX5" fmla="*/ 301829 w 435812"/>
                    <a:gd name="connsiteY5" fmla="*/ 605998 h 611110"/>
                    <a:gd name="connsiteX6" fmla="*/ 435812 w 435812"/>
                    <a:gd name="connsiteY6" fmla="*/ 611110 h 611110"/>
                    <a:gd name="connsiteX7" fmla="*/ 394910 w 435812"/>
                    <a:gd name="connsiteY7" fmla="*/ 332329 h 611110"/>
                    <a:gd name="connsiteX8" fmla="*/ 124041 w 435812"/>
                    <a:gd name="connsiteY8" fmla="*/ 327041 h 611110"/>
                    <a:gd name="connsiteX9" fmla="*/ 311428 w 435812"/>
                    <a:gd name="connsiteY9" fmla="*/ 22941 h 611110"/>
                    <a:gd name="connsiteX0" fmla="*/ 311428 w 410248"/>
                    <a:gd name="connsiteY0" fmla="*/ 22941 h 605998"/>
                    <a:gd name="connsiteX1" fmla="*/ 194641 w 410248"/>
                    <a:gd name="connsiteY1" fmla="*/ 0 h 605998"/>
                    <a:gd name="connsiteX2" fmla="*/ 0 w 410248"/>
                    <a:gd name="connsiteY2" fmla="*/ 315716 h 605998"/>
                    <a:gd name="connsiteX3" fmla="*/ 2492 w 410248"/>
                    <a:gd name="connsiteY3" fmla="*/ 435529 h 605998"/>
                    <a:gd name="connsiteX4" fmla="*/ 279576 w 410248"/>
                    <a:gd name="connsiteY4" fmla="*/ 440579 h 605998"/>
                    <a:gd name="connsiteX5" fmla="*/ 301829 w 410248"/>
                    <a:gd name="connsiteY5" fmla="*/ 605998 h 605998"/>
                    <a:gd name="connsiteX6" fmla="*/ 410248 w 410248"/>
                    <a:gd name="connsiteY6" fmla="*/ 603442 h 605998"/>
                    <a:gd name="connsiteX7" fmla="*/ 394910 w 410248"/>
                    <a:gd name="connsiteY7" fmla="*/ 332329 h 605998"/>
                    <a:gd name="connsiteX8" fmla="*/ 124041 w 410248"/>
                    <a:gd name="connsiteY8" fmla="*/ 327041 h 605998"/>
                    <a:gd name="connsiteX9" fmla="*/ 311428 w 410248"/>
                    <a:gd name="connsiteY9" fmla="*/ 22941 h 605998"/>
                    <a:gd name="connsiteX0" fmla="*/ 311428 w 410248"/>
                    <a:gd name="connsiteY0" fmla="*/ 22941 h 605998"/>
                    <a:gd name="connsiteX1" fmla="*/ 194641 w 410248"/>
                    <a:gd name="connsiteY1" fmla="*/ 0 h 605998"/>
                    <a:gd name="connsiteX2" fmla="*/ 0 w 410248"/>
                    <a:gd name="connsiteY2" fmla="*/ 315716 h 605998"/>
                    <a:gd name="connsiteX3" fmla="*/ 2492 w 410248"/>
                    <a:gd name="connsiteY3" fmla="*/ 435529 h 605998"/>
                    <a:gd name="connsiteX4" fmla="*/ 297470 w 410248"/>
                    <a:gd name="connsiteY4" fmla="*/ 440579 h 605998"/>
                    <a:gd name="connsiteX5" fmla="*/ 301829 w 410248"/>
                    <a:gd name="connsiteY5" fmla="*/ 605998 h 605998"/>
                    <a:gd name="connsiteX6" fmla="*/ 410248 w 410248"/>
                    <a:gd name="connsiteY6" fmla="*/ 603442 h 605998"/>
                    <a:gd name="connsiteX7" fmla="*/ 394910 w 410248"/>
                    <a:gd name="connsiteY7" fmla="*/ 332329 h 605998"/>
                    <a:gd name="connsiteX8" fmla="*/ 124041 w 410248"/>
                    <a:gd name="connsiteY8" fmla="*/ 327041 h 605998"/>
                    <a:gd name="connsiteX9" fmla="*/ 311428 w 410248"/>
                    <a:gd name="connsiteY9" fmla="*/ 22941 h 605998"/>
                    <a:gd name="connsiteX0" fmla="*/ 311428 w 410248"/>
                    <a:gd name="connsiteY0" fmla="*/ 0 h 583057"/>
                    <a:gd name="connsiteX1" fmla="*/ 186972 w 410248"/>
                    <a:gd name="connsiteY1" fmla="*/ 5178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11428 w 410248"/>
                    <a:gd name="connsiteY9" fmla="*/ 0 h 583057"/>
                    <a:gd name="connsiteX0" fmla="*/ 311428 w 410248"/>
                    <a:gd name="connsiteY0" fmla="*/ 0 h 583057"/>
                    <a:gd name="connsiteX1" fmla="*/ 186972 w 410248"/>
                    <a:gd name="connsiteY1" fmla="*/ 5178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11428 w 410248"/>
                    <a:gd name="connsiteY9" fmla="*/ 0 h 583057"/>
                    <a:gd name="connsiteX0" fmla="*/ 311428 w 410248"/>
                    <a:gd name="connsiteY0" fmla="*/ 0 h 583057"/>
                    <a:gd name="connsiteX1" fmla="*/ 186972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11428 w 410248"/>
                    <a:gd name="connsiteY9" fmla="*/ 0 h 583057"/>
                    <a:gd name="connsiteX0" fmla="*/ 334435 w 410248"/>
                    <a:gd name="connsiteY0" fmla="*/ 0 h 583057"/>
                    <a:gd name="connsiteX1" fmla="*/ 186972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34435 w 410248"/>
                    <a:gd name="connsiteY9" fmla="*/ 0 h 583057"/>
                    <a:gd name="connsiteX0" fmla="*/ 334435 w 410248"/>
                    <a:gd name="connsiteY0" fmla="*/ 0 h 583057"/>
                    <a:gd name="connsiteX1" fmla="*/ 209979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34435 w 410248"/>
                    <a:gd name="connsiteY9" fmla="*/ 0 h 583057"/>
                    <a:gd name="connsiteX0" fmla="*/ 334435 w 410248"/>
                    <a:gd name="connsiteY0" fmla="*/ 0 h 583057"/>
                    <a:gd name="connsiteX1" fmla="*/ 209979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7466 w 410248"/>
                    <a:gd name="connsiteY7" fmla="*/ 304276 h 583057"/>
                    <a:gd name="connsiteX8" fmla="*/ 124041 w 410248"/>
                    <a:gd name="connsiteY8" fmla="*/ 304100 h 583057"/>
                    <a:gd name="connsiteX9" fmla="*/ 334435 w 410248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7638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7638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5082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410533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0534" h="583057">
                      <a:moveTo>
                        <a:pt x="334721" y="0"/>
                      </a:moveTo>
                      <a:lnTo>
                        <a:pt x="210265" y="2622"/>
                      </a:lnTo>
                      <a:lnTo>
                        <a:pt x="286" y="292775"/>
                      </a:lnTo>
                      <a:cubicBezTo>
                        <a:pt x="1080" y="333256"/>
                        <a:pt x="-573" y="372107"/>
                        <a:pt x="221" y="412588"/>
                      </a:cubicBezTo>
                      <a:lnTo>
                        <a:pt x="297756" y="412526"/>
                      </a:lnTo>
                      <a:lnTo>
                        <a:pt x="302115" y="583057"/>
                      </a:lnTo>
                      <a:lnTo>
                        <a:pt x="410534" y="580501"/>
                      </a:lnTo>
                      <a:cubicBezTo>
                        <a:pt x="410534" y="488426"/>
                        <a:pt x="410533" y="396351"/>
                        <a:pt x="410533" y="304276"/>
                      </a:cubicBezTo>
                      <a:lnTo>
                        <a:pt x="124327" y="304100"/>
                      </a:lnTo>
                      <a:lnTo>
                        <a:pt x="334721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479403C-A2D4-BA36-2EF9-F7FE4F57AD99}"/>
                    </a:ext>
                  </a:extLst>
                </p:cNvPr>
                <p:cNvSpPr/>
                <p:nvPr/>
              </p:nvSpPr>
              <p:spPr>
                <a:xfrm>
                  <a:off x="4891405" y="4358980"/>
                  <a:ext cx="303751" cy="458145"/>
                </a:xfrm>
                <a:custGeom>
                  <a:avLst/>
                  <a:gdLst>
                    <a:gd name="connsiteX0" fmla="*/ 0 w 319087"/>
                    <a:gd name="connsiteY0" fmla="*/ 2381 h 473869"/>
                    <a:gd name="connsiteX1" fmla="*/ 319087 w 319087"/>
                    <a:gd name="connsiteY1" fmla="*/ 4762 h 473869"/>
                    <a:gd name="connsiteX2" fmla="*/ 316706 w 319087"/>
                    <a:gd name="connsiteY2" fmla="*/ 161925 h 473869"/>
                    <a:gd name="connsiteX3" fmla="*/ 159544 w 319087"/>
                    <a:gd name="connsiteY3" fmla="*/ 311944 h 473869"/>
                    <a:gd name="connsiteX4" fmla="*/ 157162 w 319087"/>
                    <a:gd name="connsiteY4" fmla="*/ 466725 h 473869"/>
                    <a:gd name="connsiteX5" fmla="*/ 316706 w 319087"/>
                    <a:gd name="connsiteY5" fmla="*/ 323850 h 473869"/>
                    <a:gd name="connsiteX6" fmla="*/ 316706 w 319087"/>
                    <a:gd name="connsiteY6" fmla="*/ 473869 h 473869"/>
                    <a:gd name="connsiteX7" fmla="*/ 7144 w 319087"/>
                    <a:gd name="connsiteY7" fmla="*/ 473869 h 473869"/>
                    <a:gd name="connsiteX8" fmla="*/ 4762 w 319087"/>
                    <a:gd name="connsiteY8" fmla="*/ 316706 h 473869"/>
                    <a:gd name="connsiteX9" fmla="*/ 161925 w 319087"/>
                    <a:gd name="connsiteY9" fmla="*/ 164306 h 473869"/>
                    <a:gd name="connsiteX10" fmla="*/ 161925 w 319087"/>
                    <a:gd name="connsiteY10" fmla="*/ 0 h 473869"/>
                    <a:gd name="connsiteX11" fmla="*/ 4762 w 319087"/>
                    <a:gd name="connsiteY11" fmla="*/ 159544 h 473869"/>
                    <a:gd name="connsiteX12" fmla="*/ 0 w 319087"/>
                    <a:gd name="connsiteY12" fmla="*/ 2381 h 473869"/>
                    <a:gd name="connsiteX0" fmla="*/ 0 w 319087"/>
                    <a:gd name="connsiteY0" fmla="*/ 2381 h 473869"/>
                    <a:gd name="connsiteX1" fmla="*/ 319087 w 319087"/>
                    <a:gd name="connsiteY1" fmla="*/ 1502 h 473869"/>
                    <a:gd name="connsiteX2" fmla="*/ 316706 w 319087"/>
                    <a:gd name="connsiteY2" fmla="*/ 161925 h 473869"/>
                    <a:gd name="connsiteX3" fmla="*/ 159544 w 319087"/>
                    <a:gd name="connsiteY3" fmla="*/ 311944 h 473869"/>
                    <a:gd name="connsiteX4" fmla="*/ 157162 w 319087"/>
                    <a:gd name="connsiteY4" fmla="*/ 466725 h 473869"/>
                    <a:gd name="connsiteX5" fmla="*/ 316706 w 319087"/>
                    <a:gd name="connsiteY5" fmla="*/ 323850 h 473869"/>
                    <a:gd name="connsiteX6" fmla="*/ 316706 w 319087"/>
                    <a:gd name="connsiteY6" fmla="*/ 473869 h 473869"/>
                    <a:gd name="connsiteX7" fmla="*/ 7144 w 319087"/>
                    <a:gd name="connsiteY7" fmla="*/ 473869 h 473869"/>
                    <a:gd name="connsiteX8" fmla="*/ 4762 w 319087"/>
                    <a:gd name="connsiteY8" fmla="*/ 316706 h 473869"/>
                    <a:gd name="connsiteX9" fmla="*/ 161925 w 319087"/>
                    <a:gd name="connsiteY9" fmla="*/ 164306 h 473869"/>
                    <a:gd name="connsiteX10" fmla="*/ 161925 w 319087"/>
                    <a:gd name="connsiteY10" fmla="*/ 0 h 473869"/>
                    <a:gd name="connsiteX11" fmla="*/ 4762 w 319087"/>
                    <a:gd name="connsiteY11" fmla="*/ 159544 h 473869"/>
                    <a:gd name="connsiteX12" fmla="*/ 0 w 319087"/>
                    <a:gd name="connsiteY12" fmla="*/ 2381 h 473869"/>
                    <a:gd name="connsiteX0" fmla="*/ 0 w 318272"/>
                    <a:gd name="connsiteY0" fmla="*/ 2381 h 473869"/>
                    <a:gd name="connsiteX1" fmla="*/ 318272 w 318272"/>
                    <a:gd name="connsiteY1" fmla="*/ 1502 h 473869"/>
                    <a:gd name="connsiteX2" fmla="*/ 315891 w 318272"/>
                    <a:gd name="connsiteY2" fmla="*/ 161925 h 473869"/>
                    <a:gd name="connsiteX3" fmla="*/ 158729 w 318272"/>
                    <a:gd name="connsiteY3" fmla="*/ 311944 h 473869"/>
                    <a:gd name="connsiteX4" fmla="*/ 156347 w 318272"/>
                    <a:gd name="connsiteY4" fmla="*/ 466725 h 473869"/>
                    <a:gd name="connsiteX5" fmla="*/ 315891 w 318272"/>
                    <a:gd name="connsiteY5" fmla="*/ 323850 h 473869"/>
                    <a:gd name="connsiteX6" fmla="*/ 315891 w 318272"/>
                    <a:gd name="connsiteY6" fmla="*/ 473869 h 473869"/>
                    <a:gd name="connsiteX7" fmla="*/ 6329 w 318272"/>
                    <a:gd name="connsiteY7" fmla="*/ 473869 h 473869"/>
                    <a:gd name="connsiteX8" fmla="*/ 3947 w 318272"/>
                    <a:gd name="connsiteY8" fmla="*/ 316706 h 473869"/>
                    <a:gd name="connsiteX9" fmla="*/ 161110 w 318272"/>
                    <a:gd name="connsiteY9" fmla="*/ 164306 h 473869"/>
                    <a:gd name="connsiteX10" fmla="*/ 161110 w 318272"/>
                    <a:gd name="connsiteY10" fmla="*/ 0 h 473869"/>
                    <a:gd name="connsiteX11" fmla="*/ 3947 w 318272"/>
                    <a:gd name="connsiteY11" fmla="*/ 159544 h 473869"/>
                    <a:gd name="connsiteX12" fmla="*/ 0 w 318272"/>
                    <a:gd name="connsiteY12" fmla="*/ 2381 h 473869"/>
                    <a:gd name="connsiteX0" fmla="*/ 0 w 316642"/>
                    <a:gd name="connsiteY0" fmla="*/ 2381 h 473869"/>
                    <a:gd name="connsiteX1" fmla="*/ 316642 w 316642"/>
                    <a:gd name="connsiteY1" fmla="*/ 1502 h 473869"/>
                    <a:gd name="connsiteX2" fmla="*/ 314261 w 316642"/>
                    <a:gd name="connsiteY2" fmla="*/ 161925 h 473869"/>
                    <a:gd name="connsiteX3" fmla="*/ 157099 w 316642"/>
                    <a:gd name="connsiteY3" fmla="*/ 311944 h 473869"/>
                    <a:gd name="connsiteX4" fmla="*/ 154717 w 316642"/>
                    <a:gd name="connsiteY4" fmla="*/ 466725 h 473869"/>
                    <a:gd name="connsiteX5" fmla="*/ 314261 w 316642"/>
                    <a:gd name="connsiteY5" fmla="*/ 323850 h 473869"/>
                    <a:gd name="connsiteX6" fmla="*/ 314261 w 316642"/>
                    <a:gd name="connsiteY6" fmla="*/ 473869 h 473869"/>
                    <a:gd name="connsiteX7" fmla="*/ 4699 w 316642"/>
                    <a:gd name="connsiteY7" fmla="*/ 473869 h 473869"/>
                    <a:gd name="connsiteX8" fmla="*/ 2317 w 316642"/>
                    <a:gd name="connsiteY8" fmla="*/ 316706 h 473869"/>
                    <a:gd name="connsiteX9" fmla="*/ 159480 w 316642"/>
                    <a:gd name="connsiteY9" fmla="*/ 164306 h 473869"/>
                    <a:gd name="connsiteX10" fmla="*/ 159480 w 316642"/>
                    <a:gd name="connsiteY10" fmla="*/ 0 h 473869"/>
                    <a:gd name="connsiteX11" fmla="*/ 2317 w 316642"/>
                    <a:gd name="connsiteY11" fmla="*/ 159544 h 473869"/>
                    <a:gd name="connsiteX12" fmla="*/ 0 w 316642"/>
                    <a:gd name="connsiteY12" fmla="*/ 2381 h 473869"/>
                    <a:gd name="connsiteX0" fmla="*/ 0 w 316642"/>
                    <a:gd name="connsiteY0" fmla="*/ 2381 h 473869"/>
                    <a:gd name="connsiteX1" fmla="*/ 316642 w 316642"/>
                    <a:gd name="connsiteY1" fmla="*/ 1502 h 473869"/>
                    <a:gd name="connsiteX2" fmla="*/ 314261 w 316642"/>
                    <a:gd name="connsiteY2" fmla="*/ 161925 h 473869"/>
                    <a:gd name="connsiteX3" fmla="*/ 157099 w 316642"/>
                    <a:gd name="connsiteY3" fmla="*/ 311944 h 473869"/>
                    <a:gd name="connsiteX4" fmla="*/ 154717 w 316642"/>
                    <a:gd name="connsiteY4" fmla="*/ 466725 h 473869"/>
                    <a:gd name="connsiteX5" fmla="*/ 314261 w 316642"/>
                    <a:gd name="connsiteY5" fmla="*/ 323850 h 473869"/>
                    <a:gd name="connsiteX6" fmla="*/ 314261 w 316642"/>
                    <a:gd name="connsiteY6" fmla="*/ 473869 h 473869"/>
                    <a:gd name="connsiteX7" fmla="*/ 4699 w 316642"/>
                    <a:gd name="connsiteY7" fmla="*/ 473869 h 473869"/>
                    <a:gd name="connsiteX8" fmla="*/ 2317 w 316642"/>
                    <a:gd name="connsiteY8" fmla="*/ 316706 h 473869"/>
                    <a:gd name="connsiteX9" fmla="*/ 159480 w 316642"/>
                    <a:gd name="connsiteY9" fmla="*/ 164306 h 473869"/>
                    <a:gd name="connsiteX10" fmla="*/ 159480 w 316642"/>
                    <a:gd name="connsiteY10" fmla="*/ 0 h 473869"/>
                    <a:gd name="connsiteX11" fmla="*/ 2317 w 316642"/>
                    <a:gd name="connsiteY11" fmla="*/ 159544 h 473869"/>
                    <a:gd name="connsiteX12" fmla="*/ 0 w 316642"/>
                    <a:gd name="connsiteY12" fmla="*/ 2381 h 473869"/>
                    <a:gd name="connsiteX0" fmla="*/ 0 w 315012"/>
                    <a:gd name="connsiteY0" fmla="*/ 1566 h 473869"/>
                    <a:gd name="connsiteX1" fmla="*/ 315012 w 315012"/>
                    <a:gd name="connsiteY1" fmla="*/ 1502 h 473869"/>
                    <a:gd name="connsiteX2" fmla="*/ 312631 w 315012"/>
                    <a:gd name="connsiteY2" fmla="*/ 161925 h 473869"/>
                    <a:gd name="connsiteX3" fmla="*/ 155469 w 315012"/>
                    <a:gd name="connsiteY3" fmla="*/ 311944 h 473869"/>
                    <a:gd name="connsiteX4" fmla="*/ 153087 w 315012"/>
                    <a:gd name="connsiteY4" fmla="*/ 466725 h 473869"/>
                    <a:gd name="connsiteX5" fmla="*/ 312631 w 315012"/>
                    <a:gd name="connsiteY5" fmla="*/ 323850 h 473869"/>
                    <a:gd name="connsiteX6" fmla="*/ 312631 w 315012"/>
                    <a:gd name="connsiteY6" fmla="*/ 473869 h 473869"/>
                    <a:gd name="connsiteX7" fmla="*/ 3069 w 315012"/>
                    <a:gd name="connsiteY7" fmla="*/ 473869 h 473869"/>
                    <a:gd name="connsiteX8" fmla="*/ 687 w 315012"/>
                    <a:gd name="connsiteY8" fmla="*/ 316706 h 473869"/>
                    <a:gd name="connsiteX9" fmla="*/ 157850 w 315012"/>
                    <a:gd name="connsiteY9" fmla="*/ 164306 h 473869"/>
                    <a:gd name="connsiteX10" fmla="*/ 157850 w 315012"/>
                    <a:gd name="connsiteY10" fmla="*/ 0 h 473869"/>
                    <a:gd name="connsiteX11" fmla="*/ 687 w 315012"/>
                    <a:gd name="connsiteY11" fmla="*/ 159544 h 473869"/>
                    <a:gd name="connsiteX12" fmla="*/ 0 w 315012"/>
                    <a:gd name="connsiteY12" fmla="*/ 1566 h 473869"/>
                    <a:gd name="connsiteX0" fmla="*/ 0 w 315012"/>
                    <a:gd name="connsiteY0" fmla="*/ 1566 h 473869"/>
                    <a:gd name="connsiteX1" fmla="*/ 315012 w 315012"/>
                    <a:gd name="connsiteY1" fmla="*/ 1502 h 473869"/>
                    <a:gd name="connsiteX2" fmla="*/ 312631 w 315012"/>
                    <a:gd name="connsiteY2" fmla="*/ 161925 h 473869"/>
                    <a:gd name="connsiteX3" fmla="*/ 155469 w 315012"/>
                    <a:gd name="connsiteY3" fmla="*/ 311944 h 473869"/>
                    <a:gd name="connsiteX4" fmla="*/ 153087 w 315012"/>
                    <a:gd name="connsiteY4" fmla="*/ 466725 h 473869"/>
                    <a:gd name="connsiteX5" fmla="*/ 312631 w 315012"/>
                    <a:gd name="connsiteY5" fmla="*/ 323850 h 473869"/>
                    <a:gd name="connsiteX6" fmla="*/ 312631 w 315012"/>
                    <a:gd name="connsiteY6" fmla="*/ 473869 h 473869"/>
                    <a:gd name="connsiteX7" fmla="*/ 3069 w 315012"/>
                    <a:gd name="connsiteY7" fmla="*/ 473869 h 473869"/>
                    <a:gd name="connsiteX8" fmla="*/ 687 w 315012"/>
                    <a:gd name="connsiteY8" fmla="*/ 316706 h 473869"/>
                    <a:gd name="connsiteX9" fmla="*/ 157850 w 315012"/>
                    <a:gd name="connsiteY9" fmla="*/ 164306 h 473869"/>
                    <a:gd name="connsiteX10" fmla="*/ 157850 w 315012"/>
                    <a:gd name="connsiteY10" fmla="*/ 0 h 473869"/>
                    <a:gd name="connsiteX11" fmla="*/ 687 w 315012"/>
                    <a:gd name="connsiteY11" fmla="*/ 159544 h 473869"/>
                    <a:gd name="connsiteX12" fmla="*/ 0 w 315012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3424 w 315349"/>
                    <a:gd name="connsiteY4" fmla="*/ 466725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102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102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265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5099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5099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428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428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6621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428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4534"/>
                    <a:gd name="connsiteY0" fmla="*/ 1566 h 473869"/>
                    <a:gd name="connsiteX1" fmla="*/ 314534 w 314534"/>
                    <a:gd name="connsiteY1" fmla="*/ 1502 h 473869"/>
                    <a:gd name="connsiteX2" fmla="*/ 312968 w 314534"/>
                    <a:gd name="connsiteY2" fmla="*/ 161925 h 473869"/>
                    <a:gd name="connsiteX3" fmla="*/ 156621 w 314534"/>
                    <a:gd name="connsiteY3" fmla="*/ 311944 h 473869"/>
                    <a:gd name="connsiteX4" fmla="*/ 156684 w 314534"/>
                    <a:gd name="connsiteY4" fmla="*/ 470800 h 473869"/>
                    <a:gd name="connsiteX5" fmla="*/ 312968 w 314534"/>
                    <a:gd name="connsiteY5" fmla="*/ 323850 h 473869"/>
                    <a:gd name="connsiteX6" fmla="*/ 312968 w 314534"/>
                    <a:gd name="connsiteY6" fmla="*/ 473869 h 473869"/>
                    <a:gd name="connsiteX7" fmla="*/ 3406 w 314534"/>
                    <a:gd name="connsiteY7" fmla="*/ 473869 h 473869"/>
                    <a:gd name="connsiteX8" fmla="*/ 4284 w 314534"/>
                    <a:gd name="connsiteY8" fmla="*/ 316706 h 473869"/>
                    <a:gd name="connsiteX9" fmla="*/ 158187 w 314534"/>
                    <a:gd name="connsiteY9" fmla="*/ 164306 h 473869"/>
                    <a:gd name="connsiteX10" fmla="*/ 158187 w 314534"/>
                    <a:gd name="connsiteY10" fmla="*/ 0 h 473869"/>
                    <a:gd name="connsiteX11" fmla="*/ 209 w 314534"/>
                    <a:gd name="connsiteY11" fmla="*/ 159544 h 473869"/>
                    <a:gd name="connsiteX12" fmla="*/ 337 w 314534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0 w 313382"/>
                    <a:gd name="connsiteY0" fmla="*/ 1566 h 473869"/>
                    <a:gd name="connsiteX1" fmla="*/ 313382 w 313382"/>
                    <a:gd name="connsiteY1" fmla="*/ 687 h 473869"/>
                    <a:gd name="connsiteX2" fmla="*/ 312631 w 313382"/>
                    <a:gd name="connsiteY2" fmla="*/ 161925 h 473869"/>
                    <a:gd name="connsiteX3" fmla="*/ 156284 w 313382"/>
                    <a:gd name="connsiteY3" fmla="*/ 311944 h 473869"/>
                    <a:gd name="connsiteX4" fmla="*/ 156347 w 313382"/>
                    <a:gd name="connsiteY4" fmla="*/ 470800 h 473869"/>
                    <a:gd name="connsiteX5" fmla="*/ 312631 w 313382"/>
                    <a:gd name="connsiteY5" fmla="*/ 323850 h 473869"/>
                    <a:gd name="connsiteX6" fmla="*/ 312631 w 313382"/>
                    <a:gd name="connsiteY6" fmla="*/ 473869 h 473869"/>
                    <a:gd name="connsiteX7" fmla="*/ 3069 w 313382"/>
                    <a:gd name="connsiteY7" fmla="*/ 473869 h 473869"/>
                    <a:gd name="connsiteX8" fmla="*/ 3947 w 313382"/>
                    <a:gd name="connsiteY8" fmla="*/ 316706 h 473869"/>
                    <a:gd name="connsiteX9" fmla="*/ 157850 w 313382"/>
                    <a:gd name="connsiteY9" fmla="*/ 164306 h 473869"/>
                    <a:gd name="connsiteX10" fmla="*/ 157850 w 313382"/>
                    <a:gd name="connsiteY10" fmla="*/ 0 h 473869"/>
                    <a:gd name="connsiteX11" fmla="*/ 1502 w 313382"/>
                    <a:gd name="connsiteY11" fmla="*/ 159544 h 473869"/>
                    <a:gd name="connsiteX12" fmla="*/ 0 w 313382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337 w 313719"/>
                    <a:gd name="connsiteY0" fmla="*/ 879 h 473182"/>
                    <a:gd name="connsiteX1" fmla="*/ 313719 w 313719"/>
                    <a:gd name="connsiteY1" fmla="*/ 0 h 473182"/>
                    <a:gd name="connsiteX2" fmla="*/ 312968 w 313719"/>
                    <a:gd name="connsiteY2" fmla="*/ 161238 h 473182"/>
                    <a:gd name="connsiteX3" fmla="*/ 156621 w 313719"/>
                    <a:gd name="connsiteY3" fmla="*/ 311257 h 473182"/>
                    <a:gd name="connsiteX4" fmla="*/ 156684 w 313719"/>
                    <a:gd name="connsiteY4" fmla="*/ 470113 h 473182"/>
                    <a:gd name="connsiteX5" fmla="*/ 312968 w 313719"/>
                    <a:gd name="connsiteY5" fmla="*/ 323163 h 473182"/>
                    <a:gd name="connsiteX6" fmla="*/ 312968 w 313719"/>
                    <a:gd name="connsiteY6" fmla="*/ 473182 h 473182"/>
                    <a:gd name="connsiteX7" fmla="*/ 3406 w 313719"/>
                    <a:gd name="connsiteY7" fmla="*/ 473182 h 473182"/>
                    <a:gd name="connsiteX8" fmla="*/ 4284 w 313719"/>
                    <a:gd name="connsiteY8" fmla="*/ 316019 h 473182"/>
                    <a:gd name="connsiteX9" fmla="*/ 158187 w 313719"/>
                    <a:gd name="connsiteY9" fmla="*/ 163619 h 473182"/>
                    <a:gd name="connsiteX10" fmla="*/ 158187 w 313719"/>
                    <a:gd name="connsiteY10" fmla="*/ 943 h 473182"/>
                    <a:gd name="connsiteX11" fmla="*/ 209 w 313719"/>
                    <a:gd name="connsiteY11" fmla="*/ 158857 h 473182"/>
                    <a:gd name="connsiteX12" fmla="*/ 337 w 313719"/>
                    <a:gd name="connsiteY12" fmla="*/ 879 h 473182"/>
                    <a:gd name="connsiteX0" fmla="*/ 337 w 313719"/>
                    <a:gd name="connsiteY0" fmla="*/ 879 h 473182"/>
                    <a:gd name="connsiteX1" fmla="*/ 313719 w 313719"/>
                    <a:gd name="connsiteY1" fmla="*/ 0 h 473182"/>
                    <a:gd name="connsiteX2" fmla="*/ 312968 w 313719"/>
                    <a:gd name="connsiteY2" fmla="*/ 161238 h 473182"/>
                    <a:gd name="connsiteX3" fmla="*/ 156621 w 313719"/>
                    <a:gd name="connsiteY3" fmla="*/ 311257 h 473182"/>
                    <a:gd name="connsiteX4" fmla="*/ 156684 w 313719"/>
                    <a:gd name="connsiteY4" fmla="*/ 470113 h 473182"/>
                    <a:gd name="connsiteX5" fmla="*/ 312968 w 313719"/>
                    <a:gd name="connsiteY5" fmla="*/ 323163 h 473182"/>
                    <a:gd name="connsiteX6" fmla="*/ 312968 w 313719"/>
                    <a:gd name="connsiteY6" fmla="*/ 473182 h 473182"/>
                    <a:gd name="connsiteX7" fmla="*/ 3406 w 313719"/>
                    <a:gd name="connsiteY7" fmla="*/ 473182 h 473182"/>
                    <a:gd name="connsiteX8" fmla="*/ 4284 w 313719"/>
                    <a:gd name="connsiteY8" fmla="*/ 316019 h 473182"/>
                    <a:gd name="connsiteX9" fmla="*/ 158187 w 313719"/>
                    <a:gd name="connsiteY9" fmla="*/ 163619 h 473182"/>
                    <a:gd name="connsiteX10" fmla="*/ 158187 w 313719"/>
                    <a:gd name="connsiteY10" fmla="*/ 4308 h 473182"/>
                    <a:gd name="connsiteX11" fmla="*/ 209 w 313719"/>
                    <a:gd name="connsiteY11" fmla="*/ 158857 h 473182"/>
                    <a:gd name="connsiteX12" fmla="*/ 337 w 313719"/>
                    <a:gd name="connsiteY12" fmla="*/ 879 h 473182"/>
                    <a:gd name="connsiteX0" fmla="*/ 337 w 313719"/>
                    <a:gd name="connsiteY0" fmla="*/ 879 h 473182"/>
                    <a:gd name="connsiteX1" fmla="*/ 313719 w 313719"/>
                    <a:gd name="connsiteY1" fmla="*/ 0 h 473182"/>
                    <a:gd name="connsiteX2" fmla="*/ 312968 w 313719"/>
                    <a:gd name="connsiteY2" fmla="*/ 161238 h 473182"/>
                    <a:gd name="connsiteX3" fmla="*/ 156621 w 313719"/>
                    <a:gd name="connsiteY3" fmla="*/ 311257 h 473182"/>
                    <a:gd name="connsiteX4" fmla="*/ 156684 w 313719"/>
                    <a:gd name="connsiteY4" fmla="*/ 466748 h 473182"/>
                    <a:gd name="connsiteX5" fmla="*/ 312968 w 313719"/>
                    <a:gd name="connsiteY5" fmla="*/ 323163 h 473182"/>
                    <a:gd name="connsiteX6" fmla="*/ 312968 w 313719"/>
                    <a:gd name="connsiteY6" fmla="*/ 473182 h 473182"/>
                    <a:gd name="connsiteX7" fmla="*/ 3406 w 313719"/>
                    <a:gd name="connsiteY7" fmla="*/ 473182 h 473182"/>
                    <a:gd name="connsiteX8" fmla="*/ 4284 w 313719"/>
                    <a:gd name="connsiteY8" fmla="*/ 316019 h 473182"/>
                    <a:gd name="connsiteX9" fmla="*/ 158187 w 313719"/>
                    <a:gd name="connsiteY9" fmla="*/ 163619 h 473182"/>
                    <a:gd name="connsiteX10" fmla="*/ 158187 w 313719"/>
                    <a:gd name="connsiteY10" fmla="*/ 4308 h 473182"/>
                    <a:gd name="connsiteX11" fmla="*/ 209 w 313719"/>
                    <a:gd name="connsiteY11" fmla="*/ 158857 h 473182"/>
                    <a:gd name="connsiteX12" fmla="*/ 337 w 313719"/>
                    <a:gd name="connsiteY12" fmla="*/ 879 h 473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13719" h="473182">
                      <a:moveTo>
                        <a:pt x="337" y="879"/>
                      </a:moveTo>
                      <a:lnTo>
                        <a:pt x="313719" y="0"/>
                      </a:lnTo>
                      <a:cubicBezTo>
                        <a:pt x="312925" y="52388"/>
                        <a:pt x="313762" y="108850"/>
                        <a:pt x="312968" y="161238"/>
                      </a:cubicBezTo>
                      <a:lnTo>
                        <a:pt x="156621" y="311257"/>
                      </a:lnTo>
                      <a:cubicBezTo>
                        <a:pt x="156914" y="364209"/>
                        <a:pt x="156391" y="413796"/>
                        <a:pt x="156684" y="466748"/>
                      </a:cubicBezTo>
                      <a:lnTo>
                        <a:pt x="312968" y="323163"/>
                      </a:lnTo>
                      <a:lnTo>
                        <a:pt x="312968" y="473182"/>
                      </a:lnTo>
                      <a:lnTo>
                        <a:pt x="3406" y="473182"/>
                      </a:lnTo>
                      <a:cubicBezTo>
                        <a:pt x="3155" y="420794"/>
                        <a:pt x="4535" y="368407"/>
                        <a:pt x="4284" y="316019"/>
                      </a:cubicBezTo>
                      <a:lnTo>
                        <a:pt x="158187" y="163619"/>
                      </a:lnTo>
                      <a:lnTo>
                        <a:pt x="158187" y="4308"/>
                      </a:lnTo>
                      <a:lnTo>
                        <a:pt x="209" y="158857"/>
                      </a:lnTo>
                      <a:cubicBezTo>
                        <a:pt x="-563" y="106469"/>
                        <a:pt x="1109" y="53267"/>
                        <a:pt x="337" y="8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Frame 1">
            <a:extLst>
              <a:ext uri="{FF2B5EF4-FFF2-40B4-BE49-F238E27FC236}">
                <a16:creationId xmlns:a16="http://schemas.microsoft.com/office/drawing/2014/main" id="{D9FE35F8-86B7-9F47-1D4A-60F897F5E0D1}"/>
              </a:ext>
            </a:extLst>
          </p:cNvPr>
          <p:cNvGrpSpPr/>
          <p:nvPr/>
        </p:nvGrpSpPr>
        <p:grpSpPr>
          <a:xfrm>
            <a:off x="5107228" y="4489007"/>
            <a:ext cx="3511548" cy="1886028"/>
            <a:chOff x="1851126" y="2244891"/>
            <a:chExt cx="7435850" cy="39937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74A506-BA8A-D4CA-FEF0-3E7EB2975F1D}"/>
                </a:ext>
              </a:extLst>
            </p:cNvPr>
            <p:cNvGrpSpPr/>
            <p:nvPr/>
          </p:nvGrpSpPr>
          <p:grpSpPr>
            <a:xfrm>
              <a:off x="5239738" y="2244891"/>
              <a:ext cx="2978107" cy="2930517"/>
              <a:chOff x="5239738" y="2244891"/>
              <a:chExt cx="2978107" cy="293051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EEC78F4-581D-E7F4-722B-3D7374A1AA86}"/>
                  </a:ext>
                </a:extLst>
              </p:cNvPr>
              <p:cNvGrpSpPr/>
              <p:nvPr/>
            </p:nvGrpSpPr>
            <p:grpSpPr>
              <a:xfrm>
                <a:off x="7395693" y="2659193"/>
                <a:ext cx="777414" cy="809748"/>
                <a:chOff x="7402043" y="2659193"/>
                <a:chExt cx="777414" cy="809748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8BE9269-5698-DBB4-A67F-E379968C3936}"/>
                    </a:ext>
                  </a:extLst>
                </p:cNvPr>
                <p:cNvSpPr/>
                <p:nvPr/>
              </p:nvSpPr>
              <p:spPr>
                <a:xfrm rot="2879448" flipH="1">
                  <a:off x="7465299" y="2735732"/>
                  <a:ext cx="790697" cy="637619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  <a:gd name="connsiteX0" fmla="*/ 78286 w 797460"/>
                    <a:gd name="connsiteY0" fmla="*/ 649296 h 649296"/>
                    <a:gd name="connsiteX1" fmla="*/ 87811 w 797460"/>
                    <a:gd name="connsiteY1" fmla="*/ 11121 h 649296"/>
                    <a:gd name="connsiteX2" fmla="*/ 797457 w 797460"/>
                    <a:gd name="connsiteY2" fmla="*/ 273018 h 649296"/>
                    <a:gd name="connsiteX3" fmla="*/ 78286 w 797460"/>
                    <a:gd name="connsiteY3" fmla="*/ 649296 h 649296"/>
                    <a:gd name="connsiteX0" fmla="*/ 83909 w 790697"/>
                    <a:gd name="connsiteY0" fmla="*/ 637619 h 637619"/>
                    <a:gd name="connsiteX1" fmla="*/ 81048 w 790697"/>
                    <a:gd name="connsiteY1" fmla="*/ 10600 h 637619"/>
                    <a:gd name="connsiteX2" fmla="*/ 790694 w 790697"/>
                    <a:gd name="connsiteY2" fmla="*/ 272497 h 637619"/>
                    <a:gd name="connsiteX3" fmla="*/ 83909 w 790697"/>
                    <a:gd name="connsiteY3" fmla="*/ 637619 h 63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0697" h="637619">
                      <a:moveTo>
                        <a:pt x="83909" y="637619"/>
                      </a:moveTo>
                      <a:cubicBezTo>
                        <a:pt x="-17691" y="609838"/>
                        <a:pt x="-36749" y="71454"/>
                        <a:pt x="81048" y="10600"/>
                      </a:cubicBezTo>
                      <a:cubicBezTo>
                        <a:pt x="198845" y="-50254"/>
                        <a:pt x="792281" y="166135"/>
                        <a:pt x="790694" y="272497"/>
                      </a:cubicBezTo>
                      <a:lnTo>
                        <a:pt x="83909" y="6376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A183663-D072-AA54-7669-071C078DCF65}"/>
                    </a:ext>
                  </a:extLst>
                </p:cNvPr>
                <p:cNvSpPr/>
                <p:nvPr/>
              </p:nvSpPr>
              <p:spPr>
                <a:xfrm rot="2879448" flipH="1">
                  <a:off x="7325504" y="2754783"/>
                  <a:ext cx="790697" cy="637619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  <a:gd name="connsiteX0" fmla="*/ 78286 w 797460"/>
                    <a:gd name="connsiteY0" fmla="*/ 649296 h 649296"/>
                    <a:gd name="connsiteX1" fmla="*/ 87811 w 797460"/>
                    <a:gd name="connsiteY1" fmla="*/ 11121 h 649296"/>
                    <a:gd name="connsiteX2" fmla="*/ 797457 w 797460"/>
                    <a:gd name="connsiteY2" fmla="*/ 273018 h 649296"/>
                    <a:gd name="connsiteX3" fmla="*/ 78286 w 797460"/>
                    <a:gd name="connsiteY3" fmla="*/ 649296 h 649296"/>
                    <a:gd name="connsiteX0" fmla="*/ 83909 w 790697"/>
                    <a:gd name="connsiteY0" fmla="*/ 637619 h 637619"/>
                    <a:gd name="connsiteX1" fmla="*/ 81048 w 790697"/>
                    <a:gd name="connsiteY1" fmla="*/ 10600 h 637619"/>
                    <a:gd name="connsiteX2" fmla="*/ 790694 w 790697"/>
                    <a:gd name="connsiteY2" fmla="*/ 272497 h 637619"/>
                    <a:gd name="connsiteX3" fmla="*/ 83909 w 790697"/>
                    <a:gd name="connsiteY3" fmla="*/ 637619 h 63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0697" h="637619">
                      <a:moveTo>
                        <a:pt x="83909" y="637619"/>
                      </a:moveTo>
                      <a:cubicBezTo>
                        <a:pt x="-17691" y="609838"/>
                        <a:pt x="-36749" y="71454"/>
                        <a:pt x="81048" y="10600"/>
                      </a:cubicBezTo>
                      <a:cubicBezTo>
                        <a:pt x="198845" y="-50254"/>
                        <a:pt x="792281" y="166135"/>
                        <a:pt x="790694" y="272497"/>
                      </a:cubicBezTo>
                      <a:lnTo>
                        <a:pt x="83909" y="637619"/>
                      </a:lnTo>
                      <a:close/>
                    </a:path>
                  </a:pathLst>
                </a:custGeom>
                <a:solidFill>
                  <a:srgbClr val="FCBAB7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83C06E7-4416-66CB-C49B-BAE6492162B7}"/>
                  </a:ext>
                </a:extLst>
              </p:cNvPr>
              <p:cNvSpPr/>
              <p:nvPr/>
            </p:nvSpPr>
            <p:spPr>
              <a:xfrm rot="17598860" flipH="1">
                <a:off x="7628117" y="4585680"/>
                <a:ext cx="645156" cy="534300"/>
              </a:xfrm>
              <a:custGeom>
                <a:avLst/>
                <a:gdLst>
                  <a:gd name="connsiteX0" fmla="*/ 371475 w 700087"/>
                  <a:gd name="connsiteY0" fmla="*/ 0 h 366713"/>
                  <a:gd name="connsiteX1" fmla="*/ 0 w 700087"/>
                  <a:gd name="connsiteY1" fmla="*/ 366713 h 366713"/>
                  <a:gd name="connsiteX2" fmla="*/ 700087 w 700087"/>
                  <a:gd name="connsiteY2" fmla="*/ 314325 h 366713"/>
                  <a:gd name="connsiteX3" fmla="*/ 371475 w 700087"/>
                  <a:gd name="connsiteY3" fmla="*/ 0 h 366713"/>
                  <a:gd name="connsiteX0" fmla="*/ 377909 w 706521"/>
                  <a:gd name="connsiteY0" fmla="*/ 0 h 390086"/>
                  <a:gd name="connsiteX1" fmla="*/ 6434 w 706521"/>
                  <a:gd name="connsiteY1" fmla="*/ 366713 h 390086"/>
                  <a:gd name="connsiteX2" fmla="*/ 706521 w 706521"/>
                  <a:gd name="connsiteY2" fmla="*/ 314325 h 390086"/>
                  <a:gd name="connsiteX3" fmla="*/ 377909 w 706521"/>
                  <a:gd name="connsiteY3" fmla="*/ 0 h 390086"/>
                  <a:gd name="connsiteX0" fmla="*/ 399009 w 727621"/>
                  <a:gd name="connsiteY0" fmla="*/ 0 h 434483"/>
                  <a:gd name="connsiteX1" fmla="*/ 27534 w 727621"/>
                  <a:gd name="connsiteY1" fmla="*/ 366713 h 434483"/>
                  <a:gd name="connsiteX2" fmla="*/ 727621 w 727621"/>
                  <a:gd name="connsiteY2" fmla="*/ 314325 h 434483"/>
                  <a:gd name="connsiteX3" fmla="*/ 399009 w 727621"/>
                  <a:gd name="connsiteY3" fmla="*/ 0 h 434483"/>
                  <a:gd name="connsiteX0" fmla="*/ 378236 w 716373"/>
                  <a:gd name="connsiteY0" fmla="*/ 0 h 386712"/>
                  <a:gd name="connsiteX1" fmla="*/ 6761 w 716373"/>
                  <a:gd name="connsiteY1" fmla="*/ 366713 h 386712"/>
                  <a:gd name="connsiteX2" fmla="*/ 716373 w 716373"/>
                  <a:gd name="connsiteY2" fmla="*/ 302419 h 386712"/>
                  <a:gd name="connsiteX3" fmla="*/ 378236 w 716373"/>
                  <a:gd name="connsiteY3" fmla="*/ 0 h 386712"/>
                  <a:gd name="connsiteX0" fmla="*/ 378317 w 718835"/>
                  <a:gd name="connsiteY0" fmla="*/ 0 h 383829"/>
                  <a:gd name="connsiteX1" fmla="*/ 6842 w 718835"/>
                  <a:gd name="connsiteY1" fmla="*/ 366713 h 383829"/>
                  <a:gd name="connsiteX2" fmla="*/ 718835 w 718835"/>
                  <a:gd name="connsiteY2" fmla="*/ 290513 h 383829"/>
                  <a:gd name="connsiteX3" fmla="*/ 378317 w 718835"/>
                  <a:gd name="connsiteY3" fmla="*/ 0 h 383829"/>
                  <a:gd name="connsiteX0" fmla="*/ 405043 w 745561"/>
                  <a:gd name="connsiteY0" fmla="*/ 0 h 448277"/>
                  <a:gd name="connsiteX1" fmla="*/ 33568 w 745561"/>
                  <a:gd name="connsiteY1" fmla="*/ 366713 h 448277"/>
                  <a:gd name="connsiteX2" fmla="*/ 745561 w 745561"/>
                  <a:gd name="connsiteY2" fmla="*/ 290513 h 448277"/>
                  <a:gd name="connsiteX3" fmla="*/ 405043 w 745561"/>
                  <a:gd name="connsiteY3" fmla="*/ 0 h 448277"/>
                  <a:gd name="connsiteX0" fmla="*/ 400415 w 740933"/>
                  <a:gd name="connsiteY0" fmla="*/ 0 h 448277"/>
                  <a:gd name="connsiteX1" fmla="*/ 28940 w 740933"/>
                  <a:gd name="connsiteY1" fmla="*/ 366713 h 448277"/>
                  <a:gd name="connsiteX2" fmla="*/ 740933 w 740933"/>
                  <a:gd name="connsiteY2" fmla="*/ 290513 h 448277"/>
                  <a:gd name="connsiteX3" fmla="*/ 400415 w 740933"/>
                  <a:gd name="connsiteY3" fmla="*/ 0 h 448277"/>
                  <a:gd name="connsiteX0" fmla="*/ 361040 w 718227"/>
                  <a:gd name="connsiteY0" fmla="*/ 0 h 404218"/>
                  <a:gd name="connsiteX1" fmla="*/ 6234 w 718227"/>
                  <a:gd name="connsiteY1" fmla="*/ 385763 h 404218"/>
                  <a:gd name="connsiteX2" fmla="*/ 718227 w 718227"/>
                  <a:gd name="connsiteY2" fmla="*/ 309563 h 404218"/>
                  <a:gd name="connsiteX3" fmla="*/ 361040 w 718227"/>
                  <a:gd name="connsiteY3" fmla="*/ 0 h 404218"/>
                  <a:gd name="connsiteX0" fmla="*/ 360811 w 717998"/>
                  <a:gd name="connsiteY0" fmla="*/ 0 h 404218"/>
                  <a:gd name="connsiteX1" fmla="*/ 6005 w 717998"/>
                  <a:gd name="connsiteY1" fmla="*/ 385763 h 404218"/>
                  <a:gd name="connsiteX2" fmla="*/ 717998 w 717998"/>
                  <a:gd name="connsiteY2" fmla="*/ 309563 h 404218"/>
                  <a:gd name="connsiteX3" fmla="*/ 360811 w 717998"/>
                  <a:gd name="connsiteY3" fmla="*/ 0 h 404218"/>
                  <a:gd name="connsiteX0" fmla="*/ 389014 w 746201"/>
                  <a:gd name="connsiteY0" fmla="*/ 0 h 456114"/>
                  <a:gd name="connsiteX1" fmla="*/ 34208 w 746201"/>
                  <a:gd name="connsiteY1" fmla="*/ 385763 h 456114"/>
                  <a:gd name="connsiteX2" fmla="*/ 746201 w 746201"/>
                  <a:gd name="connsiteY2" fmla="*/ 309563 h 456114"/>
                  <a:gd name="connsiteX3" fmla="*/ 389014 w 746201"/>
                  <a:gd name="connsiteY3" fmla="*/ 0 h 456114"/>
                  <a:gd name="connsiteX0" fmla="*/ 415833 w 715870"/>
                  <a:gd name="connsiteY0" fmla="*/ 0 h 411015"/>
                  <a:gd name="connsiteX1" fmla="*/ 3877 w 715870"/>
                  <a:gd name="connsiteY1" fmla="*/ 392113 h 411015"/>
                  <a:gd name="connsiteX2" fmla="*/ 715870 w 715870"/>
                  <a:gd name="connsiteY2" fmla="*/ 315913 h 411015"/>
                  <a:gd name="connsiteX3" fmla="*/ 415833 w 715870"/>
                  <a:gd name="connsiteY3" fmla="*/ 0 h 411015"/>
                  <a:gd name="connsiteX0" fmla="*/ 428146 w 715483"/>
                  <a:gd name="connsiteY0" fmla="*/ 0 h 472218"/>
                  <a:gd name="connsiteX1" fmla="*/ 3490 w 715483"/>
                  <a:gd name="connsiteY1" fmla="*/ 449263 h 472218"/>
                  <a:gd name="connsiteX2" fmla="*/ 715483 w 715483"/>
                  <a:gd name="connsiteY2" fmla="*/ 373063 h 472218"/>
                  <a:gd name="connsiteX3" fmla="*/ 428146 w 715483"/>
                  <a:gd name="connsiteY3" fmla="*/ 0 h 472218"/>
                  <a:gd name="connsiteX0" fmla="*/ 427938 w 715275"/>
                  <a:gd name="connsiteY0" fmla="*/ 0 h 472218"/>
                  <a:gd name="connsiteX1" fmla="*/ 3282 w 715275"/>
                  <a:gd name="connsiteY1" fmla="*/ 449263 h 472218"/>
                  <a:gd name="connsiteX2" fmla="*/ 715275 w 715275"/>
                  <a:gd name="connsiteY2" fmla="*/ 373063 h 472218"/>
                  <a:gd name="connsiteX3" fmla="*/ 427938 w 715275"/>
                  <a:gd name="connsiteY3" fmla="*/ 0 h 472218"/>
                  <a:gd name="connsiteX0" fmla="*/ 457636 w 744973"/>
                  <a:gd name="connsiteY0" fmla="*/ 0 h 530593"/>
                  <a:gd name="connsiteX1" fmla="*/ 32980 w 744973"/>
                  <a:gd name="connsiteY1" fmla="*/ 449263 h 530593"/>
                  <a:gd name="connsiteX2" fmla="*/ 744973 w 744973"/>
                  <a:gd name="connsiteY2" fmla="*/ 373063 h 530593"/>
                  <a:gd name="connsiteX3" fmla="*/ 457636 w 744973"/>
                  <a:gd name="connsiteY3" fmla="*/ 0 h 530593"/>
                  <a:gd name="connsiteX0" fmla="*/ 426232 w 620360"/>
                  <a:gd name="connsiteY0" fmla="*/ 0 h 454439"/>
                  <a:gd name="connsiteX1" fmla="*/ 1576 w 620360"/>
                  <a:gd name="connsiteY1" fmla="*/ 449263 h 454439"/>
                  <a:gd name="connsiteX2" fmla="*/ 620360 w 620360"/>
                  <a:gd name="connsiteY2" fmla="*/ 234359 h 454439"/>
                  <a:gd name="connsiteX3" fmla="*/ 426232 w 620360"/>
                  <a:gd name="connsiteY3" fmla="*/ 0 h 454439"/>
                  <a:gd name="connsiteX0" fmla="*/ 433396 w 627524"/>
                  <a:gd name="connsiteY0" fmla="*/ 0 h 519508"/>
                  <a:gd name="connsiteX1" fmla="*/ 8740 w 627524"/>
                  <a:gd name="connsiteY1" fmla="*/ 449263 h 519508"/>
                  <a:gd name="connsiteX2" fmla="*/ 627524 w 627524"/>
                  <a:gd name="connsiteY2" fmla="*/ 234359 h 519508"/>
                  <a:gd name="connsiteX3" fmla="*/ 433396 w 627524"/>
                  <a:gd name="connsiteY3" fmla="*/ 0 h 519508"/>
                  <a:gd name="connsiteX0" fmla="*/ 450634 w 644762"/>
                  <a:gd name="connsiteY0" fmla="*/ 0 h 512952"/>
                  <a:gd name="connsiteX1" fmla="*/ 8484 w 644762"/>
                  <a:gd name="connsiteY1" fmla="*/ 441723 h 512952"/>
                  <a:gd name="connsiteX2" fmla="*/ 644762 w 644762"/>
                  <a:gd name="connsiteY2" fmla="*/ 234359 h 512952"/>
                  <a:gd name="connsiteX3" fmla="*/ 450634 w 644762"/>
                  <a:gd name="connsiteY3" fmla="*/ 0 h 512952"/>
                  <a:gd name="connsiteX0" fmla="*/ 451028 w 645156"/>
                  <a:gd name="connsiteY0" fmla="*/ 0 h 512952"/>
                  <a:gd name="connsiteX1" fmla="*/ 8878 w 645156"/>
                  <a:gd name="connsiteY1" fmla="*/ 441723 h 512952"/>
                  <a:gd name="connsiteX2" fmla="*/ 645156 w 645156"/>
                  <a:gd name="connsiteY2" fmla="*/ 234359 h 512952"/>
                  <a:gd name="connsiteX3" fmla="*/ 451028 w 645156"/>
                  <a:gd name="connsiteY3" fmla="*/ 0 h 512952"/>
                  <a:gd name="connsiteX0" fmla="*/ 451028 w 645156"/>
                  <a:gd name="connsiteY0" fmla="*/ 0 h 534300"/>
                  <a:gd name="connsiteX1" fmla="*/ 8878 w 645156"/>
                  <a:gd name="connsiteY1" fmla="*/ 441723 h 534300"/>
                  <a:gd name="connsiteX2" fmla="*/ 645156 w 645156"/>
                  <a:gd name="connsiteY2" fmla="*/ 234359 h 534300"/>
                  <a:gd name="connsiteX3" fmla="*/ 451028 w 645156"/>
                  <a:gd name="connsiteY3" fmla="*/ 0 h 53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156" h="534300">
                    <a:moveTo>
                      <a:pt x="451028" y="0"/>
                    </a:moveTo>
                    <a:cubicBezTo>
                      <a:pt x="443614" y="248603"/>
                      <a:pt x="-73444" y="217772"/>
                      <a:pt x="8878" y="441723"/>
                    </a:cubicBezTo>
                    <a:cubicBezTo>
                      <a:pt x="91200" y="665674"/>
                      <a:pt x="602028" y="438408"/>
                      <a:pt x="645156" y="234359"/>
                    </a:cubicBezTo>
                    <a:lnTo>
                      <a:pt x="4510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CA6C333-81BD-3DAD-DE2A-961B9991E007}"/>
                  </a:ext>
                </a:extLst>
              </p:cNvPr>
              <p:cNvGrpSpPr/>
              <p:nvPr/>
            </p:nvGrpSpPr>
            <p:grpSpPr>
              <a:xfrm>
                <a:off x="5473155" y="2244891"/>
                <a:ext cx="707340" cy="781676"/>
                <a:chOff x="5479505" y="2244891"/>
                <a:chExt cx="707340" cy="781676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C3916F4-5957-1919-9B77-4FC84790BF93}"/>
                    </a:ext>
                  </a:extLst>
                </p:cNvPr>
                <p:cNvSpPr/>
                <p:nvPr/>
              </p:nvSpPr>
              <p:spPr>
                <a:xfrm>
                  <a:off x="5479505" y="2244891"/>
                  <a:ext cx="630787" cy="655472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0787" h="655472">
                      <a:moveTo>
                        <a:pt x="68808" y="655472"/>
                      </a:moveTo>
                      <a:cubicBezTo>
                        <a:pt x="-32792" y="627691"/>
                        <a:pt x="-15329" y="89528"/>
                        <a:pt x="78333" y="17297"/>
                      </a:cubicBezTo>
                      <a:cubicBezTo>
                        <a:pt x="171995" y="-54934"/>
                        <a:pt x="632370" y="115722"/>
                        <a:pt x="630783" y="222084"/>
                      </a:cubicBezTo>
                      <a:lnTo>
                        <a:pt x="68808" y="6554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0"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D955EB74-8E4A-61D8-2C35-BA11D346CEAA}"/>
                    </a:ext>
                  </a:extLst>
                </p:cNvPr>
                <p:cNvSpPr/>
                <p:nvPr/>
              </p:nvSpPr>
              <p:spPr>
                <a:xfrm>
                  <a:off x="5556058" y="2371095"/>
                  <a:ext cx="630787" cy="655472"/>
                </a:xfrm>
                <a:custGeom>
                  <a:avLst/>
                  <a:gdLst>
                    <a:gd name="connsiteX0" fmla="*/ 0 w 619125"/>
                    <a:gd name="connsiteY0" fmla="*/ 638175 h 638175"/>
                    <a:gd name="connsiteX1" fmla="*/ 9525 w 619125"/>
                    <a:gd name="connsiteY1" fmla="*/ 0 h 638175"/>
                    <a:gd name="connsiteX2" fmla="*/ 619125 w 619125"/>
                    <a:gd name="connsiteY2" fmla="*/ 166687 h 638175"/>
                    <a:gd name="connsiteX3" fmla="*/ 0 w 619125"/>
                    <a:gd name="connsiteY3" fmla="*/ 638175 h 638175"/>
                    <a:gd name="connsiteX0" fmla="*/ 72172 w 691300"/>
                    <a:gd name="connsiteY0" fmla="*/ 661236 h 661236"/>
                    <a:gd name="connsiteX1" fmla="*/ 81697 w 691300"/>
                    <a:gd name="connsiteY1" fmla="*/ 23061 h 661236"/>
                    <a:gd name="connsiteX2" fmla="*/ 691297 w 691300"/>
                    <a:gd name="connsiteY2" fmla="*/ 189748 h 661236"/>
                    <a:gd name="connsiteX3" fmla="*/ 72172 w 691300"/>
                    <a:gd name="connsiteY3" fmla="*/ 661236 h 661236"/>
                    <a:gd name="connsiteX0" fmla="*/ 62419 w 681547"/>
                    <a:gd name="connsiteY0" fmla="*/ 650585 h 650585"/>
                    <a:gd name="connsiteX1" fmla="*/ 71944 w 681547"/>
                    <a:gd name="connsiteY1" fmla="*/ 12410 h 650585"/>
                    <a:gd name="connsiteX2" fmla="*/ 681544 w 681547"/>
                    <a:gd name="connsiteY2" fmla="*/ 179097 h 650585"/>
                    <a:gd name="connsiteX3" fmla="*/ 62419 w 681547"/>
                    <a:gd name="connsiteY3" fmla="*/ 650585 h 650585"/>
                    <a:gd name="connsiteX0" fmla="*/ 68808 w 630787"/>
                    <a:gd name="connsiteY0" fmla="*/ 655472 h 655472"/>
                    <a:gd name="connsiteX1" fmla="*/ 78333 w 630787"/>
                    <a:gd name="connsiteY1" fmla="*/ 17297 h 655472"/>
                    <a:gd name="connsiteX2" fmla="*/ 630783 w 630787"/>
                    <a:gd name="connsiteY2" fmla="*/ 222084 h 655472"/>
                    <a:gd name="connsiteX3" fmla="*/ 68808 w 630787"/>
                    <a:gd name="connsiteY3" fmla="*/ 655472 h 655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0787" h="655472">
                      <a:moveTo>
                        <a:pt x="68808" y="655472"/>
                      </a:moveTo>
                      <a:cubicBezTo>
                        <a:pt x="-32792" y="627691"/>
                        <a:pt x="-15329" y="89528"/>
                        <a:pt x="78333" y="17297"/>
                      </a:cubicBezTo>
                      <a:cubicBezTo>
                        <a:pt x="171995" y="-54934"/>
                        <a:pt x="632370" y="115722"/>
                        <a:pt x="630783" y="222084"/>
                      </a:cubicBezTo>
                      <a:lnTo>
                        <a:pt x="68808" y="655472"/>
                      </a:lnTo>
                      <a:close/>
                    </a:path>
                  </a:pathLst>
                </a:custGeom>
                <a:solidFill>
                  <a:srgbClr val="FCBA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1329D9D-4C09-7DD1-85B5-3B25902FB000}"/>
                  </a:ext>
                </a:extLst>
              </p:cNvPr>
              <p:cNvSpPr/>
              <p:nvPr/>
            </p:nvSpPr>
            <p:spPr>
              <a:xfrm>
                <a:off x="5239738" y="2252326"/>
                <a:ext cx="2796534" cy="2900699"/>
              </a:xfrm>
              <a:custGeom>
                <a:avLst/>
                <a:gdLst>
                  <a:gd name="connsiteX0" fmla="*/ 547687 w 2957512"/>
                  <a:gd name="connsiteY0" fmla="*/ 2566988 h 2881313"/>
                  <a:gd name="connsiteX1" fmla="*/ 519112 w 2957512"/>
                  <a:gd name="connsiteY1" fmla="*/ 2490788 h 2881313"/>
                  <a:gd name="connsiteX2" fmla="*/ 0 w 2957512"/>
                  <a:gd name="connsiteY2" fmla="*/ 1147763 h 2881313"/>
                  <a:gd name="connsiteX3" fmla="*/ 147637 w 2957512"/>
                  <a:gd name="connsiteY3" fmla="*/ 471488 h 2881313"/>
                  <a:gd name="connsiteX4" fmla="*/ 209550 w 2957512"/>
                  <a:gd name="connsiteY4" fmla="*/ 0 h 2881313"/>
                  <a:gd name="connsiteX5" fmla="*/ 638175 w 2957512"/>
                  <a:gd name="connsiteY5" fmla="*/ 76200 h 2881313"/>
                  <a:gd name="connsiteX6" fmla="*/ 2295525 w 2957512"/>
                  <a:gd name="connsiteY6" fmla="*/ 428625 h 2881313"/>
                  <a:gd name="connsiteX7" fmla="*/ 2957512 w 2957512"/>
                  <a:gd name="connsiteY7" fmla="*/ 790575 h 2881313"/>
                  <a:gd name="connsiteX8" fmla="*/ 2657475 w 2957512"/>
                  <a:gd name="connsiteY8" fmla="*/ 1147763 h 2881313"/>
                  <a:gd name="connsiteX9" fmla="*/ 2162175 w 2957512"/>
                  <a:gd name="connsiteY9" fmla="*/ 2195513 h 2881313"/>
                  <a:gd name="connsiteX10" fmla="*/ 2524125 w 2957512"/>
                  <a:gd name="connsiteY10" fmla="*/ 2881313 h 2881313"/>
                  <a:gd name="connsiteX11" fmla="*/ 547687 w 2957512"/>
                  <a:gd name="connsiteY11" fmla="*/ 2566988 h 2881313"/>
                  <a:gd name="connsiteX0" fmla="*/ 547687 w 2957512"/>
                  <a:gd name="connsiteY0" fmla="*/ 2593196 h 2907521"/>
                  <a:gd name="connsiteX1" fmla="*/ 519112 w 2957512"/>
                  <a:gd name="connsiteY1" fmla="*/ 2516996 h 2907521"/>
                  <a:gd name="connsiteX2" fmla="*/ 0 w 2957512"/>
                  <a:gd name="connsiteY2" fmla="*/ 1173971 h 2907521"/>
                  <a:gd name="connsiteX3" fmla="*/ 147637 w 2957512"/>
                  <a:gd name="connsiteY3" fmla="*/ 497696 h 2907521"/>
                  <a:gd name="connsiteX4" fmla="*/ 209550 w 2957512"/>
                  <a:gd name="connsiteY4" fmla="*/ 26208 h 2907521"/>
                  <a:gd name="connsiteX5" fmla="*/ 638175 w 2957512"/>
                  <a:gd name="connsiteY5" fmla="*/ 102408 h 2907521"/>
                  <a:gd name="connsiteX6" fmla="*/ 2295525 w 2957512"/>
                  <a:gd name="connsiteY6" fmla="*/ 454833 h 2907521"/>
                  <a:gd name="connsiteX7" fmla="*/ 2957512 w 2957512"/>
                  <a:gd name="connsiteY7" fmla="*/ 816783 h 2907521"/>
                  <a:gd name="connsiteX8" fmla="*/ 2657475 w 2957512"/>
                  <a:gd name="connsiteY8" fmla="*/ 1173971 h 2907521"/>
                  <a:gd name="connsiteX9" fmla="*/ 2162175 w 2957512"/>
                  <a:gd name="connsiteY9" fmla="*/ 2221721 h 2907521"/>
                  <a:gd name="connsiteX10" fmla="*/ 2524125 w 2957512"/>
                  <a:gd name="connsiteY10" fmla="*/ 2907521 h 2907521"/>
                  <a:gd name="connsiteX11" fmla="*/ 547687 w 2957512"/>
                  <a:gd name="connsiteY11" fmla="*/ 2593196 h 2907521"/>
                  <a:gd name="connsiteX0" fmla="*/ 547687 w 2957512"/>
                  <a:gd name="connsiteY0" fmla="*/ 2584946 h 2899271"/>
                  <a:gd name="connsiteX1" fmla="*/ 519112 w 2957512"/>
                  <a:gd name="connsiteY1" fmla="*/ 2508746 h 2899271"/>
                  <a:gd name="connsiteX2" fmla="*/ 0 w 2957512"/>
                  <a:gd name="connsiteY2" fmla="*/ 1165721 h 2899271"/>
                  <a:gd name="connsiteX3" fmla="*/ 147637 w 2957512"/>
                  <a:gd name="connsiteY3" fmla="*/ 489446 h 2899271"/>
                  <a:gd name="connsiteX4" fmla="*/ 209550 w 2957512"/>
                  <a:gd name="connsiteY4" fmla="*/ 17958 h 2899271"/>
                  <a:gd name="connsiteX5" fmla="*/ 638175 w 2957512"/>
                  <a:gd name="connsiteY5" fmla="*/ 94158 h 2899271"/>
                  <a:gd name="connsiteX6" fmla="*/ 2295525 w 2957512"/>
                  <a:gd name="connsiteY6" fmla="*/ 446583 h 2899271"/>
                  <a:gd name="connsiteX7" fmla="*/ 2957512 w 2957512"/>
                  <a:gd name="connsiteY7" fmla="*/ 808533 h 2899271"/>
                  <a:gd name="connsiteX8" fmla="*/ 2657475 w 2957512"/>
                  <a:gd name="connsiteY8" fmla="*/ 1165721 h 2899271"/>
                  <a:gd name="connsiteX9" fmla="*/ 2162175 w 2957512"/>
                  <a:gd name="connsiteY9" fmla="*/ 2213471 h 2899271"/>
                  <a:gd name="connsiteX10" fmla="*/ 2524125 w 2957512"/>
                  <a:gd name="connsiteY10" fmla="*/ 2899271 h 2899271"/>
                  <a:gd name="connsiteX11" fmla="*/ 547687 w 2957512"/>
                  <a:gd name="connsiteY11" fmla="*/ 2584946 h 2899271"/>
                  <a:gd name="connsiteX0" fmla="*/ 547687 w 2957512"/>
                  <a:gd name="connsiteY0" fmla="*/ 2598048 h 2912373"/>
                  <a:gd name="connsiteX1" fmla="*/ 519112 w 2957512"/>
                  <a:gd name="connsiteY1" fmla="*/ 2521848 h 2912373"/>
                  <a:gd name="connsiteX2" fmla="*/ 0 w 2957512"/>
                  <a:gd name="connsiteY2" fmla="*/ 1178823 h 2912373"/>
                  <a:gd name="connsiteX3" fmla="*/ 128587 w 2957512"/>
                  <a:gd name="connsiteY3" fmla="*/ 569223 h 2912373"/>
                  <a:gd name="connsiteX4" fmla="*/ 209550 w 2957512"/>
                  <a:gd name="connsiteY4" fmla="*/ 31060 h 2912373"/>
                  <a:gd name="connsiteX5" fmla="*/ 638175 w 2957512"/>
                  <a:gd name="connsiteY5" fmla="*/ 107260 h 2912373"/>
                  <a:gd name="connsiteX6" fmla="*/ 2295525 w 2957512"/>
                  <a:gd name="connsiteY6" fmla="*/ 459685 h 2912373"/>
                  <a:gd name="connsiteX7" fmla="*/ 2957512 w 2957512"/>
                  <a:gd name="connsiteY7" fmla="*/ 821635 h 2912373"/>
                  <a:gd name="connsiteX8" fmla="*/ 2657475 w 2957512"/>
                  <a:gd name="connsiteY8" fmla="*/ 1178823 h 2912373"/>
                  <a:gd name="connsiteX9" fmla="*/ 2162175 w 2957512"/>
                  <a:gd name="connsiteY9" fmla="*/ 2226573 h 2912373"/>
                  <a:gd name="connsiteX10" fmla="*/ 2524125 w 2957512"/>
                  <a:gd name="connsiteY10" fmla="*/ 2912373 h 2912373"/>
                  <a:gd name="connsiteX11" fmla="*/ 547687 w 2957512"/>
                  <a:gd name="connsiteY11" fmla="*/ 2598048 h 2912373"/>
                  <a:gd name="connsiteX0" fmla="*/ 547687 w 2957512"/>
                  <a:gd name="connsiteY0" fmla="*/ 2598048 h 2912373"/>
                  <a:gd name="connsiteX1" fmla="*/ 519112 w 2957512"/>
                  <a:gd name="connsiteY1" fmla="*/ 2521848 h 2912373"/>
                  <a:gd name="connsiteX2" fmla="*/ 0 w 2957512"/>
                  <a:gd name="connsiteY2" fmla="*/ 1178823 h 2912373"/>
                  <a:gd name="connsiteX3" fmla="*/ 128587 w 2957512"/>
                  <a:gd name="connsiteY3" fmla="*/ 569223 h 2912373"/>
                  <a:gd name="connsiteX4" fmla="*/ 209550 w 2957512"/>
                  <a:gd name="connsiteY4" fmla="*/ 31060 h 2912373"/>
                  <a:gd name="connsiteX5" fmla="*/ 681038 w 2957512"/>
                  <a:gd name="connsiteY5" fmla="*/ 107260 h 2912373"/>
                  <a:gd name="connsiteX6" fmla="*/ 2295525 w 2957512"/>
                  <a:gd name="connsiteY6" fmla="*/ 459685 h 2912373"/>
                  <a:gd name="connsiteX7" fmla="*/ 2957512 w 2957512"/>
                  <a:gd name="connsiteY7" fmla="*/ 821635 h 2912373"/>
                  <a:gd name="connsiteX8" fmla="*/ 2657475 w 2957512"/>
                  <a:gd name="connsiteY8" fmla="*/ 1178823 h 2912373"/>
                  <a:gd name="connsiteX9" fmla="*/ 2162175 w 2957512"/>
                  <a:gd name="connsiteY9" fmla="*/ 2226573 h 2912373"/>
                  <a:gd name="connsiteX10" fmla="*/ 2524125 w 2957512"/>
                  <a:gd name="connsiteY10" fmla="*/ 2912373 h 2912373"/>
                  <a:gd name="connsiteX11" fmla="*/ 547687 w 2957512"/>
                  <a:gd name="connsiteY11" fmla="*/ 2598048 h 2912373"/>
                  <a:gd name="connsiteX0" fmla="*/ 547687 w 2957512"/>
                  <a:gd name="connsiteY0" fmla="*/ 2598048 h 2912373"/>
                  <a:gd name="connsiteX1" fmla="*/ 519112 w 2957512"/>
                  <a:gd name="connsiteY1" fmla="*/ 2521848 h 2912373"/>
                  <a:gd name="connsiteX2" fmla="*/ 0 w 2957512"/>
                  <a:gd name="connsiteY2" fmla="*/ 1178823 h 2912373"/>
                  <a:gd name="connsiteX3" fmla="*/ 128587 w 2957512"/>
                  <a:gd name="connsiteY3" fmla="*/ 569223 h 2912373"/>
                  <a:gd name="connsiteX4" fmla="*/ 209550 w 2957512"/>
                  <a:gd name="connsiteY4" fmla="*/ 31060 h 2912373"/>
                  <a:gd name="connsiteX5" fmla="*/ 681038 w 2957512"/>
                  <a:gd name="connsiteY5" fmla="*/ 107260 h 2912373"/>
                  <a:gd name="connsiteX6" fmla="*/ 2295525 w 2957512"/>
                  <a:gd name="connsiteY6" fmla="*/ 459685 h 2912373"/>
                  <a:gd name="connsiteX7" fmla="*/ 2957512 w 2957512"/>
                  <a:gd name="connsiteY7" fmla="*/ 821635 h 2912373"/>
                  <a:gd name="connsiteX8" fmla="*/ 2657475 w 2957512"/>
                  <a:gd name="connsiteY8" fmla="*/ 1178823 h 2912373"/>
                  <a:gd name="connsiteX9" fmla="*/ 2162175 w 2957512"/>
                  <a:gd name="connsiteY9" fmla="*/ 2226573 h 2912373"/>
                  <a:gd name="connsiteX10" fmla="*/ 2524125 w 2957512"/>
                  <a:gd name="connsiteY10" fmla="*/ 2912373 h 2912373"/>
                  <a:gd name="connsiteX11" fmla="*/ 547687 w 2957512"/>
                  <a:gd name="connsiteY11" fmla="*/ 2598048 h 2912373"/>
                  <a:gd name="connsiteX0" fmla="*/ 552449 w 2962274"/>
                  <a:gd name="connsiteY0" fmla="*/ 2598048 h 2912373"/>
                  <a:gd name="connsiteX1" fmla="*/ 523874 w 2962274"/>
                  <a:gd name="connsiteY1" fmla="*/ 2521848 h 2912373"/>
                  <a:gd name="connsiteX2" fmla="*/ 0 w 2962274"/>
                  <a:gd name="connsiteY2" fmla="*/ 1207398 h 2912373"/>
                  <a:gd name="connsiteX3" fmla="*/ 133349 w 2962274"/>
                  <a:gd name="connsiteY3" fmla="*/ 569223 h 2912373"/>
                  <a:gd name="connsiteX4" fmla="*/ 214312 w 2962274"/>
                  <a:gd name="connsiteY4" fmla="*/ 31060 h 2912373"/>
                  <a:gd name="connsiteX5" fmla="*/ 685800 w 2962274"/>
                  <a:gd name="connsiteY5" fmla="*/ 107260 h 2912373"/>
                  <a:gd name="connsiteX6" fmla="*/ 2300287 w 2962274"/>
                  <a:gd name="connsiteY6" fmla="*/ 459685 h 2912373"/>
                  <a:gd name="connsiteX7" fmla="*/ 2962274 w 2962274"/>
                  <a:gd name="connsiteY7" fmla="*/ 821635 h 2912373"/>
                  <a:gd name="connsiteX8" fmla="*/ 2662237 w 2962274"/>
                  <a:gd name="connsiteY8" fmla="*/ 1178823 h 2912373"/>
                  <a:gd name="connsiteX9" fmla="*/ 2166937 w 2962274"/>
                  <a:gd name="connsiteY9" fmla="*/ 2226573 h 2912373"/>
                  <a:gd name="connsiteX10" fmla="*/ 2528887 w 2962274"/>
                  <a:gd name="connsiteY10" fmla="*/ 2912373 h 2912373"/>
                  <a:gd name="connsiteX11" fmla="*/ 552449 w 2962274"/>
                  <a:gd name="connsiteY11" fmla="*/ 2598048 h 2912373"/>
                  <a:gd name="connsiteX0" fmla="*/ 553215 w 2963040"/>
                  <a:gd name="connsiteY0" fmla="*/ 2598048 h 2912373"/>
                  <a:gd name="connsiteX1" fmla="*/ 524640 w 2963040"/>
                  <a:gd name="connsiteY1" fmla="*/ 2521848 h 2912373"/>
                  <a:gd name="connsiteX2" fmla="*/ 766 w 2963040"/>
                  <a:gd name="connsiteY2" fmla="*/ 1207398 h 2912373"/>
                  <a:gd name="connsiteX3" fmla="*/ 134115 w 2963040"/>
                  <a:gd name="connsiteY3" fmla="*/ 569223 h 2912373"/>
                  <a:gd name="connsiteX4" fmla="*/ 215078 w 2963040"/>
                  <a:gd name="connsiteY4" fmla="*/ 31060 h 2912373"/>
                  <a:gd name="connsiteX5" fmla="*/ 686566 w 2963040"/>
                  <a:gd name="connsiteY5" fmla="*/ 107260 h 2912373"/>
                  <a:gd name="connsiteX6" fmla="*/ 2301053 w 2963040"/>
                  <a:gd name="connsiteY6" fmla="*/ 459685 h 2912373"/>
                  <a:gd name="connsiteX7" fmla="*/ 2963040 w 2963040"/>
                  <a:gd name="connsiteY7" fmla="*/ 821635 h 2912373"/>
                  <a:gd name="connsiteX8" fmla="*/ 2663003 w 2963040"/>
                  <a:gd name="connsiteY8" fmla="*/ 1178823 h 2912373"/>
                  <a:gd name="connsiteX9" fmla="*/ 2167703 w 2963040"/>
                  <a:gd name="connsiteY9" fmla="*/ 2226573 h 2912373"/>
                  <a:gd name="connsiteX10" fmla="*/ 2529653 w 2963040"/>
                  <a:gd name="connsiteY10" fmla="*/ 2912373 h 2912373"/>
                  <a:gd name="connsiteX11" fmla="*/ 553215 w 2963040"/>
                  <a:gd name="connsiteY11" fmla="*/ 2598048 h 2912373"/>
                  <a:gd name="connsiteX0" fmla="*/ 579953 w 2989778"/>
                  <a:gd name="connsiteY0" fmla="*/ 2598048 h 2912373"/>
                  <a:gd name="connsiteX1" fmla="*/ 551378 w 2989778"/>
                  <a:gd name="connsiteY1" fmla="*/ 2521848 h 2912373"/>
                  <a:gd name="connsiteX2" fmla="*/ 27504 w 2989778"/>
                  <a:gd name="connsiteY2" fmla="*/ 1207398 h 2912373"/>
                  <a:gd name="connsiteX3" fmla="*/ 160853 w 2989778"/>
                  <a:gd name="connsiteY3" fmla="*/ 569223 h 2912373"/>
                  <a:gd name="connsiteX4" fmla="*/ 241816 w 2989778"/>
                  <a:gd name="connsiteY4" fmla="*/ 31060 h 2912373"/>
                  <a:gd name="connsiteX5" fmla="*/ 713304 w 2989778"/>
                  <a:gd name="connsiteY5" fmla="*/ 107260 h 2912373"/>
                  <a:gd name="connsiteX6" fmla="*/ 2327791 w 2989778"/>
                  <a:gd name="connsiteY6" fmla="*/ 459685 h 2912373"/>
                  <a:gd name="connsiteX7" fmla="*/ 2989778 w 2989778"/>
                  <a:gd name="connsiteY7" fmla="*/ 821635 h 2912373"/>
                  <a:gd name="connsiteX8" fmla="*/ 2689741 w 2989778"/>
                  <a:gd name="connsiteY8" fmla="*/ 1178823 h 2912373"/>
                  <a:gd name="connsiteX9" fmla="*/ 2194441 w 2989778"/>
                  <a:gd name="connsiteY9" fmla="*/ 2226573 h 2912373"/>
                  <a:gd name="connsiteX10" fmla="*/ 2556391 w 2989778"/>
                  <a:gd name="connsiteY10" fmla="*/ 2912373 h 2912373"/>
                  <a:gd name="connsiteX11" fmla="*/ 579953 w 2989778"/>
                  <a:gd name="connsiteY11" fmla="*/ 2598048 h 2912373"/>
                  <a:gd name="connsiteX0" fmla="*/ 602311 w 3012136"/>
                  <a:gd name="connsiteY0" fmla="*/ 2598048 h 2912373"/>
                  <a:gd name="connsiteX1" fmla="*/ 573736 w 3012136"/>
                  <a:gd name="connsiteY1" fmla="*/ 2521848 h 2912373"/>
                  <a:gd name="connsiteX2" fmla="*/ 49862 w 3012136"/>
                  <a:gd name="connsiteY2" fmla="*/ 1207398 h 2912373"/>
                  <a:gd name="connsiteX3" fmla="*/ 183211 w 3012136"/>
                  <a:gd name="connsiteY3" fmla="*/ 569223 h 2912373"/>
                  <a:gd name="connsiteX4" fmla="*/ 264174 w 3012136"/>
                  <a:gd name="connsiteY4" fmla="*/ 31060 h 2912373"/>
                  <a:gd name="connsiteX5" fmla="*/ 735662 w 3012136"/>
                  <a:gd name="connsiteY5" fmla="*/ 107260 h 2912373"/>
                  <a:gd name="connsiteX6" fmla="*/ 2350149 w 3012136"/>
                  <a:gd name="connsiteY6" fmla="*/ 459685 h 2912373"/>
                  <a:gd name="connsiteX7" fmla="*/ 3012136 w 3012136"/>
                  <a:gd name="connsiteY7" fmla="*/ 821635 h 2912373"/>
                  <a:gd name="connsiteX8" fmla="*/ 2712099 w 3012136"/>
                  <a:gd name="connsiteY8" fmla="*/ 1178823 h 2912373"/>
                  <a:gd name="connsiteX9" fmla="*/ 2216799 w 3012136"/>
                  <a:gd name="connsiteY9" fmla="*/ 2226573 h 2912373"/>
                  <a:gd name="connsiteX10" fmla="*/ 2578749 w 3012136"/>
                  <a:gd name="connsiteY10" fmla="*/ 2912373 h 2912373"/>
                  <a:gd name="connsiteX11" fmla="*/ 602311 w 3012136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397724 w 3059711"/>
                  <a:gd name="connsiteY6" fmla="*/ 459685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397724 w 3059711"/>
                  <a:gd name="connsiteY6" fmla="*/ 459685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397724 w 3059711"/>
                  <a:gd name="connsiteY6" fmla="*/ 459685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059711"/>
                  <a:gd name="connsiteY0" fmla="*/ 2598048 h 2912373"/>
                  <a:gd name="connsiteX1" fmla="*/ 621311 w 3059711"/>
                  <a:gd name="connsiteY1" fmla="*/ 2521848 h 2912373"/>
                  <a:gd name="connsiteX2" fmla="*/ 97437 w 3059711"/>
                  <a:gd name="connsiteY2" fmla="*/ 1207398 h 2912373"/>
                  <a:gd name="connsiteX3" fmla="*/ 230786 w 3059711"/>
                  <a:gd name="connsiteY3" fmla="*/ 569223 h 2912373"/>
                  <a:gd name="connsiteX4" fmla="*/ 311749 w 3059711"/>
                  <a:gd name="connsiteY4" fmla="*/ 31060 h 2912373"/>
                  <a:gd name="connsiteX5" fmla="*/ 783237 w 3059711"/>
                  <a:gd name="connsiteY5" fmla="*/ 107260 h 2912373"/>
                  <a:gd name="connsiteX6" fmla="*/ 2435824 w 3059711"/>
                  <a:gd name="connsiteY6" fmla="*/ 450160 h 2912373"/>
                  <a:gd name="connsiteX7" fmla="*/ 3059711 w 3059711"/>
                  <a:gd name="connsiteY7" fmla="*/ 821635 h 2912373"/>
                  <a:gd name="connsiteX8" fmla="*/ 2759674 w 3059711"/>
                  <a:gd name="connsiteY8" fmla="*/ 1178823 h 2912373"/>
                  <a:gd name="connsiteX9" fmla="*/ 2264374 w 3059711"/>
                  <a:gd name="connsiteY9" fmla="*/ 2226573 h 2912373"/>
                  <a:gd name="connsiteX10" fmla="*/ 2626324 w 3059711"/>
                  <a:gd name="connsiteY10" fmla="*/ 2912373 h 2912373"/>
                  <a:gd name="connsiteX11" fmla="*/ 649886 w 3059711"/>
                  <a:gd name="connsiteY11" fmla="*/ 2598048 h 2912373"/>
                  <a:gd name="connsiteX0" fmla="*/ 649886 w 3121195"/>
                  <a:gd name="connsiteY0" fmla="*/ 2598048 h 2912373"/>
                  <a:gd name="connsiteX1" fmla="*/ 621311 w 3121195"/>
                  <a:gd name="connsiteY1" fmla="*/ 2521848 h 2912373"/>
                  <a:gd name="connsiteX2" fmla="*/ 97437 w 3121195"/>
                  <a:gd name="connsiteY2" fmla="*/ 1207398 h 2912373"/>
                  <a:gd name="connsiteX3" fmla="*/ 230786 w 3121195"/>
                  <a:gd name="connsiteY3" fmla="*/ 569223 h 2912373"/>
                  <a:gd name="connsiteX4" fmla="*/ 311749 w 3121195"/>
                  <a:gd name="connsiteY4" fmla="*/ 31060 h 2912373"/>
                  <a:gd name="connsiteX5" fmla="*/ 783237 w 3121195"/>
                  <a:gd name="connsiteY5" fmla="*/ 107260 h 2912373"/>
                  <a:gd name="connsiteX6" fmla="*/ 2435824 w 3121195"/>
                  <a:gd name="connsiteY6" fmla="*/ 450160 h 2912373"/>
                  <a:gd name="connsiteX7" fmla="*/ 3059711 w 3121195"/>
                  <a:gd name="connsiteY7" fmla="*/ 821635 h 2912373"/>
                  <a:gd name="connsiteX8" fmla="*/ 2759674 w 3121195"/>
                  <a:gd name="connsiteY8" fmla="*/ 1178823 h 2912373"/>
                  <a:gd name="connsiteX9" fmla="*/ 2264374 w 3121195"/>
                  <a:gd name="connsiteY9" fmla="*/ 2226573 h 2912373"/>
                  <a:gd name="connsiteX10" fmla="*/ 2626324 w 3121195"/>
                  <a:gd name="connsiteY10" fmla="*/ 2912373 h 2912373"/>
                  <a:gd name="connsiteX11" fmla="*/ 649886 w 312119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64374 w 3059715"/>
                  <a:gd name="connsiteY9" fmla="*/ 222657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45324 w 3059715"/>
                  <a:gd name="connsiteY9" fmla="*/ 220752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45324 w 3059715"/>
                  <a:gd name="connsiteY9" fmla="*/ 220752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12373"/>
                  <a:gd name="connsiteX1" fmla="*/ 621311 w 3059715"/>
                  <a:gd name="connsiteY1" fmla="*/ 2521848 h 2912373"/>
                  <a:gd name="connsiteX2" fmla="*/ 97437 w 3059715"/>
                  <a:gd name="connsiteY2" fmla="*/ 1207398 h 2912373"/>
                  <a:gd name="connsiteX3" fmla="*/ 230786 w 3059715"/>
                  <a:gd name="connsiteY3" fmla="*/ 569223 h 2912373"/>
                  <a:gd name="connsiteX4" fmla="*/ 311749 w 3059715"/>
                  <a:gd name="connsiteY4" fmla="*/ 31060 h 2912373"/>
                  <a:gd name="connsiteX5" fmla="*/ 783237 w 3059715"/>
                  <a:gd name="connsiteY5" fmla="*/ 107260 h 2912373"/>
                  <a:gd name="connsiteX6" fmla="*/ 2435824 w 3059715"/>
                  <a:gd name="connsiteY6" fmla="*/ 450160 h 2912373"/>
                  <a:gd name="connsiteX7" fmla="*/ 3059711 w 3059715"/>
                  <a:gd name="connsiteY7" fmla="*/ 821635 h 2912373"/>
                  <a:gd name="connsiteX8" fmla="*/ 2759674 w 3059715"/>
                  <a:gd name="connsiteY8" fmla="*/ 1178823 h 2912373"/>
                  <a:gd name="connsiteX9" fmla="*/ 2245324 w 3059715"/>
                  <a:gd name="connsiteY9" fmla="*/ 2207523 h 2912373"/>
                  <a:gd name="connsiteX10" fmla="*/ 2626324 w 3059715"/>
                  <a:gd name="connsiteY10" fmla="*/ 2912373 h 2912373"/>
                  <a:gd name="connsiteX11" fmla="*/ 649886 w 3059715"/>
                  <a:gd name="connsiteY11" fmla="*/ 2598048 h 2912373"/>
                  <a:gd name="connsiteX0" fmla="*/ 649886 w 3059715"/>
                  <a:gd name="connsiteY0" fmla="*/ 2598048 h 2907611"/>
                  <a:gd name="connsiteX1" fmla="*/ 621311 w 3059715"/>
                  <a:gd name="connsiteY1" fmla="*/ 2521848 h 2907611"/>
                  <a:gd name="connsiteX2" fmla="*/ 97437 w 3059715"/>
                  <a:gd name="connsiteY2" fmla="*/ 1207398 h 2907611"/>
                  <a:gd name="connsiteX3" fmla="*/ 230786 w 3059715"/>
                  <a:gd name="connsiteY3" fmla="*/ 569223 h 2907611"/>
                  <a:gd name="connsiteX4" fmla="*/ 311749 w 3059715"/>
                  <a:gd name="connsiteY4" fmla="*/ 31060 h 2907611"/>
                  <a:gd name="connsiteX5" fmla="*/ 783237 w 3059715"/>
                  <a:gd name="connsiteY5" fmla="*/ 107260 h 2907611"/>
                  <a:gd name="connsiteX6" fmla="*/ 2435824 w 3059715"/>
                  <a:gd name="connsiteY6" fmla="*/ 450160 h 2907611"/>
                  <a:gd name="connsiteX7" fmla="*/ 3059711 w 3059715"/>
                  <a:gd name="connsiteY7" fmla="*/ 821635 h 2907611"/>
                  <a:gd name="connsiteX8" fmla="*/ 2759674 w 3059715"/>
                  <a:gd name="connsiteY8" fmla="*/ 1178823 h 2907611"/>
                  <a:gd name="connsiteX9" fmla="*/ 2245324 w 3059715"/>
                  <a:gd name="connsiteY9" fmla="*/ 2207523 h 2907611"/>
                  <a:gd name="connsiteX10" fmla="*/ 2607274 w 3059715"/>
                  <a:gd name="connsiteY10" fmla="*/ 2907611 h 2907611"/>
                  <a:gd name="connsiteX11" fmla="*/ 649886 w 3059715"/>
                  <a:gd name="connsiteY11" fmla="*/ 2598048 h 2907611"/>
                  <a:gd name="connsiteX0" fmla="*/ 649886 w 3059715"/>
                  <a:gd name="connsiteY0" fmla="*/ 2585444 h 2895007"/>
                  <a:gd name="connsiteX1" fmla="*/ 621311 w 3059715"/>
                  <a:gd name="connsiteY1" fmla="*/ 2509244 h 2895007"/>
                  <a:gd name="connsiteX2" fmla="*/ 97437 w 3059715"/>
                  <a:gd name="connsiteY2" fmla="*/ 1194794 h 2895007"/>
                  <a:gd name="connsiteX3" fmla="*/ 230786 w 3059715"/>
                  <a:gd name="connsiteY3" fmla="*/ 556619 h 2895007"/>
                  <a:gd name="connsiteX4" fmla="*/ 783237 w 3059715"/>
                  <a:gd name="connsiteY4" fmla="*/ 94656 h 2895007"/>
                  <a:gd name="connsiteX5" fmla="*/ 2435824 w 3059715"/>
                  <a:gd name="connsiteY5" fmla="*/ 437556 h 2895007"/>
                  <a:gd name="connsiteX6" fmla="*/ 3059711 w 3059715"/>
                  <a:gd name="connsiteY6" fmla="*/ 809031 h 2895007"/>
                  <a:gd name="connsiteX7" fmla="*/ 2759674 w 3059715"/>
                  <a:gd name="connsiteY7" fmla="*/ 1166219 h 2895007"/>
                  <a:gd name="connsiteX8" fmla="*/ 2245324 w 3059715"/>
                  <a:gd name="connsiteY8" fmla="*/ 2194919 h 2895007"/>
                  <a:gd name="connsiteX9" fmla="*/ 2607274 w 3059715"/>
                  <a:gd name="connsiteY9" fmla="*/ 2895007 h 2895007"/>
                  <a:gd name="connsiteX10" fmla="*/ 649886 w 3059715"/>
                  <a:gd name="connsiteY10" fmla="*/ 2585444 h 2895007"/>
                  <a:gd name="connsiteX0" fmla="*/ 649886 w 2796534"/>
                  <a:gd name="connsiteY0" fmla="*/ 2585444 h 2895007"/>
                  <a:gd name="connsiteX1" fmla="*/ 621311 w 2796534"/>
                  <a:gd name="connsiteY1" fmla="*/ 2509244 h 2895007"/>
                  <a:gd name="connsiteX2" fmla="*/ 97437 w 2796534"/>
                  <a:gd name="connsiteY2" fmla="*/ 1194794 h 2895007"/>
                  <a:gd name="connsiteX3" fmla="*/ 230786 w 2796534"/>
                  <a:gd name="connsiteY3" fmla="*/ 556619 h 2895007"/>
                  <a:gd name="connsiteX4" fmla="*/ 783237 w 2796534"/>
                  <a:gd name="connsiteY4" fmla="*/ 94656 h 2895007"/>
                  <a:gd name="connsiteX5" fmla="*/ 2435824 w 2796534"/>
                  <a:gd name="connsiteY5" fmla="*/ 437556 h 2895007"/>
                  <a:gd name="connsiteX6" fmla="*/ 2759674 w 2796534"/>
                  <a:gd name="connsiteY6" fmla="*/ 1166219 h 2895007"/>
                  <a:gd name="connsiteX7" fmla="*/ 2245324 w 2796534"/>
                  <a:gd name="connsiteY7" fmla="*/ 2194919 h 2895007"/>
                  <a:gd name="connsiteX8" fmla="*/ 2607274 w 2796534"/>
                  <a:gd name="connsiteY8" fmla="*/ 2895007 h 2895007"/>
                  <a:gd name="connsiteX9" fmla="*/ 649886 w 2796534"/>
                  <a:gd name="connsiteY9" fmla="*/ 2585444 h 2895007"/>
                  <a:gd name="connsiteX0" fmla="*/ 649886 w 2796534"/>
                  <a:gd name="connsiteY0" fmla="*/ 2490788 h 2800351"/>
                  <a:gd name="connsiteX1" fmla="*/ 621311 w 2796534"/>
                  <a:gd name="connsiteY1" fmla="*/ 2414588 h 2800351"/>
                  <a:gd name="connsiteX2" fmla="*/ 97437 w 2796534"/>
                  <a:gd name="connsiteY2" fmla="*/ 1100138 h 2800351"/>
                  <a:gd name="connsiteX3" fmla="*/ 230786 w 2796534"/>
                  <a:gd name="connsiteY3" fmla="*/ 461963 h 2800351"/>
                  <a:gd name="connsiteX4" fmla="*/ 783237 w 2796534"/>
                  <a:gd name="connsiteY4" fmla="*/ 0 h 2800351"/>
                  <a:gd name="connsiteX5" fmla="*/ 2759674 w 2796534"/>
                  <a:gd name="connsiteY5" fmla="*/ 1071563 h 2800351"/>
                  <a:gd name="connsiteX6" fmla="*/ 2245324 w 2796534"/>
                  <a:gd name="connsiteY6" fmla="*/ 2100263 h 2800351"/>
                  <a:gd name="connsiteX7" fmla="*/ 2607274 w 2796534"/>
                  <a:gd name="connsiteY7" fmla="*/ 2800351 h 2800351"/>
                  <a:gd name="connsiteX8" fmla="*/ 649886 w 2796534"/>
                  <a:gd name="connsiteY8" fmla="*/ 2490788 h 2800351"/>
                  <a:gd name="connsiteX0" fmla="*/ 649886 w 2796534"/>
                  <a:gd name="connsiteY0" fmla="*/ 2028875 h 2338438"/>
                  <a:gd name="connsiteX1" fmla="*/ 621311 w 2796534"/>
                  <a:gd name="connsiteY1" fmla="*/ 1952675 h 2338438"/>
                  <a:gd name="connsiteX2" fmla="*/ 97437 w 2796534"/>
                  <a:gd name="connsiteY2" fmla="*/ 638225 h 2338438"/>
                  <a:gd name="connsiteX3" fmla="*/ 230786 w 2796534"/>
                  <a:gd name="connsiteY3" fmla="*/ 50 h 2338438"/>
                  <a:gd name="connsiteX4" fmla="*/ 2759674 w 2796534"/>
                  <a:gd name="connsiteY4" fmla="*/ 609650 h 2338438"/>
                  <a:gd name="connsiteX5" fmla="*/ 2245324 w 2796534"/>
                  <a:gd name="connsiteY5" fmla="*/ 1638350 h 2338438"/>
                  <a:gd name="connsiteX6" fmla="*/ 2607274 w 2796534"/>
                  <a:gd name="connsiteY6" fmla="*/ 2338438 h 2338438"/>
                  <a:gd name="connsiteX7" fmla="*/ 649886 w 2796534"/>
                  <a:gd name="connsiteY7" fmla="*/ 2028875 h 2338438"/>
                  <a:gd name="connsiteX0" fmla="*/ 649886 w 2796534"/>
                  <a:gd name="connsiteY0" fmla="*/ 2186948 h 2496511"/>
                  <a:gd name="connsiteX1" fmla="*/ 621311 w 2796534"/>
                  <a:gd name="connsiteY1" fmla="*/ 2110748 h 2496511"/>
                  <a:gd name="connsiteX2" fmla="*/ 97437 w 2796534"/>
                  <a:gd name="connsiteY2" fmla="*/ 796298 h 2496511"/>
                  <a:gd name="connsiteX3" fmla="*/ 230786 w 2796534"/>
                  <a:gd name="connsiteY3" fmla="*/ 158123 h 2496511"/>
                  <a:gd name="connsiteX4" fmla="*/ 2759674 w 2796534"/>
                  <a:gd name="connsiteY4" fmla="*/ 767723 h 2496511"/>
                  <a:gd name="connsiteX5" fmla="*/ 2245324 w 2796534"/>
                  <a:gd name="connsiteY5" fmla="*/ 1796423 h 2496511"/>
                  <a:gd name="connsiteX6" fmla="*/ 2607274 w 2796534"/>
                  <a:gd name="connsiteY6" fmla="*/ 2496511 h 2496511"/>
                  <a:gd name="connsiteX7" fmla="*/ 649886 w 2796534"/>
                  <a:gd name="connsiteY7" fmla="*/ 2186948 h 2496511"/>
                  <a:gd name="connsiteX0" fmla="*/ 649886 w 2796534"/>
                  <a:gd name="connsiteY0" fmla="*/ 2360731 h 2670294"/>
                  <a:gd name="connsiteX1" fmla="*/ 621311 w 2796534"/>
                  <a:gd name="connsiteY1" fmla="*/ 2284531 h 2670294"/>
                  <a:gd name="connsiteX2" fmla="*/ 97437 w 2796534"/>
                  <a:gd name="connsiteY2" fmla="*/ 970081 h 2670294"/>
                  <a:gd name="connsiteX3" fmla="*/ 230786 w 2796534"/>
                  <a:gd name="connsiteY3" fmla="*/ 331906 h 2670294"/>
                  <a:gd name="connsiteX4" fmla="*/ 2759674 w 2796534"/>
                  <a:gd name="connsiteY4" fmla="*/ 941506 h 2670294"/>
                  <a:gd name="connsiteX5" fmla="*/ 2245324 w 2796534"/>
                  <a:gd name="connsiteY5" fmla="*/ 1970206 h 2670294"/>
                  <a:gd name="connsiteX6" fmla="*/ 2607274 w 2796534"/>
                  <a:gd name="connsiteY6" fmla="*/ 2670294 h 2670294"/>
                  <a:gd name="connsiteX7" fmla="*/ 649886 w 2796534"/>
                  <a:gd name="connsiteY7" fmla="*/ 2360731 h 2670294"/>
                  <a:gd name="connsiteX0" fmla="*/ 649886 w 2796534"/>
                  <a:gd name="connsiteY0" fmla="*/ 2588587 h 2898150"/>
                  <a:gd name="connsiteX1" fmla="*/ 621311 w 2796534"/>
                  <a:gd name="connsiteY1" fmla="*/ 2512387 h 2898150"/>
                  <a:gd name="connsiteX2" fmla="*/ 97437 w 2796534"/>
                  <a:gd name="connsiteY2" fmla="*/ 1197937 h 2898150"/>
                  <a:gd name="connsiteX3" fmla="*/ 230786 w 2796534"/>
                  <a:gd name="connsiteY3" fmla="*/ 559762 h 2898150"/>
                  <a:gd name="connsiteX4" fmla="*/ 2759674 w 2796534"/>
                  <a:gd name="connsiteY4" fmla="*/ 1169362 h 2898150"/>
                  <a:gd name="connsiteX5" fmla="*/ 2245324 w 2796534"/>
                  <a:gd name="connsiteY5" fmla="*/ 2198062 h 2898150"/>
                  <a:gd name="connsiteX6" fmla="*/ 2607274 w 2796534"/>
                  <a:gd name="connsiteY6" fmla="*/ 2898150 h 2898150"/>
                  <a:gd name="connsiteX7" fmla="*/ 649886 w 2796534"/>
                  <a:gd name="connsiteY7" fmla="*/ 2588587 h 2898150"/>
                  <a:gd name="connsiteX0" fmla="*/ 649886 w 2796534"/>
                  <a:gd name="connsiteY0" fmla="*/ 2591136 h 2900699"/>
                  <a:gd name="connsiteX1" fmla="*/ 621311 w 2796534"/>
                  <a:gd name="connsiteY1" fmla="*/ 2514936 h 2900699"/>
                  <a:gd name="connsiteX2" fmla="*/ 97437 w 2796534"/>
                  <a:gd name="connsiteY2" fmla="*/ 1200486 h 2900699"/>
                  <a:gd name="connsiteX3" fmla="*/ 230786 w 2796534"/>
                  <a:gd name="connsiteY3" fmla="*/ 562311 h 2900699"/>
                  <a:gd name="connsiteX4" fmla="*/ 2759674 w 2796534"/>
                  <a:gd name="connsiteY4" fmla="*/ 1171911 h 2900699"/>
                  <a:gd name="connsiteX5" fmla="*/ 2245324 w 2796534"/>
                  <a:gd name="connsiteY5" fmla="*/ 2200611 h 2900699"/>
                  <a:gd name="connsiteX6" fmla="*/ 2607274 w 2796534"/>
                  <a:gd name="connsiteY6" fmla="*/ 2900699 h 2900699"/>
                  <a:gd name="connsiteX7" fmla="*/ 649886 w 2796534"/>
                  <a:gd name="connsiteY7" fmla="*/ 2591136 h 290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6534" h="2900699">
                    <a:moveTo>
                      <a:pt x="649886" y="2591136"/>
                    </a:moveTo>
                    <a:lnTo>
                      <a:pt x="621311" y="2514936"/>
                    </a:lnTo>
                    <a:cubicBezTo>
                      <a:pt x="137123" y="2162511"/>
                      <a:pt x="-166088" y="1486236"/>
                      <a:pt x="97437" y="1200486"/>
                    </a:cubicBezTo>
                    <a:cubicBezTo>
                      <a:pt x="92674" y="987761"/>
                      <a:pt x="106962" y="765511"/>
                      <a:pt x="230786" y="562311"/>
                    </a:cubicBezTo>
                    <a:cubicBezTo>
                      <a:pt x="1084067" y="-466388"/>
                      <a:pt x="2647755" y="22561"/>
                      <a:pt x="2759674" y="1171911"/>
                    </a:cubicBezTo>
                    <a:cubicBezTo>
                      <a:pt x="2861274" y="1587836"/>
                      <a:pt x="2772374" y="2108536"/>
                      <a:pt x="2245324" y="2200611"/>
                    </a:cubicBezTo>
                    <a:cubicBezTo>
                      <a:pt x="2600924" y="2492711"/>
                      <a:pt x="2604099" y="2770524"/>
                      <a:pt x="2607274" y="2900699"/>
                    </a:cubicBezTo>
                    <a:lnTo>
                      <a:pt x="649886" y="259113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A5372A9-451C-BC22-917D-3EBA0D230D13}"/>
                  </a:ext>
                </a:extLst>
              </p:cNvPr>
              <p:cNvGrpSpPr/>
              <p:nvPr/>
            </p:nvGrpSpPr>
            <p:grpSpPr>
              <a:xfrm>
                <a:off x="5532437" y="3328987"/>
                <a:ext cx="1076325" cy="731044"/>
                <a:chOff x="5538787" y="3328987"/>
                <a:chExt cx="1076325" cy="73104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7A33A48-DD9E-AD0A-7F4D-A62F70A65836}"/>
                    </a:ext>
                  </a:extLst>
                </p:cNvPr>
                <p:cNvSpPr/>
                <p:nvPr/>
              </p:nvSpPr>
              <p:spPr>
                <a:xfrm>
                  <a:off x="5538787" y="3481388"/>
                  <a:ext cx="171450" cy="171450"/>
                </a:xfrm>
                <a:prstGeom prst="ellipse">
                  <a:avLst/>
                </a:prstGeom>
                <a:solidFill>
                  <a:srgbClr val="3B2914"/>
                </a:solidFill>
                <a:ln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EE7B0A9-0888-1897-EDF4-17A8F2FBBD2E}"/>
                    </a:ext>
                  </a:extLst>
                </p:cNvPr>
                <p:cNvSpPr/>
                <p:nvPr/>
              </p:nvSpPr>
              <p:spPr>
                <a:xfrm>
                  <a:off x="6443662" y="3535988"/>
                  <a:ext cx="171450" cy="171450"/>
                </a:xfrm>
                <a:prstGeom prst="ellipse">
                  <a:avLst/>
                </a:prstGeom>
                <a:solidFill>
                  <a:srgbClr val="3B2914"/>
                </a:solidFill>
                <a:ln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EE7AEA1-4CB6-05AC-6667-63F76A0367EB}"/>
                    </a:ext>
                  </a:extLst>
                </p:cNvPr>
                <p:cNvCxnSpPr/>
                <p:nvPr/>
              </p:nvCxnSpPr>
              <p:spPr>
                <a:xfrm>
                  <a:off x="5624512" y="3328987"/>
                  <a:ext cx="133351" cy="138113"/>
                </a:xfrm>
                <a:prstGeom prst="line">
                  <a:avLst/>
                </a:prstGeom>
                <a:ln w="28575">
                  <a:solidFill>
                    <a:srgbClr val="3B29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0BB0B75-9DB3-BD45-481B-88ABFE242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3181" y="3374231"/>
                  <a:ext cx="147638" cy="107157"/>
                </a:xfrm>
                <a:prstGeom prst="line">
                  <a:avLst/>
                </a:prstGeom>
                <a:ln w="28575">
                  <a:solidFill>
                    <a:srgbClr val="3B29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61B6078-12FE-0E44-72D2-B5CCBDF61A46}"/>
                    </a:ext>
                  </a:extLst>
                </p:cNvPr>
                <p:cNvSpPr/>
                <p:nvPr/>
              </p:nvSpPr>
              <p:spPr>
                <a:xfrm>
                  <a:off x="5864058" y="3662363"/>
                  <a:ext cx="269628" cy="397668"/>
                </a:xfrm>
                <a:custGeom>
                  <a:avLst/>
                  <a:gdLst>
                    <a:gd name="connsiteX0" fmla="*/ 0 w 219075"/>
                    <a:gd name="connsiteY0" fmla="*/ 19050 h 381000"/>
                    <a:gd name="connsiteX1" fmla="*/ 119062 w 219075"/>
                    <a:gd name="connsiteY1" fmla="*/ 0 h 381000"/>
                    <a:gd name="connsiteX2" fmla="*/ 219075 w 219075"/>
                    <a:gd name="connsiteY2" fmla="*/ 45244 h 381000"/>
                    <a:gd name="connsiteX3" fmla="*/ 140494 w 219075"/>
                    <a:gd name="connsiteY3" fmla="*/ 381000 h 381000"/>
                    <a:gd name="connsiteX4" fmla="*/ 0 w 219075"/>
                    <a:gd name="connsiteY4" fmla="*/ 19050 h 381000"/>
                    <a:gd name="connsiteX0" fmla="*/ 0 w 219075"/>
                    <a:gd name="connsiteY0" fmla="*/ 35718 h 397668"/>
                    <a:gd name="connsiteX1" fmla="*/ 123824 w 219075"/>
                    <a:gd name="connsiteY1" fmla="*/ 0 h 397668"/>
                    <a:gd name="connsiteX2" fmla="*/ 219075 w 219075"/>
                    <a:gd name="connsiteY2" fmla="*/ 61912 h 397668"/>
                    <a:gd name="connsiteX3" fmla="*/ 140494 w 219075"/>
                    <a:gd name="connsiteY3" fmla="*/ 397668 h 397668"/>
                    <a:gd name="connsiteX4" fmla="*/ 0 w 219075"/>
                    <a:gd name="connsiteY4" fmla="*/ 35718 h 397668"/>
                    <a:gd name="connsiteX0" fmla="*/ 0 w 219075"/>
                    <a:gd name="connsiteY0" fmla="*/ 35718 h 397668"/>
                    <a:gd name="connsiteX1" fmla="*/ 123824 w 219075"/>
                    <a:gd name="connsiteY1" fmla="*/ 0 h 397668"/>
                    <a:gd name="connsiteX2" fmla="*/ 219075 w 219075"/>
                    <a:gd name="connsiteY2" fmla="*/ 61912 h 397668"/>
                    <a:gd name="connsiteX3" fmla="*/ 140494 w 219075"/>
                    <a:gd name="connsiteY3" fmla="*/ 397668 h 397668"/>
                    <a:gd name="connsiteX4" fmla="*/ 0 w 219075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0 w 264319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0 w 264319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0 w 264319"/>
                    <a:gd name="connsiteY4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7144 w 264319"/>
                    <a:gd name="connsiteY4" fmla="*/ 71437 h 397668"/>
                    <a:gd name="connsiteX5" fmla="*/ 0 w 264319"/>
                    <a:gd name="connsiteY5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54769 w 264319"/>
                    <a:gd name="connsiteY4" fmla="*/ 52387 h 397668"/>
                    <a:gd name="connsiteX5" fmla="*/ 0 w 264319"/>
                    <a:gd name="connsiteY5" fmla="*/ 35718 h 397668"/>
                    <a:gd name="connsiteX0" fmla="*/ 0 w 264319"/>
                    <a:gd name="connsiteY0" fmla="*/ 35718 h 397668"/>
                    <a:gd name="connsiteX1" fmla="*/ 123824 w 264319"/>
                    <a:gd name="connsiteY1" fmla="*/ 0 h 397668"/>
                    <a:gd name="connsiteX2" fmla="*/ 264319 w 264319"/>
                    <a:gd name="connsiteY2" fmla="*/ 57150 h 397668"/>
                    <a:gd name="connsiteX3" fmla="*/ 140494 w 264319"/>
                    <a:gd name="connsiteY3" fmla="*/ 397668 h 397668"/>
                    <a:gd name="connsiteX4" fmla="*/ 54769 w 264319"/>
                    <a:gd name="connsiteY4" fmla="*/ 52387 h 397668"/>
                    <a:gd name="connsiteX5" fmla="*/ 0 w 264319"/>
                    <a:gd name="connsiteY5" fmla="*/ 35718 h 397668"/>
                    <a:gd name="connsiteX0" fmla="*/ 0 w 264319"/>
                    <a:gd name="connsiteY0" fmla="*/ 35718 h 417897"/>
                    <a:gd name="connsiteX1" fmla="*/ 123824 w 264319"/>
                    <a:gd name="connsiteY1" fmla="*/ 0 h 417897"/>
                    <a:gd name="connsiteX2" fmla="*/ 264319 w 264319"/>
                    <a:gd name="connsiteY2" fmla="*/ 57150 h 417897"/>
                    <a:gd name="connsiteX3" fmla="*/ 140494 w 264319"/>
                    <a:gd name="connsiteY3" fmla="*/ 397668 h 417897"/>
                    <a:gd name="connsiteX4" fmla="*/ 54769 w 264319"/>
                    <a:gd name="connsiteY4" fmla="*/ 52387 h 417897"/>
                    <a:gd name="connsiteX5" fmla="*/ 0 w 264319"/>
                    <a:gd name="connsiteY5" fmla="*/ 35718 h 417897"/>
                    <a:gd name="connsiteX0" fmla="*/ 0 w 264319"/>
                    <a:gd name="connsiteY0" fmla="*/ 35718 h 397993"/>
                    <a:gd name="connsiteX1" fmla="*/ 123824 w 264319"/>
                    <a:gd name="connsiteY1" fmla="*/ 0 h 397993"/>
                    <a:gd name="connsiteX2" fmla="*/ 264319 w 264319"/>
                    <a:gd name="connsiteY2" fmla="*/ 57150 h 397993"/>
                    <a:gd name="connsiteX3" fmla="*/ 140494 w 264319"/>
                    <a:gd name="connsiteY3" fmla="*/ 397668 h 397993"/>
                    <a:gd name="connsiteX4" fmla="*/ 54769 w 264319"/>
                    <a:gd name="connsiteY4" fmla="*/ 52387 h 397993"/>
                    <a:gd name="connsiteX5" fmla="*/ 0 w 264319"/>
                    <a:gd name="connsiteY5" fmla="*/ 35718 h 397993"/>
                    <a:gd name="connsiteX0" fmla="*/ 0 w 264319"/>
                    <a:gd name="connsiteY0" fmla="*/ 35718 h 397993"/>
                    <a:gd name="connsiteX1" fmla="*/ 123824 w 264319"/>
                    <a:gd name="connsiteY1" fmla="*/ 0 h 397993"/>
                    <a:gd name="connsiteX2" fmla="*/ 264319 w 264319"/>
                    <a:gd name="connsiteY2" fmla="*/ 57150 h 397993"/>
                    <a:gd name="connsiteX3" fmla="*/ 126206 w 264319"/>
                    <a:gd name="connsiteY3" fmla="*/ 397668 h 397993"/>
                    <a:gd name="connsiteX4" fmla="*/ 54769 w 264319"/>
                    <a:gd name="connsiteY4" fmla="*/ 52387 h 397993"/>
                    <a:gd name="connsiteX5" fmla="*/ 0 w 264319"/>
                    <a:gd name="connsiteY5" fmla="*/ 35718 h 397993"/>
                    <a:gd name="connsiteX0" fmla="*/ 0 w 264319"/>
                    <a:gd name="connsiteY0" fmla="*/ 35718 h 397672"/>
                    <a:gd name="connsiteX1" fmla="*/ 123824 w 264319"/>
                    <a:gd name="connsiteY1" fmla="*/ 0 h 397672"/>
                    <a:gd name="connsiteX2" fmla="*/ 264319 w 264319"/>
                    <a:gd name="connsiteY2" fmla="*/ 57150 h 397672"/>
                    <a:gd name="connsiteX3" fmla="*/ 126206 w 264319"/>
                    <a:gd name="connsiteY3" fmla="*/ 397668 h 397672"/>
                    <a:gd name="connsiteX4" fmla="*/ 45244 w 264319"/>
                    <a:gd name="connsiteY4" fmla="*/ 50006 h 397672"/>
                    <a:gd name="connsiteX5" fmla="*/ 0 w 264319"/>
                    <a:gd name="connsiteY5" fmla="*/ 35718 h 397672"/>
                    <a:gd name="connsiteX0" fmla="*/ 0 w 264319"/>
                    <a:gd name="connsiteY0" fmla="*/ 35718 h 397672"/>
                    <a:gd name="connsiteX1" fmla="*/ 123824 w 264319"/>
                    <a:gd name="connsiteY1" fmla="*/ 0 h 397672"/>
                    <a:gd name="connsiteX2" fmla="*/ 264319 w 264319"/>
                    <a:gd name="connsiteY2" fmla="*/ 57150 h 397672"/>
                    <a:gd name="connsiteX3" fmla="*/ 126206 w 264319"/>
                    <a:gd name="connsiteY3" fmla="*/ 397668 h 397672"/>
                    <a:gd name="connsiteX4" fmla="*/ 45244 w 264319"/>
                    <a:gd name="connsiteY4" fmla="*/ 50006 h 397672"/>
                    <a:gd name="connsiteX5" fmla="*/ 0 w 264319"/>
                    <a:gd name="connsiteY5" fmla="*/ 35718 h 397672"/>
                    <a:gd name="connsiteX0" fmla="*/ 0 w 264319"/>
                    <a:gd name="connsiteY0" fmla="*/ 35718 h 397672"/>
                    <a:gd name="connsiteX1" fmla="*/ 123824 w 264319"/>
                    <a:gd name="connsiteY1" fmla="*/ 0 h 397672"/>
                    <a:gd name="connsiteX2" fmla="*/ 264319 w 264319"/>
                    <a:gd name="connsiteY2" fmla="*/ 57150 h 397672"/>
                    <a:gd name="connsiteX3" fmla="*/ 126206 w 264319"/>
                    <a:gd name="connsiteY3" fmla="*/ 397668 h 397672"/>
                    <a:gd name="connsiteX4" fmla="*/ 45244 w 264319"/>
                    <a:gd name="connsiteY4" fmla="*/ 50006 h 397672"/>
                    <a:gd name="connsiteX5" fmla="*/ 0 w 264319"/>
                    <a:gd name="connsiteY5" fmla="*/ 35718 h 397672"/>
                    <a:gd name="connsiteX0" fmla="*/ 0 w 277026"/>
                    <a:gd name="connsiteY0" fmla="*/ 35718 h 397782"/>
                    <a:gd name="connsiteX1" fmla="*/ 123824 w 277026"/>
                    <a:gd name="connsiteY1" fmla="*/ 0 h 397782"/>
                    <a:gd name="connsiteX2" fmla="*/ 264319 w 277026"/>
                    <a:gd name="connsiteY2" fmla="*/ 57150 h 397782"/>
                    <a:gd name="connsiteX3" fmla="*/ 254794 w 277026"/>
                    <a:gd name="connsiteY3" fmla="*/ 88106 h 397782"/>
                    <a:gd name="connsiteX4" fmla="*/ 126206 w 277026"/>
                    <a:gd name="connsiteY4" fmla="*/ 397668 h 397782"/>
                    <a:gd name="connsiteX5" fmla="*/ 45244 w 277026"/>
                    <a:gd name="connsiteY5" fmla="*/ 50006 h 397782"/>
                    <a:gd name="connsiteX6" fmla="*/ 0 w 277026"/>
                    <a:gd name="connsiteY6" fmla="*/ 35718 h 397782"/>
                    <a:gd name="connsiteX0" fmla="*/ 0 w 269441"/>
                    <a:gd name="connsiteY0" fmla="*/ 35718 h 397754"/>
                    <a:gd name="connsiteX1" fmla="*/ 123824 w 269441"/>
                    <a:gd name="connsiteY1" fmla="*/ 0 h 397754"/>
                    <a:gd name="connsiteX2" fmla="*/ 264319 w 269441"/>
                    <a:gd name="connsiteY2" fmla="*/ 57150 h 397754"/>
                    <a:gd name="connsiteX3" fmla="*/ 209550 w 269441"/>
                    <a:gd name="connsiteY3" fmla="*/ 83343 h 397754"/>
                    <a:gd name="connsiteX4" fmla="*/ 126206 w 269441"/>
                    <a:gd name="connsiteY4" fmla="*/ 397668 h 397754"/>
                    <a:gd name="connsiteX5" fmla="*/ 45244 w 269441"/>
                    <a:gd name="connsiteY5" fmla="*/ 50006 h 397754"/>
                    <a:gd name="connsiteX6" fmla="*/ 0 w 269441"/>
                    <a:gd name="connsiteY6" fmla="*/ 35718 h 397754"/>
                    <a:gd name="connsiteX0" fmla="*/ 0 w 269441"/>
                    <a:gd name="connsiteY0" fmla="*/ 35718 h 397696"/>
                    <a:gd name="connsiteX1" fmla="*/ 123824 w 269441"/>
                    <a:gd name="connsiteY1" fmla="*/ 0 h 397696"/>
                    <a:gd name="connsiteX2" fmla="*/ 264319 w 269441"/>
                    <a:gd name="connsiteY2" fmla="*/ 57150 h 397696"/>
                    <a:gd name="connsiteX3" fmla="*/ 209550 w 269441"/>
                    <a:gd name="connsiteY3" fmla="*/ 83343 h 397696"/>
                    <a:gd name="connsiteX4" fmla="*/ 126206 w 269441"/>
                    <a:gd name="connsiteY4" fmla="*/ 397668 h 397696"/>
                    <a:gd name="connsiteX5" fmla="*/ 45244 w 269441"/>
                    <a:gd name="connsiteY5" fmla="*/ 50006 h 397696"/>
                    <a:gd name="connsiteX6" fmla="*/ 0 w 269441"/>
                    <a:gd name="connsiteY6" fmla="*/ 35718 h 397696"/>
                    <a:gd name="connsiteX0" fmla="*/ 0 w 269441"/>
                    <a:gd name="connsiteY0" fmla="*/ 35718 h 397842"/>
                    <a:gd name="connsiteX1" fmla="*/ 123824 w 269441"/>
                    <a:gd name="connsiteY1" fmla="*/ 0 h 397842"/>
                    <a:gd name="connsiteX2" fmla="*/ 264319 w 269441"/>
                    <a:gd name="connsiteY2" fmla="*/ 57150 h 397842"/>
                    <a:gd name="connsiteX3" fmla="*/ 209550 w 269441"/>
                    <a:gd name="connsiteY3" fmla="*/ 83343 h 397842"/>
                    <a:gd name="connsiteX4" fmla="*/ 126206 w 269441"/>
                    <a:gd name="connsiteY4" fmla="*/ 397668 h 397842"/>
                    <a:gd name="connsiteX5" fmla="*/ 45244 w 269441"/>
                    <a:gd name="connsiteY5" fmla="*/ 50006 h 397842"/>
                    <a:gd name="connsiteX6" fmla="*/ 0 w 269441"/>
                    <a:gd name="connsiteY6" fmla="*/ 35718 h 397842"/>
                    <a:gd name="connsiteX0" fmla="*/ 0 w 269441"/>
                    <a:gd name="connsiteY0" fmla="*/ 35718 h 397798"/>
                    <a:gd name="connsiteX1" fmla="*/ 123824 w 269441"/>
                    <a:gd name="connsiteY1" fmla="*/ 0 h 397798"/>
                    <a:gd name="connsiteX2" fmla="*/ 264319 w 269441"/>
                    <a:gd name="connsiteY2" fmla="*/ 57150 h 397798"/>
                    <a:gd name="connsiteX3" fmla="*/ 209550 w 269441"/>
                    <a:gd name="connsiteY3" fmla="*/ 90487 h 397798"/>
                    <a:gd name="connsiteX4" fmla="*/ 126206 w 269441"/>
                    <a:gd name="connsiteY4" fmla="*/ 397668 h 397798"/>
                    <a:gd name="connsiteX5" fmla="*/ 45244 w 269441"/>
                    <a:gd name="connsiteY5" fmla="*/ 50006 h 397798"/>
                    <a:gd name="connsiteX6" fmla="*/ 0 w 269441"/>
                    <a:gd name="connsiteY6" fmla="*/ 35718 h 397798"/>
                    <a:gd name="connsiteX0" fmla="*/ 0 w 269805"/>
                    <a:gd name="connsiteY0" fmla="*/ 35718 h 397832"/>
                    <a:gd name="connsiteX1" fmla="*/ 123824 w 269805"/>
                    <a:gd name="connsiteY1" fmla="*/ 0 h 397832"/>
                    <a:gd name="connsiteX2" fmla="*/ 264319 w 269805"/>
                    <a:gd name="connsiteY2" fmla="*/ 57150 h 397832"/>
                    <a:gd name="connsiteX3" fmla="*/ 214312 w 269805"/>
                    <a:gd name="connsiteY3" fmla="*/ 95250 h 397832"/>
                    <a:gd name="connsiteX4" fmla="*/ 126206 w 269805"/>
                    <a:gd name="connsiteY4" fmla="*/ 397668 h 397832"/>
                    <a:gd name="connsiteX5" fmla="*/ 45244 w 269805"/>
                    <a:gd name="connsiteY5" fmla="*/ 50006 h 397832"/>
                    <a:gd name="connsiteX6" fmla="*/ 0 w 269805"/>
                    <a:gd name="connsiteY6" fmla="*/ 35718 h 397832"/>
                    <a:gd name="connsiteX0" fmla="*/ 0 w 269805"/>
                    <a:gd name="connsiteY0" fmla="*/ 35718 h 397730"/>
                    <a:gd name="connsiteX1" fmla="*/ 123824 w 269805"/>
                    <a:gd name="connsiteY1" fmla="*/ 0 h 397730"/>
                    <a:gd name="connsiteX2" fmla="*/ 264319 w 269805"/>
                    <a:gd name="connsiteY2" fmla="*/ 57150 h 397730"/>
                    <a:gd name="connsiteX3" fmla="*/ 214312 w 269805"/>
                    <a:gd name="connsiteY3" fmla="*/ 78581 h 397730"/>
                    <a:gd name="connsiteX4" fmla="*/ 126206 w 269805"/>
                    <a:gd name="connsiteY4" fmla="*/ 397668 h 397730"/>
                    <a:gd name="connsiteX5" fmla="*/ 45244 w 269805"/>
                    <a:gd name="connsiteY5" fmla="*/ 50006 h 397730"/>
                    <a:gd name="connsiteX6" fmla="*/ 0 w 269805"/>
                    <a:gd name="connsiteY6" fmla="*/ 35718 h 397730"/>
                    <a:gd name="connsiteX0" fmla="*/ 0 w 269805"/>
                    <a:gd name="connsiteY0" fmla="*/ 35718 h 397668"/>
                    <a:gd name="connsiteX1" fmla="*/ 123824 w 269805"/>
                    <a:gd name="connsiteY1" fmla="*/ 0 h 397668"/>
                    <a:gd name="connsiteX2" fmla="*/ 264319 w 269805"/>
                    <a:gd name="connsiteY2" fmla="*/ 57150 h 397668"/>
                    <a:gd name="connsiteX3" fmla="*/ 214312 w 269805"/>
                    <a:gd name="connsiteY3" fmla="*/ 78581 h 397668"/>
                    <a:gd name="connsiteX4" fmla="*/ 126206 w 269805"/>
                    <a:gd name="connsiteY4" fmla="*/ 397668 h 397668"/>
                    <a:gd name="connsiteX5" fmla="*/ 45244 w 269805"/>
                    <a:gd name="connsiteY5" fmla="*/ 50006 h 397668"/>
                    <a:gd name="connsiteX6" fmla="*/ 0 w 269805"/>
                    <a:gd name="connsiteY6" fmla="*/ 35718 h 397668"/>
                    <a:gd name="connsiteX0" fmla="*/ 0 w 269628"/>
                    <a:gd name="connsiteY0" fmla="*/ 35718 h 397668"/>
                    <a:gd name="connsiteX1" fmla="*/ 123824 w 269628"/>
                    <a:gd name="connsiteY1" fmla="*/ 0 h 397668"/>
                    <a:gd name="connsiteX2" fmla="*/ 264319 w 269628"/>
                    <a:gd name="connsiteY2" fmla="*/ 57150 h 397668"/>
                    <a:gd name="connsiteX3" fmla="*/ 214312 w 269628"/>
                    <a:gd name="connsiteY3" fmla="*/ 78581 h 397668"/>
                    <a:gd name="connsiteX4" fmla="*/ 126206 w 269628"/>
                    <a:gd name="connsiteY4" fmla="*/ 397668 h 397668"/>
                    <a:gd name="connsiteX5" fmla="*/ 45244 w 269628"/>
                    <a:gd name="connsiteY5" fmla="*/ 50006 h 397668"/>
                    <a:gd name="connsiteX6" fmla="*/ 0 w 269628"/>
                    <a:gd name="connsiteY6" fmla="*/ 35718 h 39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628" h="397668">
                      <a:moveTo>
                        <a:pt x="0" y="35718"/>
                      </a:moveTo>
                      <a:cubicBezTo>
                        <a:pt x="41275" y="23812"/>
                        <a:pt x="75406" y="52388"/>
                        <a:pt x="123824" y="0"/>
                      </a:cubicBezTo>
                      <a:cubicBezTo>
                        <a:pt x="169861" y="51594"/>
                        <a:pt x="208757" y="60326"/>
                        <a:pt x="264319" y="57150"/>
                      </a:cubicBezTo>
                      <a:cubicBezTo>
                        <a:pt x="286147" y="71834"/>
                        <a:pt x="234950" y="45641"/>
                        <a:pt x="214312" y="78581"/>
                      </a:cubicBezTo>
                      <a:cubicBezTo>
                        <a:pt x="191293" y="135334"/>
                        <a:pt x="228203" y="397669"/>
                        <a:pt x="126206" y="397668"/>
                      </a:cubicBezTo>
                      <a:cubicBezTo>
                        <a:pt x="24209" y="397667"/>
                        <a:pt x="42466" y="115094"/>
                        <a:pt x="45244" y="50006"/>
                      </a:cubicBezTo>
                      <a:lnTo>
                        <a:pt x="0" y="35718"/>
                      </a:lnTo>
                      <a:close/>
                    </a:path>
                  </a:pathLst>
                </a:custGeom>
                <a:solidFill>
                  <a:srgbClr val="FA9CA2"/>
                </a:solidFill>
                <a:ln w="31750">
                  <a:solidFill>
                    <a:srgbClr val="3B29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314BAB4-7F61-E234-E767-4D52849C60CD}"/>
                  </a:ext>
                </a:extLst>
              </p:cNvPr>
              <p:cNvSpPr/>
              <p:nvPr/>
            </p:nvSpPr>
            <p:spPr>
              <a:xfrm rot="4868446">
                <a:off x="5279028" y="3938430"/>
                <a:ext cx="723313" cy="481329"/>
              </a:xfrm>
              <a:custGeom>
                <a:avLst/>
                <a:gdLst>
                  <a:gd name="connsiteX0" fmla="*/ 314392 w 733492"/>
                  <a:gd name="connsiteY0" fmla="*/ 0 h 457670"/>
                  <a:gd name="connsiteX1" fmla="*/ 67 w 733492"/>
                  <a:gd name="connsiteY1" fmla="*/ 328613 h 457670"/>
                  <a:gd name="connsiteX2" fmla="*/ 290580 w 733492"/>
                  <a:gd name="connsiteY2" fmla="*/ 457200 h 457670"/>
                  <a:gd name="connsiteX3" fmla="*/ 733492 w 733492"/>
                  <a:gd name="connsiteY3" fmla="*/ 290513 h 457670"/>
                  <a:gd name="connsiteX0" fmla="*/ 295351 w 714451"/>
                  <a:gd name="connsiteY0" fmla="*/ 0 h 457440"/>
                  <a:gd name="connsiteX1" fmla="*/ 76 w 714451"/>
                  <a:gd name="connsiteY1" fmla="*/ 266700 h 457440"/>
                  <a:gd name="connsiteX2" fmla="*/ 271539 w 714451"/>
                  <a:gd name="connsiteY2" fmla="*/ 457200 h 457440"/>
                  <a:gd name="connsiteX3" fmla="*/ 714451 w 714451"/>
                  <a:gd name="connsiteY3" fmla="*/ 290513 h 457440"/>
                  <a:gd name="connsiteX0" fmla="*/ 353212 w 715162"/>
                  <a:gd name="connsiteY0" fmla="*/ 0 h 476497"/>
                  <a:gd name="connsiteX1" fmla="*/ 787 w 715162"/>
                  <a:gd name="connsiteY1" fmla="*/ 285750 h 476497"/>
                  <a:gd name="connsiteX2" fmla="*/ 272250 w 715162"/>
                  <a:gd name="connsiteY2" fmla="*/ 476250 h 476497"/>
                  <a:gd name="connsiteX3" fmla="*/ 715162 w 715162"/>
                  <a:gd name="connsiteY3" fmla="*/ 309563 h 476497"/>
                  <a:gd name="connsiteX0" fmla="*/ 348472 w 710422"/>
                  <a:gd name="connsiteY0" fmla="*/ 0 h 476410"/>
                  <a:gd name="connsiteX1" fmla="*/ 810 w 710422"/>
                  <a:gd name="connsiteY1" fmla="*/ 219075 h 476410"/>
                  <a:gd name="connsiteX2" fmla="*/ 267510 w 710422"/>
                  <a:gd name="connsiteY2" fmla="*/ 476250 h 476410"/>
                  <a:gd name="connsiteX3" fmla="*/ 710422 w 710422"/>
                  <a:gd name="connsiteY3" fmla="*/ 309563 h 476410"/>
                  <a:gd name="connsiteX0" fmla="*/ 351684 w 713634"/>
                  <a:gd name="connsiteY0" fmla="*/ 0 h 471651"/>
                  <a:gd name="connsiteX1" fmla="*/ 4022 w 713634"/>
                  <a:gd name="connsiteY1" fmla="*/ 219075 h 471651"/>
                  <a:gd name="connsiteX2" fmla="*/ 199285 w 713634"/>
                  <a:gd name="connsiteY2" fmla="*/ 471488 h 471651"/>
                  <a:gd name="connsiteX3" fmla="*/ 713634 w 713634"/>
                  <a:gd name="connsiteY3" fmla="*/ 309563 h 471651"/>
                  <a:gd name="connsiteX0" fmla="*/ 357266 w 719216"/>
                  <a:gd name="connsiteY0" fmla="*/ 0 h 471723"/>
                  <a:gd name="connsiteX1" fmla="*/ 9604 w 719216"/>
                  <a:gd name="connsiteY1" fmla="*/ 219075 h 471723"/>
                  <a:gd name="connsiteX2" fmla="*/ 204867 w 719216"/>
                  <a:gd name="connsiteY2" fmla="*/ 471488 h 471723"/>
                  <a:gd name="connsiteX3" fmla="*/ 719216 w 719216"/>
                  <a:gd name="connsiteY3" fmla="*/ 309563 h 471723"/>
                  <a:gd name="connsiteX0" fmla="*/ 357266 w 714454"/>
                  <a:gd name="connsiteY0" fmla="*/ 0 h 471723"/>
                  <a:gd name="connsiteX1" fmla="*/ 9604 w 714454"/>
                  <a:gd name="connsiteY1" fmla="*/ 219075 h 471723"/>
                  <a:gd name="connsiteX2" fmla="*/ 204867 w 714454"/>
                  <a:gd name="connsiteY2" fmla="*/ 471488 h 471723"/>
                  <a:gd name="connsiteX3" fmla="*/ 714454 w 714454"/>
                  <a:gd name="connsiteY3" fmla="*/ 300038 h 471723"/>
                  <a:gd name="connsiteX0" fmla="*/ 449220 w 713332"/>
                  <a:gd name="connsiteY0" fmla="*/ 0 h 481244"/>
                  <a:gd name="connsiteX1" fmla="*/ 8482 w 713332"/>
                  <a:gd name="connsiteY1" fmla="*/ 228667 h 481244"/>
                  <a:gd name="connsiteX2" fmla="*/ 203745 w 713332"/>
                  <a:gd name="connsiteY2" fmla="*/ 481080 h 481244"/>
                  <a:gd name="connsiteX3" fmla="*/ 713332 w 713332"/>
                  <a:gd name="connsiteY3" fmla="*/ 309630 h 481244"/>
                  <a:gd name="connsiteX0" fmla="*/ 460889 w 725001"/>
                  <a:gd name="connsiteY0" fmla="*/ 0 h 481244"/>
                  <a:gd name="connsiteX1" fmla="*/ 20151 w 725001"/>
                  <a:gd name="connsiteY1" fmla="*/ 228667 h 481244"/>
                  <a:gd name="connsiteX2" fmla="*/ 215414 w 725001"/>
                  <a:gd name="connsiteY2" fmla="*/ 481080 h 481244"/>
                  <a:gd name="connsiteX3" fmla="*/ 725001 w 725001"/>
                  <a:gd name="connsiteY3" fmla="*/ 309630 h 481244"/>
                  <a:gd name="connsiteX0" fmla="*/ 459201 w 723313"/>
                  <a:gd name="connsiteY0" fmla="*/ 0 h 481329"/>
                  <a:gd name="connsiteX1" fmla="*/ 18463 w 723313"/>
                  <a:gd name="connsiteY1" fmla="*/ 228667 h 481329"/>
                  <a:gd name="connsiteX2" fmla="*/ 213726 w 723313"/>
                  <a:gd name="connsiteY2" fmla="*/ 481080 h 481329"/>
                  <a:gd name="connsiteX3" fmla="*/ 723313 w 723313"/>
                  <a:gd name="connsiteY3" fmla="*/ 309630 h 48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313" h="481329">
                    <a:moveTo>
                      <a:pt x="459201" y="0"/>
                    </a:moveTo>
                    <a:cubicBezTo>
                      <a:pt x="304023" y="126206"/>
                      <a:pt x="88467" y="85542"/>
                      <a:pt x="18463" y="228667"/>
                    </a:cubicBezTo>
                    <a:cubicBezTo>
                      <a:pt x="-51541" y="371792"/>
                      <a:pt x="91489" y="487430"/>
                      <a:pt x="213726" y="481080"/>
                    </a:cubicBezTo>
                    <a:cubicBezTo>
                      <a:pt x="335963" y="474730"/>
                      <a:pt x="562975" y="389798"/>
                      <a:pt x="723313" y="309630"/>
                    </a:cubicBezTo>
                  </a:path>
                </a:pathLst>
              </a:custGeom>
              <a:solidFill>
                <a:schemeClr val="bg1"/>
              </a:solidFill>
              <a:ln w="31750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287C42-4FEA-FDB7-1AE2-83445885CFFA}"/>
                </a:ext>
              </a:extLst>
            </p:cNvPr>
            <p:cNvGrpSpPr/>
            <p:nvPr/>
          </p:nvGrpSpPr>
          <p:grpSpPr>
            <a:xfrm>
              <a:off x="1851126" y="4518757"/>
              <a:ext cx="7435850" cy="1719878"/>
              <a:chOff x="1851126" y="4518757"/>
              <a:chExt cx="7435850" cy="171987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AE572CD-6A36-AB8F-B2F5-43DE20C0E8E6}"/>
                  </a:ext>
                </a:extLst>
              </p:cNvPr>
              <p:cNvSpPr/>
              <p:nvPr/>
            </p:nvSpPr>
            <p:spPr>
              <a:xfrm>
                <a:off x="1851126" y="4552710"/>
                <a:ext cx="7435850" cy="1685925"/>
              </a:xfrm>
              <a:custGeom>
                <a:avLst/>
                <a:gdLst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1600200 w 6705600"/>
                  <a:gd name="connsiteY2" fmla="*/ 9525 h 1685925"/>
                  <a:gd name="connsiteX3" fmla="*/ 6705600 w 6705600"/>
                  <a:gd name="connsiteY3" fmla="*/ 781050 h 1685925"/>
                  <a:gd name="connsiteX4" fmla="*/ 4400550 w 6705600"/>
                  <a:gd name="connsiteY4" fmla="*/ 1685925 h 1685925"/>
                  <a:gd name="connsiteX5" fmla="*/ 0 w 6705600"/>
                  <a:gd name="connsiteY5" fmla="*/ 857250 h 1685925"/>
                  <a:gd name="connsiteX6" fmla="*/ 1419225 w 6705600"/>
                  <a:gd name="connsiteY6" fmla="*/ 0 h 1685925"/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6705600 w 6705600"/>
                  <a:gd name="connsiteY2" fmla="*/ 781050 h 1685925"/>
                  <a:gd name="connsiteX3" fmla="*/ 4400550 w 6705600"/>
                  <a:gd name="connsiteY3" fmla="*/ 1685925 h 1685925"/>
                  <a:gd name="connsiteX4" fmla="*/ 0 w 6705600"/>
                  <a:gd name="connsiteY4" fmla="*/ 857250 h 1685925"/>
                  <a:gd name="connsiteX5" fmla="*/ 1419225 w 6705600"/>
                  <a:gd name="connsiteY5" fmla="*/ 0 h 1685925"/>
                  <a:gd name="connsiteX0" fmla="*/ 1787525 w 7073900"/>
                  <a:gd name="connsiteY0" fmla="*/ 0 h 1685925"/>
                  <a:gd name="connsiteX1" fmla="*/ 1787525 w 7073900"/>
                  <a:gd name="connsiteY1" fmla="*/ 0 h 1685925"/>
                  <a:gd name="connsiteX2" fmla="*/ 7073900 w 7073900"/>
                  <a:gd name="connsiteY2" fmla="*/ 781050 h 1685925"/>
                  <a:gd name="connsiteX3" fmla="*/ 4768850 w 7073900"/>
                  <a:gd name="connsiteY3" fmla="*/ 1685925 h 1685925"/>
                  <a:gd name="connsiteX4" fmla="*/ 0 w 7073900"/>
                  <a:gd name="connsiteY4" fmla="*/ 654050 h 1685925"/>
                  <a:gd name="connsiteX5" fmla="*/ 1787525 w 7073900"/>
                  <a:gd name="connsiteY5" fmla="*/ 0 h 1685925"/>
                  <a:gd name="connsiteX0" fmla="*/ 2085975 w 7372350"/>
                  <a:gd name="connsiteY0" fmla="*/ 0 h 1685925"/>
                  <a:gd name="connsiteX1" fmla="*/ 2085975 w 7372350"/>
                  <a:gd name="connsiteY1" fmla="*/ 0 h 1685925"/>
                  <a:gd name="connsiteX2" fmla="*/ 7372350 w 7372350"/>
                  <a:gd name="connsiteY2" fmla="*/ 781050 h 1685925"/>
                  <a:gd name="connsiteX3" fmla="*/ 5067300 w 7372350"/>
                  <a:gd name="connsiteY3" fmla="*/ 1685925 h 1685925"/>
                  <a:gd name="connsiteX4" fmla="*/ 0 w 7372350"/>
                  <a:gd name="connsiteY4" fmla="*/ 596900 h 1685925"/>
                  <a:gd name="connsiteX5" fmla="*/ 2085975 w 7372350"/>
                  <a:gd name="connsiteY5" fmla="*/ 0 h 1685925"/>
                  <a:gd name="connsiteX0" fmla="*/ 2149475 w 7435850"/>
                  <a:gd name="connsiteY0" fmla="*/ 0 h 1685925"/>
                  <a:gd name="connsiteX1" fmla="*/ 2149475 w 7435850"/>
                  <a:gd name="connsiteY1" fmla="*/ 0 h 1685925"/>
                  <a:gd name="connsiteX2" fmla="*/ 7435850 w 7435850"/>
                  <a:gd name="connsiteY2" fmla="*/ 781050 h 1685925"/>
                  <a:gd name="connsiteX3" fmla="*/ 5130800 w 7435850"/>
                  <a:gd name="connsiteY3" fmla="*/ 1685925 h 1685925"/>
                  <a:gd name="connsiteX4" fmla="*/ 0 w 7435850"/>
                  <a:gd name="connsiteY4" fmla="*/ 609600 h 1685925"/>
                  <a:gd name="connsiteX5" fmla="*/ 2149475 w 7435850"/>
                  <a:gd name="connsiteY5" fmla="*/ 0 h 16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35850" h="1685925">
                    <a:moveTo>
                      <a:pt x="2149475" y="0"/>
                    </a:moveTo>
                    <a:lnTo>
                      <a:pt x="2149475" y="0"/>
                    </a:lnTo>
                    <a:lnTo>
                      <a:pt x="7435850" y="781050"/>
                    </a:lnTo>
                    <a:lnTo>
                      <a:pt x="5130800" y="1685925"/>
                    </a:lnTo>
                    <a:lnTo>
                      <a:pt x="0" y="609600"/>
                    </a:lnTo>
                    <a:lnTo>
                      <a:pt x="2149475" y="0"/>
                    </a:lnTo>
                    <a:close/>
                  </a:path>
                </a:pathLst>
              </a:custGeom>
              <a:solidFill>
                <a:srgbClr val="3B2914"/>
              </a:solidFill>
              <a:ln w="31750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D83D5C-EEA5-8296-3B24-D817E836ED4A}"/>
                  </a:ext>
                </a:extLst>
              </p:cNvPr>
              <p:cNvSpPr/>
              <p:nvPr/>
            </p:nvSpPr>
            <p:spPr>
              <a:xfrm>
                <a:off x="1851126" y="4518757"/>
                <a:ext cx="7435850" cy="1685925"/>
              </a:xfrm>
              <a:custGeom>
                <a:avLst/>
                <a:gdLst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1600200 w 6705600"/>
                  <a:gd name="connsiteY2" fmla="*/ 9525 h 1685925"/>
                  <a:gd name="connsiteX3" fmla="*/ 6705600 w 6705600"/>
                  <a:gd name="connsiteY3" fmla="*/ 781050 h 1685925"/>
                  <a:gd name="connsiteX4" fmla="*/ 4400550 w 6705600"/>
                  <a:gd name="connsiteY4" fmla="*/ 1685925 h 1685925"/>
                  <a:gd name="connsiteX5" fmla="*/ 0 w 6705600"/>
                  <a:gd name="connsiteY5" fmla="*/ 857250 h 1685925"/>
                  <a:gd name="connsiteX6" fmla="*/ 1419225 w 6705600"/>
                  <a:gd name="connsiteY6" fmla="*/ 0 h 1685925"/>
                  <a:gd name="connsiteX0" fmla="*/ 1419225 w 6705600"/>
                  <a:gd name="connsiteY0" fmla="*/ 0 h 1685925"/>
                  <a:gd name="connsiteX1" fmla="*/ 1419225 w 6705600"/>
                  <a:gd name="connsiteY1" fmla="*/ 0 h 1685925"/>
                  <a:gd name="connsiteX2" fmla="*/ 6705600 w 6705600"/>
                  <a:gd name="connsiteY2" fmla="*/ 781050 h 1685925"/>
                  <a:gd name="connsiteX3" fmla="*/ 4400550 w 6705600"/>
                  <a:gd name="connsiteY3" fmla="*/ 1685925 h 1685925"/>
                  <a:gd name="connsiteX4" fmla="*/ 0 w 6705600"/>
                  <a:gd name="connsiteY4" fmla="*/ 857250 h 1685925"/>
                  <a:gd name="connsiteX5" fmla="*/ 1419225 w 6705600"/>
                  <a:gd name="connsiteY5" fmla="*/ 0 h 1685925"/>
                  <a:gd name="connsiteX0" fmla="*/ 1787525 w 7073900"/>
                  <a:gd name="connsiteY0" fmla="*/ 0 h 1685925"/>
                  <a:gd name="connsiteX1" fmla="*/ 1787525 w 7073900"/>
                  <a:gd name="connsiteY1" fmla="*/ 0 h 1685925"/>
                  <a:gd name="connsiteX2" fmla="*/ 7073900 w 7073900"/>
                  <a:gd name="connsiteY2" fmla="*/ 781050 h 1685925"/>
                  <a:gd name="connsiteX3" fmla="*/ 4768850 w 7073900"/>
                  <a:gd name="connsiteY3" fmla="*/ 1685925 h 1685925"/>
                  <a:gd name="connsiteX4" fmla="*/ 0 w 7073900"/>
                  <a:gd name="connsiteY4" fmla="*/ 654050 h 1685925"/>
                  <a:gd name="connsiteX5" fmla="*/ 1787525 w 7073900"/>
                  <a:gd name="connsiteY5" fmla="*/ 0 h 1685925"/>
                  <a:gd name="connsiteX0" fmla="*/ 2085975 w 7372350"/>
                  <a:gd name="connsiteY0" fmla="*/ 0 h 1685925"/>
                  <a:gd name="connsiteX1" fmla="*/ 2085975 w 7372350"/>
                  <a:gd name="connsiteY1" fmla="*/ 0 h 1685925"/>
                  <a:gd name="connsiteX2" fmla="*/ 7372350 w 7372350"/>
                  <a:gd name="connsiteY2" fmla="*/ 781050 h 1685925"/>
                  <a:gd name="connsiteX3" fmla="*/ 5067300 w 7372350"/>
                  <a:gd name="connsiteY3" fmla="*/ 1685925 h 1685925"/>
                  <a:gd name="connsiteX4" fmla="*/ 0 w 7372350"/>
                  <a:gd name="connsiteY4" fmla="*/ 596900 h 1685925"/>
                  <a:gd name="connsiteX5" fmla="*/ 2085975 w 7372350"/>
                  <a:gd name="connsiteY5" fmla="*/ 0 h 1685925"/>
                  <a:gd name="connsiteX0" fmla="*/ 2149475 w 7435850"/>
                  <a:gd name="connsiteY0" fmla="*/ 0 h 1685925"/>
                  <a:gd name="connsiteX1" fmla="*/ 2149475 w 7435850"/>
                  <a:gd name="connsiteY1" fmla="*/ 0 h 1685925"/>
                  <a:gd name="connsiteX2" fmla="*/ 7435850 w 7435850"/>
                  <a:gd name="connsiteY2" fmla="*/ 781050 h 1685925"/>
                  <a:gd name="connsiteX3" fmla="*/ 5130800 w 7435850"/>
                  <a:gd name="connsiteY3" fmla="*/ 1685925 h 1685925"/>
                  <a:gd name="connsiteX4" fmla="*/ 0 w 7435850"/>
                  <a:gd name="connsiteY4" fmla="*/ 609600 h 1685925"/>
                  <a:gd name="connsiteX5" fmla="*/ 2149475 w 7435850"/>
                  <a:gd name="connsiteY5" fmla="*/ 0 h 16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35850" h="1685925">
                    <a:moveTo>
                      <a:pt x="2149475" y="0"/>
                    </a:moveTo>
                    <a:lnTo>
                      <a:pt x="2149475" y="0"/>
                    </a:lnTo>
                    <a:lnTo>
                      <a:pt x="7435850" y="781050"/>
                    </a:lnTo>
                    <a:lnTo>
                      <a:pt x="5130800" y="1685925"/>
                    </a:lnTo>
                    <a:lnTo>
                      <a:pt x="0" y="609600"/>
                    </a:lnTo>
                    <a:lnTo>
                      <a:pt x="2149475" y="0"/>
                    </a:lnTo>
                    <a:close/>
                  </a:path>
                </a:pathLst>
              </a:custGeom>
              <a:solidFill>
                <a:srgbClr val="FCBAB7"/>
              </a:solidFill>
              <a:ln w="31750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Computer">
              <a:extLst>
                <a:ext uri="{FF2B5EF4-FFF2-40B4-BE49-F238E27FC236}">
                  <a16:creationId xmlns:a16="http://schemas.microsoft.com/office/drawing/2014/main" id="{A752DE3F-95D2-73F7-EACF-83A1BF080B12}"/>
                </a:ext>
              </a:extLst>
            </p:cNvPr>
            <p:cNvGrpSpPr/>
            <p:nvPr/>
          </p:nvGrpSpPr>
          <p:grpSpPr>
            <a:xfrm>
              <a:off x="4062511" y="3981297"/>
              <a:ext cx="2771716" cy="1552304"/>
              <a:chOff x="4062511" y="3981297"/>
              <a:chExt cx="2771716" cy="1552304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188C08-FEC0-049A-1C92-DC3AC273903B}"/>
                  </a:ext>
                </a:extLst>
              </p:cNvPr>
              <p:cNvSpPr/>
              <p:nvPr/>
            </p:nvSpPr>
            <p:spPr>
              <a:xfrm>
                <a:off x="4356100" y="4892675"/>
                <a:ext cx="2478127" cy="495300"/>
              </a:xfrm>
              <a:custGeom>
                <a:avLst/>
                <a:gdLst>
                  <a:gd name="connsiteX0" fmla="*/ 2495550 w 2495550"/>
                  <a:gd name="connsiteY0" fmla="*/ 215900 h 495300"/>
                  <a:gd name="connsiteX1" fmla="*/ 1003300 w 2495550"/>
                  <a:gd name="connsiteY1" fmla="*/ 0 h 495300"/>
                  <a:gd name="connsiteX2" fmla="*/ 0 w 2495550"/>
                  <a:gd name="connsiteY2" fmla="*/ 228600 h 495300"/>
                  <a:gd name="connsiteX3" fmla="*/ 1463675 w 2495550"/>
                  <a:gd name="connsiteY3" fmla="*/ 495300 h 495300"/>
                  <a:gd name="connsiteX4" fmla="*/ 2495550 w 2495550"/>
                  <a:gd name="connsiteY4" fmla="*/ 215900 h 495300"/>
                  <a:gd name="connsiteX0" fmla="*/ 2470150 w 2470150"/>
                  <a:gd name="connsiteY0" fmla="*/ 215900 h 495300"/>
                  <a:gd name="connsiteX1" fmla="*/ 1003300 w 2470150"/>
                  <a:gd name="connsiteY1" fmla="*/ 0 h 495300"/>
                  <a:gd name="connsiteX2" fmla="*/ 0 w 2470150"/>
                  <a:gd name="connsiteY2" fmla="*/ 228600 h 495300"/>
                  <a:gd name="connsiteX3" fmla="*/ 1463675 w 2470150"/>
                  <a:gd name="connsiteY3" fmla="*/ 495300 h 495300"/>
                  <a:gd name="connsiteX4" fmla="*/ 2470150 w 2470150"/>
                  <a:gd name="connsiteY4" fmla="*/ 21590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734"/>
                  <a:gd name="connsiteY0" fmla="*/ 209550 h 495300"/>
                  <a:gd name="connsiteX1" fmla="*/ 1003300 w 2476734"/>
                  <a:gd name="connsiteY1" fmla="*/ 0 h 495300"/>
                  <a:gd name="connsiteX2" fmla="*/ 0 w 2476734"/>
                  <a:gd name="connsiteY2" fmla="*/ 228600 h 495300"/>
                  <a:gd name="connsiteX3" fmla="*/ 1463675 w 2476734"/>
                  <a:gd name="connsiteY3" fmla="*/ 495300 h 495300"/>
                  <a:gd name="connsiteX4" fmla="*/ 2476500 w 2476734"/>
                  <a:gd name="connsiteY4" fmla="*/ 209550 h 495300"/>
                  <a:gd name="connsiteX0" fmla="*/ 2476500 w 2478127"/>
                  <a:gd name="connsiteY0" fmla="*/ 209550 h 495300"/>
                  <a:gd name="connsiteX1" fmla="*/ 1003300 w 2478127"/>
                  <a:gd name="connsiteY1" fmla="*/ 0 h 495300"/>
                  <a:gd name="connsiteX2" fmla="*/ 0 w 2478127"/>
                  <a:gd name="connsiteY2" fmla="*/ 228600 h 495300"/>
                  <a:gd name="connsiteX3" fmla="*/ 1463675 w 2478127"/>
                  <a:gd name="connsiteY3" fmla="*/ 495300 h 495300"/>
                  <a:gd name="connsiteX4" fmla="*/ 2476500 w 2478127"/>
                  <a:gd name="connsiteY4" fmla="*/ 2095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8127" h="495300">
                    <a:moveTo>
                      <a:pt x="2476500" y="209550"/>
                    </a:moveTo>
                    <a:cubicBezTo>
                      <a:pt x="2455333" y="203200"/>
                      <a:pt x="1494367" y="69850"/>
                      <a:pt x="1003300" y="0"/>
                    </a:cubicBezTo>
                    <a:lnTo>
                      <a:pt x="0" y="228600"/>
                    </a:lnTo>
                    <a:lnTo>
                      <a:pt x="1463675" y="495300"/>
                    </a:lnTo>
                    <a:cubicBezTo>
                      <a:pt x="1801283" y="400050"/>
                      <a:pt x="2516717" y="247650"/>
                      <a:pt x="2476500" y="209550"/>
                    </a:cubicBezTo>
                    <a:close/>
                  </a:path>
                </a:pathLst>
              </a:custGeom>
              <a:solidFill>
                <a:srgbClr val="F5E3E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63EA2AE-91B0-E530-9E05-D6FDBC5AF07A}"/>
                  </a:ext>
                </a:extLst>
              </p:cNvPr>
              <p:cNvSpPr/>
              <p:nvPr/>
            </p:nvSpPr>
            <p:spPr>
              <a:xfrm rot="20727503">
                <a:off x="4275724" y="4782119"/>
                <a:ext cx="2522948" cy="751482"/>
              </a:xfrm>
              <a:custGeom>
                <a:avLst/>
                <a:gdLst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51468 w 2522948"/>
                  <a:gd name="connsiteY5" fmla="*/ 742525 h 751482"/>
                  <a:gd name="connsiteX6" fmla="*/ 1444653 w 2522948"/>
                  <a:gd name="connsiteY6" fmla="*/ 726071 h 751482"/>
                  <a:gd name="connsiteX7" fmla="*/ 1432553 w 2522948"/>
                  <a:gd name="connsiteY7" fmla="*/ 737698 h 751482"/>
                  <a:gd name="connsiteX8" fmla="*/ 1407829 w 2522948"/>
                  <a:gd name="connsiteY8" fmla="*/ 737206 h 751482"/>
                  <a:gd name="connsiteX9" fmla="*/ 19361 w 2522948"/>
                  <a:gd name="connsiteY9" fmla="*/ 129433 h 751482"/>
                  <a:gd name="connsiteX10" fmla="*/ 2719 w 2522948"/>
                  <a:gd name="connsiteY10" fmla="*/ 86879 h 751482"/>
                  <a:gd name="connsiteX11" fmla="*/ 32274 w 2522948"/>
                  <a:gd name="connsiteY11" fmla="*/ 19360 h 751482"/>
                  <a:gd name="connsiteX12" fmla="*/ 74827 w 2522948"/>
                  <a:gd name="connsiteY12" fmla="*/ 2719 h 751482"/>
                  <a:gd name="connsiteX13" fmla="*/ 1463296 w 2522948"/>
                  <a:gd name="connsiteY13" fmla="*/ 610492 h 751482"/>
                  <a:gd name="connsiteX14" fmla="*/ 1473001 w 2522948"/>
                  <a:gd name="connsiteY14" fmla="*/ 620592 h 751482"/>
                  <a:gd name="connsiteX15" fmla="*/ 1473093 w 2522948"/>
                  <a:gd name="connsiteY15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51468 w 2522948"/>
                  <a:gd name="connsiteY5" fmla="*/ 742525 h 751482"/>
                  <a:gd name="connsiteX6" fmla="*/ 1444653 w 2522948"/>
                  <a:gd name="connsiteY6" fmla="*/ 726071 h 751482"/>
                  <a:gd name="connsiteX7" fmla="*/ 1407829 w 2522948"/>
                  <a:gd name="connsiteY7" fmla="*/ 737206 h 751482"/>
                  <a:gd name="connsiteX8" fmla="*/ 19361 w 2522948"/>
                  <a:gd name="connsiteY8" fmla="*/ 129433 h 751482"/>
                  <a:gd name="connsiteX9" fmla="*/ 2719 w 2522948"/>
                  <a:gd name="connsiteY9" fmla="*/ 86879 h 751482"/>
                  <a:gd name="connsiteX10" fmla="*/ 32274 w 2522948"/>
                  <a:gd name="connsiteY10" fmla="*/ 19360 h 751482"/>
                  <a:gd name="connsiteX11" fmla="*/ 74827 w 2522948"/>
                  <a:gd name="connsiteY11" fmla="*/ 2719 h 751482"/>
                  <a:gd name="connsiteX12" fmla="*/ 1463296 w 2522948"/>
                  <a:gd name="connsiteY12" fmla="*/ 610492 h 751482"/>
                  <a:gd name="connsiteX13" fmla="*/ 1473001 w 2522948"/>
                  <a:gd name="connsiteY13" fmla="*/ 620592 h 751482"/>
                  <a:gd name="connsiteX14" fmla="*/ 1473093 w 2522948"/>
                  <a:gd name="connsiteY14" fmla="*/ 620554 h 751482"/>
                  <a:gd name="connsiteX15" fmla="*/ 2492366 w 2522948"/>
                  <a:gd name="connsiteY15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44653 w 2522948"/>
                  <a:gd name="connsiteY5" fmla="*/ 726071 h 751482"/>
                  <a:gd name="connsiteX6" fmla="*/ 1407829 w 2522948"/>
                  <a:gd name="connsiteY6" fmla="*/ 737206 h 751482"/>
                  <a:gd name="connsiteX7" fmla="*/ 19361 w 2522948"/>
                  <a:gd name="connsiteY7" fmla="*/ 129433 h 751482"/>
                  <a:gd name="connsiteX8" fmla="*/ 2719 w 2522948"/>
                  <a:gd name="connsiteY8" fmla="*/ 86879 h 751482"/>
                  <a:gd name="connsiteX9" fmla="*/ 32274 w 2522948"/>
                  <a:gd name="connsiteY9" fmla="*/ 19360 h 751482"/>
                  <a:gd name="connsiteX10" fmla="*/ 74827 w 2522948"/>
                  <a:gd name="connsiteY10" fmla="*/ 2719 h 751482"/>
                  <a:gd name="connsiteX11" fmla="*/ 1463296 w 2522948"/>
                  <a:gd name="connsiteY11" fmla="*/ 610492 h 751482"/>
                  <a:gd name="connsiteX12" fmla="*/ 1473001 w 2522948"/>
                  <a:gd name="connsiteY12" fmla="*/ 620592 h 751482"/>
                  <a:gd name="connsiteX13" fmla="*/ 1473093 w 2522948"/>
                  <a:gd name="connsiteY13" fmla="*/ 620554 h 751482"/>
                  <a:gd name="connsiteX14" fmla="*/ 2492366 w 2522948"/>
                  <a:gd name="connsiteY14" fmla="*/ 620554 h 751482"/>
                  <a:gd name="connsiteX0" fmla="*/ 2492366 w 2522948"/>
                  <a:gd name="connsiteY0" fmla="*/ 620554 h 786696"/>
                  <a:gd name="connsiteX1" fmla="*/ 2522948 w 2522948"/>
                  <a:gd name="connsiteY1" fmla="*/ 651136 h 786696"/>
                  <a:gd name="connsiteX2" fmla="*/ 2522948 w 2522948"/>
                  <a:gd name="connsiteY2" fmla="*/ 720900 h 786696"/>
                  <a:gd name="connsiteX3" fmla="*/ 2492366 w 2522948"/>
                  <a:gd name="connsiteY3" fmla="*/ 751482 h 786696"/>
                  <a:gd name="connsiteX4" fmla="*/ 1473093 w 2522948"/>
                  <a:gd name="connsiteY4" fmla="*/ 751482 h 786696"/>
                  <a:gd name="connsiteX5" fmla="*/ 1407829 w 2522948"/>
                  <a:gd name="connsiteY5" fmla="*/ 737206 h 786696"/>
                  <a:gd name="connsiteX6" fmla="*/ 19361 w 2522948"/>
                  <a:gd name="connsiteY6" fmla="*/ 129433 h 786696"/>
                  <a:gd name="connsiteX7" fmla="*/ 2719 w 2522948"/>
                  <a:gd name="connsiteY7" fmla="*/ 86879 h 786696"/>
                  <a:gd name="connsiteX8" fmla="*/ 32274 w 2522948"/>
                  <a:gd name="connsiteY8" fmla="*/ 19360 h 786696"/>
                  <a:gd name="connsiteX9" fmla="*/ 74827 w 2522948"/>
                  <a:gd name="connsiteY9" fmla="*/ 2719 h 786696"/>
                  <a:gd name="connsiteX10" fmla="*/ 1463296 w 2522948"/>
                  <a:gd name="connsiteY10" fmla="*/ 610492 h 786696"/>
                  <a:gd name="connsiteX11" fmla="*/ 1473001 w 2522948"/>
                  <a:gd name="connsiteY11" fmla="*/ 620592 h 786696"/>
                  <a:gd name="connsiteX12" fmla="*/ 1473093 w 2522948"/>
                  <a:gd name="connsiteY12" fmla="*/ 620554 h 786696"/>
                  <a:gd name="connsiteX13" fmla="*/ 2492366 w 2522948"/>
                  <a:gd name="connsiteY13" fmla="*/ 620554 h 786696"/>
                  <a:gd name="connsiteX0" fmla="*/ 2492366 w 2522948"/>
                  <a:gd name="connsiteY0" fmla="*/ 620554 h 786021"/>
                  <a:gd name="connsiteX1" fmla="*/ 2522948 w 2522948"/>
                  <a:gd name="connsiteY1" fmla="*/ 651136 h 786021"/>
                  <a:gd name="connsiteX2" fmla="*/ 2522948 w 2522948"/>
                  <a:gd name="connsiteY2" fmla="*/ 720900 h 786021"/>
                  <a:gd name="connsiteX3" fmla="*/ 2492366 w 2522948"/>
                  <a:gd name="connsiteY3" fmla="*/ 751482 h 786021"/>
                  <a:gd name="connsiteX4" fmla="*/ 1473093 w 2522948"/>
                  <a:gd name="connsiteY4" fmla="*/ 751482 h 786021"/>
                  <a:gd name="connsiteX5" fmla="*/ 1407829 w 2522948"/>
                  <a:gd name="connsiteY5" fmla="*/ 737206 h 786021"/>
                  <a:gd name="connsiteX6" fmla="*/ 19361 w 2522948"/>
                  <a:gd name="connsiteY6" fmla="*/ 129433 h 786021"/>
                  <a:gd name="connsiteX7" fmla="*/ 2719 w 2522948"/>
                  <a:gd name="connsiteY7" fmla="*/ 86879 h 786021"/>
                  <a:gd name="connsiteX8" fmla="*/ 32274 w 2522948"/>
                  <a:gd name="connsiteY8" fmla="*/ 19360 h 786021"/>
                  <a:gd name="connsiteX9" fmla="*/ 74827 w 2522948"/>
                  <a:gd name="connsiteY9" fmla="*/ 2719 h 786021"/>
                  <a:gd name="connsiteX10" fmla="*/ 1463296 w 2522948"/>
                  <a:gd name="connsiteY10" fmla="*/ 610492 h 786021"/>
                  <a:gd name="connsiteX11" fmla="*/ 1473001 w 2522948"/>
                  <a:gd name="connsiteY11" fmla="*/ 620592 h 786021"/>
                  <a:gd name="connsiteX12" fmla="*/ 1473093 w 2522948"/>
                  <a:gd name="connsiteY12" fmla="*/ 620554 h 786021"/>
                  <a:gd name="connsiteX13" fmla="*/ 2492366 w 2522948"/>
                  <a:gd name="connsiteY13" fmla="*/ 620554 h 786021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07829 w 2522948"/>
                  <a:gd name="connsiteY5" fmla="*/ 737206 h 751482"/>
                  <a:gd name="connsiteX6" fmla="*/ 19361 w 2522948"/>
                  <a:gd name="connsiteY6" fmla="*/ 129433 h 751482"/>
                  <a:gd name="connsiteX7" fmla="*/ 2719 w 2522948"/>
                  <a:gd name="connsiteY7" fmla="*/ 86879 h 751482"/>
                  <a:gd name="connsiteX8" fmla="*/ 32274 w 2522948"/>
                  <a:gd name="connsiteY8" fmla="*/ 19360 h 751482"/>
                  <a:gd name="connsiteX9" fmla="*/ 74827 w 2522948"/>
                  <a:gd name="connsiteY9" fmla="*/ 2719 h 751482"/>
                  <a:gd name="connsiteX10" fmla="*/ 1463296 w 2522948"/>
                  <a:gd name="connsiteY10" fmla="*/ 610492 h 751482"/>
                  <a:gd name="connsiteX11" fmla="*/ 1473001 w 2522948"/>
                  <a:gd name="connsiteY11" fmla="*/ 620592 h 751482"/>
                  <a:gd name="connsiteX12" fmla="*/ 1473093 w 2522948"/>
                  <a:gd name="connsiteY12" fmla="*/ 620554 h 751482"/>
                  <a:gd name="connsiteX13" fmla="*/ 2492366 w 2522948"/>
                  <a:gd name="connsiteY13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07829 w 2522948"/>
                  <a:gd name="connsiteY5" fmla="*/ 737206 h 751482"/>
                  <a:gd name="connsiteX6" fmla="*/ 19361 w 2522948"/>
                  <a:gd name="connsiteY6" fmla="*/ 129433 h 751482"/>
                  <a:gd name="connsiteX7" fmla="*/ 2719 w 2522948"/>
                  <a:gd name="connsiteY7" fmla="*/ 86879 h 751482"/>
                  <a:gd name="connsiteX8" fmla="*/ 32274 w 2522948"/>
                  <a:gd name="connsiteY8" fmla="*/ 19360 h 751482"/>
                  <a:gd name="connsiteX9" fmla="*/ 74827 w 2522948"/>
                  <a:gd name="connsiteY9" fmla="*/ 2719 h 751482"/>
                  <a:gd name="connsiteX10" fmla="*/ 1463296 w 2522948"/>
                  <a:gd name="connsiteY10" fmla="*/ 610492 h 751482"/>
                  <a:gd name="connsiteX11" fmla="*/ 1473001 w 2522948"/>
                  <a:gd name="connsiteY11" fmla="*/ 620592 h 751482"/>
                  <a:gd name="connsiteX12" fmla="*/ 2492366 w 2522948"/>
                  <a:gd name="connsiteY12" fmla="*/ 620554 h 751482"/>
                  <a:gd name="connsiteX0" fmla="*/ 2492366 w 2522948"/>
                  <a:gd name="connsiteY0" fmla="*/ 620554 h 751482"/>
                  <a:gd name="connsiteX1" fmla="*/ 2522948 w 2522948"/>
                  <a:gd name="connsiteY1" fmla="*/ 651136 h 751482"/>
                  <a:gd name="connsiteX2" fmla="*/ 2522948 w 2522948"/>
                  <a:gd name="connsiteY2" fmla="*/ 720900 h 751482"/>
                  <a:gd name="connsiteX3" fmla="*/ 2492366 w 2522948"/>
                  <a:gd name="connsiteY3" fmla="*/ 751482 h 751482"/>
                  <a:gd name="connsiteX4" fmla="*/ 1473093 w 2522948"/>
                  <a:gd name="connsiteY4" fmla="*/ 751482 h 751482"/>
                  <a:gd name="connsiteX5" fmla="*/ 1407829 w 2522948"/>
                  <a:gd name="connsiteY5" fmla="*/ 737206 h 751482"/>
                  <a:gd name="connsiteX6" fmla="*/ 19361 w 2522948"/>
                  <a:gd name="connsiteY6" fmla="*/ 129433 h 751482"/>
                  <a:gd name="connsiteX7" fmla="*/ 2719 w 2522948"/>
                  <a:gd name="connsiteY7" fmla="*/ 86879 h 751482"/>
                  <a:gd name="connsiteX8" fmla="*/ 32274 w 2522948"/>
                  <a:gd name="connsiteY8" fmla="*/ 19360 h 751482"/>
                  <a:gd name="connsiteX9" fmla="*/ 74827 w 2522948"/>
                  <a:gd name="connsiteY9" fmla="*/ 2719 h 751482"/>
                  <a:gd name="connsiteX10" fmla="*/ 1463296 w 2522948"/>
                  <a:gd name="connsiteY10" fmla="*/ 610492 h 751482"/>
                  <a:gd name="connsiteX11" fmla="*/ 2492366 w 2522948"/>
                  <a:gd name="connsiteY11" fmla="*/ 620554 h 75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2948" h="751482">
                    <a:moveTo>
                      <a:pt x="2492366" y="620554"/>
                    </a:moveTo>
                    <a:cubicBezTo>
                      <a:pt x="2509256" y="620554"/>
                      <a:pt x="2522948" y="634246"/>
                      <a:pt x="2522948" y="651136"/>
                    </a:cubicBezTo>
                    <a:lnTo>
                      <a:pt x="2522948" y="720900"/>
                    </a:lnTo>
                    <a:cubicBezTo>
                      <a:pt x="2522948" y="737790"/>
                      <a:pt x="2509256" y="751482"/>
                      <a:pt x="2492366" y="751482"/>
                    </a:cubicBezTo>
                    <a:lnTo>
                      <a:pt x="1473093" y="751482"/>
                    </a:lnTo>
                    <a:cubicBezTo>
                      <a:pt x="1443105" y="746391"/>
                      <a:pt x="1444723" y="750702"/>
                      <a:pt x="1407829" y="737206"/>
                    </a:cubicBezTo>
                    <a:lnTo>
                      <a:pt x="19361" y="129433"/>
                    </a:lnTo>
                    <a:cubicBezTo>
                      <a:pt x="3014" y="122277"/>
                      <a:pt x="-4436" y="103226"/>
                      <a:pt x="2719" y="86879"/>
                    </a:cubicBezTo>
                    <a:lnTo>
                      <a:pt x="32274" y="19360"/>
                    </a:lnTo>
                    <a:cubicBezTo>
                      <a:pt x="39429" y="3014"/>
                      <a:pt x="58480" y="-4437"/>
                      <a:pt x="74827" y="2719"/>
                    </a:cubicBezTo>
                    <a:lnTo>
                      <a:pt x="1463296" y="610492"/>
                    </a:lnTo>
                    <a:lnTo>
                      <a:pt x="2492366" y="620554"/>
                    </a:lnTo>
                    <a:close/>
                  </a:path>
                </a:pathLst>
              </a:custGeom>
              <a:solidFill>
                <a:srgbClr val="F5E3E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DEA1B43-A220-A96E-799A-DFB4D26EF819}"/>
                  </a:ext>
                </a:extLst>
              </p:cNvPr>
              <p:cNvSpPr/>
              <p:nvPr/>
            </p:nvSpPr>
            <p:spPr>
              <a:xfrm>
                <a:off x="4436336" y="4926338"/>
                <a:ext cx="1995162" cy="398770"/>
              </a:xfrm>
              <a:custGeom>
                <a:avLst/>
                <a:gdLst>
                  <a:gd name="connsiteX0" fmla="*/ 2495550 w 2495550"/>
                  <a:gd name="connsiteY0" fmla="*/ 215900 h 495300"/>
                  <a:gd name="connsiteX1" fmla="*/ 1003300 w 2495550"/>
                  <a:gd name="connsiteY1" fmla="*/ 0 h 495300"/>
                  <a:gd name="connsiteX2" fmla="*/ 0 w 2495550"/>
                  <a:gd name="connsiteY2" fmla="*/ 228600 h 495300"/>
                  <a:gd name="connsiteX3" fmla="*/ 1463675 w 2495550"/>
                  <a:gd name="connsiteY3" fmla="*/ 495300 h 495300"/>
                  <a:gd name="connsiteX4" fmla="*/ 2495550 w 2495550"/>
                  <a:gd name="connsiteY4" fmla="*/ 215900 h 495300"/>
                  <a:gd name="connsiteX0" fmla="*/ 2470150 w 2470150"/>
                  <a:gd name="connsiteY0" fmla="*/ 215900 h 495300"/>
                  <a:gd name="connsiteX1" fmla="*/ 1003300 w 2470150"/>
                  <a:gd name="connsiteY1" fmla="*/ 0 h 495300"/>
                  <a:gd name="connsiteX2" fmla="*/ 0 w 2470150"/>
                  <a:gd name="connsiteY2" fmla="*/ 228600 h 495300"/>
                  <a:gd name="connsiteX3" fmla="*/ 1463675 w 2470150"/>
                  <a:gd name="connsiteY3" fmla="*/ 495300 h 495300"/>
                  <a:gd name="connsiteX4" fmla="*/ 2470150 w 2470150"/>
                  <a:gd name="connsiteY4" fmla="*/ 21590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500"/>
                  <a:gd name="connsiteY0" fmla="*/ 209550 h 495300"/>
                  <a:gd name="connsiteX1" fmla="*/ 1003300 w 2476500"/>
                  <a:gd name="connsiteY1" fmla="*/ 0 h 495300"/>
                  <a:gd name="connsiteX2" fmla="*/ 0 w 2476500"/>
                  <a:gd name="connsiteY2" fmla="*/ 228600 h 495300"/>
                  <a:gd name="connsiteX3" fmla="*/ 1463675 w 2476500"/>
                  <a:gd name="connsiteY3" fmla="*/ 495300 h 495300"/>
                  <a:gd name="connsiteX4" fmla="*/ 2476500 w 2476500"/>
                  <a:gd name="connsiteY4" fmla="*/ 209550 h 495300"/>
                  <a:gd name="connsiteX0" fmla="*/ 2476500 w 2476734"/>
                  <a:gd name="connsiteY0" fmla="*/ 209550 h 495300"/>
                  <a:gd name="connsiteX1" fmla="*/ 1003300 w 2476734"/>
                  <a:gd name="connsiteY1" fmla="*/ 0 h 495300"/>
                  <a:gd name="connsiteX2" fmla="*/ 0 w 2476734"/>
                  <a:gd name="connsiteY2" fmla="*/ 228600 h 495300"/>
                  <a:gd name="connsiteX3" fmla="*/ 1463675 w 2476734"/>
                  <a:gd name="connsiteY3" fmla="*/ 495300 h 495300"/>
                  <a:gd name="connsiteX4" fmla="*/ 2476500 w 2476734"/>
                  <a:gd name="connsiteY4" fmla="*/ 209550 h 495300"/>
                  <a:gd name="connsiteX0" fmla="*/ 2476500 w 2478127"/>
                  <a:gd name="connsiteY0" fmla="*/ 209550 h 495300"/>
                  <a:gd name="connsiteX1" fmla="*/ 1003300 w 2478127"/>
                  <a:gd name="connsiteY1" fmla="*/ 0 h 495300"/>
                  <a:gd name="connsiteX2" fmla="*/ 0 w 2478127"/>
                  <a:gd name="connsiteY2" fmla="*/ 228600 h 495300"/>
                  <a:gd name="connsiteX3" fmla="*/ 1463675 w 2478127"/>
                  <a:gd name="connsiteY3" fmla="*/ 495300 h 495300"/>
                  <a:gd name="connsiteX4" fmla="*/ 2476500 w 2478127"/>
                  <a:gd name="connsiteY4" fmla="*/ 2095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8127" h="495300">
                    <a:moveTo>
                      <a:pt x="2476500" y="209550"/>
                    </a:moveTo>
                    <a:cubicBezTo>
                      <a:pt x="2455333" y="203200"/>
                      <a:pt x="1494367" y="69850"/>
                      <a:pt x="1003300" y="0"/>
                    </a:cubicBezTo>
                    <a:lnTo>
                      <a:pt x="0" y="228600"/>
                    </a:lnTo>
                    <a:lnTo>
                      <a:pt x="1463675" y="495300"/>
                    </a:lnTo>
                    <a:cubicBezTo>
                      <a:pt x="1801283" y="400050"/>
                      <a:pt x="2516717" y="247650"/>
                      <a:pt x="2476500" y="209550"/>
                    </a:cubicBezTo>
                    <a:close/>
                  </a:path>
                </a:pathLst>
              </a:custGeom>
              <a:solidFill>
                <a:schemeClr val="tx1">
                  <a:alpha val="8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2C7A316-12E5-DE52-670D-5D81236D6EF9}"/>
                  </a:ext>
                </a:extLst>
              </p:cNvPr>
              <p:cNvSpPr/>
              <p:nvPr/>
            </p:nvSpPr>
            <p:spPr>
              <a:xfrm>
                <a:off x="4062511" y="3981297"/>
                <a:ext cx="1733450" cy="1364610"/>
              </a:xfrm>
              <a:custGeom>
                <a:avLst/>
                <a:gdLst>
                  <a:gd name="connsiteX0" fmla="*/ 0 w 1743075"/>
                  <a:gd name="connsiteY0" fmla="*/ 0 h 1381125"/>
                  <a:gd name="connsiteX1" fmla="*/ 195263 w 1743075"/>
                  <a:gd name="connsiteY1" fmla="*/ 1119188 h 1381125"/>
                  <a:gd name="connsiteX2" fmla="*/ 1743075 w 1743075"/>
                  <a:gd name="connsiteY2" fmla="*/ 1381125 h 1381125"/>
                  <a:gd name="connsiteX3" fmla="*/ 1524000 w 1743075"/>
                  <a:gd name="connsiteY3" fmla="*/ 195263 h 1381125"/>
                  <a:gd name="connsiteX4" fmla="*/ 0 w 1743075"/>
                  <a:gd name="connsiteY4" fmla="*/ 0 h 1381125"/>
                  <a:gd name="connsiteX0" fmla="*/ 2775 w 1745850"/>
                  <a:gd name="connsiteY0" fmla="*/ 0 h 1381125"/>
                  <a:gd name="connsiteX1" fmla="*/ 198038 w 1745850"/>
                  <a:gd name="connsiteY1" fmla="*/ 1119188 h 1381125"/>
                  <a:gd name="connsiteX2" fmla="*/ 1745850 w 1745850"/>
                  <a:gd name="connsiteY2" fmla="*/ 1381125 h 1381125"/>
                  <a:gd name="connsiteX3" fmla="*/ 1526775 w 1745850"/>
                  <a:gd name="connsiteY3" fmla="*/ 195263 h 1381125"/>
                  <a:gd name="connsiteX4" fmla="*/ 2775 w 1745850"/>
                  <a:gd name="connsiteY4" fmla="*/ 0 h 1381125"/>
                  <a:gd name="connsiteX0" fmla="*/ 2633 w 1755233"/>
                  <a:gd name="connsiteY0" fmla="*/ 0 h 1366838"/>
                  <a:gd name="connsiteX1" fmla="*/ 207421 w 1755233"/>
                  <a:gd name="connsiteY1" fmla="*/ 1104901 h 1366838"/>
                  <a:gd name="connsiteX2" fmla="*/ 1755233 w 1755233"/>
                  <a:gd name="connsiteY2" fmla="*/ 1366838 h 1366838"/>
                  <a:gd name="connsiteX3" fmla="*/ 1536158 w 1755233"/>
                  <a:gd name="connsiteY3" fmla="*/ 180976 h 1366838"/>
                  <a:gd name="connsiteX4" fmla="*/ 2633 w 1755233"/>
                  <a:gd name="connsiteY4" fmla="*/ 0 h 1366838"/>
                  <a:gd name="connsiteX0" fmla="*/ 110347 w 1862947"/>
                  <a:gd name="connsiteY0" fmla="*/ 72213 h 1439051"/>
                  <a:gd name="connsiteX1" fmla="*/ 315135 w 1862947"/>
                  <a:gd name="connsiteY1" fmla="*/ 1177114 h 1439051"/>
                  <a:gd name="connsiteX2" fmla="*/ 1862947 w 1862947"/>
                  <a:gd name="connsiteY2" fmla="*/ 1439051 h 1439051"/>
                  <a:gd name="connsiteX3" fmla="*/ 1643872 w 1862947"/>
                  <a:gd name="connsiteY3" fmla="*/ 253189 h 1439051"/>
                  <a:gd name="connsiteX4" fmla="*/ 110347 w 1862947"/>
                  <a:gd name="connsiteY4" fmla="*/ 72213 h 1439051"/>
                  <a:gd name="connsiteX0" fmla="*/ 23767 w 1776367"/>
                  <a:gd name="connsiteY0" fmla="*/ 27827 h 1394665"/>
                  <a:gd name="connsiteX1" fmla="*/ 228555 w 1776367"/>
                  <a:gd name="connsiteY1" fmla="*/ 1132728 h 1394665"/>
                  <a:gd name="connsiteX2" fmla="*/ 1776367 w 1776367"/>
                  <a:gd name="connsiteY2" fmla="*/ 1394665 h 1394665"/>
                  <a:gd name="connsiteX3" fmla="*/ 1557292 w 1776367"/>
                  <a:gd name="connsiteY3" fmla="*/ 208803 h 1394665"/>
                  <a:gd name="connsiteX4" fmla="*/ 23767 w 1776367"/>
                  <a:gd name="connsiteY4" fmla="*/ 27827 h 1394665"/>
                  <a:gd name="connsiteX0" fmla="*/ 3532 w 1756132"/>
                  <a:gd name="connsiteY0" fmla="*/ 27827 h 1394665"/>
                  <a:gd name="connsiteX1" fmla="*/ 208320 w 1756132"/>
                  <a:gd name="connsiteY1" fmla="*/ 1132728 h 1394665"/>
                  <a:gd name="connsiteX2" fmla="*/ 1756132 w 1756132"/>
                  <a:gd name="connsiteY2" fmla="*/ 1394665 h 1394665"/>
                  <a:gd name="connsiteX3" fmla="*/ 1537057 w 1756132"/>
                  <a:gd name="connsiteY3" fmla="*/ 208803 h 1394665"/>
                  <a:gd name="connsiteX4" fmla="*/ 3532 w 1756132"/>
                  <a:gd name="connsiteY4" fmla="*/ 27827 h 1394665"/>
                  <a:gd name="connsiteX0" fmla="*/ 3532 w 1862670"/>
                  <a:gd name="connsiteY0" fmla="*/ 72213 h 1439051"/>
                  <a:gd name="connsiteX1" fmla="*/ 208320 w 1862670"/>
                  <a:gd name="connsiteY1" fmla="*/ 1177114 h 1439051"/>
                  <a:gd name="connsiteX2" fmla="*/ 1756132 w 1862670"/>
                  <a:gd name="connsiteY2" fmla="*/ 1439051 h 1439051"/>
                  <a:gd name="connsiteX3" fmla="*/ 1537057 w 1862670"/>
                  <a:gd name="connsiteY3" fmla="*/ 253189 h 1439051"/>
                  <a:gd name="connsiteX4" fmla="*/ 3532 w 1862670"/>
                  <a:gd name="connsiteY4" fmla="*/ 72213 h 1439051"/>
                  <a:gd name="connsiteX0" fmla="*/ 3532 w 1818542"/>
                  <a:gd name="connsiteY0" fmla="*/ 44373 h 1411211"/>
                  <a:gd name="connsiteX1" fmla="*/ 208320 w 1818542"/>
                  <a:gd name="connsiteY1" fmla="*/ 1149274 h 1411211"/>
                  <a:gd name="connsiteX2" fmla="*/ 1756132 w 1818542"/>
                  <a:gd name="connsiteY2" fmla="*/ 1411211 h 1411211"/>
                  <a:gd name="connsiteX3" fmla="*/ 1537057 w 1818542"/>
                  <a:gd name="connsiteY3" fmla="*/ 225349 h 1411211"/>
                  <a:gd name="connsiteX4" fmla="*/ 3532 w 1818542"/>
                  <a:gd name="connsiteY4" fmla="*/ 44373 h 1411211"/>
                  <a:gd name="connsiteX0" fmla="*/ 8563 w 1823573"/>
                  <a:gd name="connsiteY0" fmla="*/ 13684 h 1380522"/>
                  <a:gd name="connsiteX1" fmla="*/ 213351 w 1823573"/>
                  <a:gd name="connsiteY1" fmla="*/ 1118585 h 1380522"/>
                  <a:gd name="connsiteX2" fmla="*/ 1761163 w 1823573"/>
                  <a:gd name="connsiteY2" fmla="*/ 1380522 h 1380522"/>
                  <a:gd name="connsiteX3" fmla="*/ 1542088 w 1823573"/>
                  <a:gd name="connsiteY3" fmla="*/ 194660 h 1380522"/>
                  <a:gd name="connsiteX4" fmla="*/ 8563 w 1823573"/>
                  <a:gd name="connsiteY4" fmla="*/ 13684 h 1380522"/>
                  <a:gd name="connsiteX0" fmla="*/ 8563 w 1761163"/>
                  <a:gd name="connsiteY0" fmla="*/ 13684 h 1380522"/>
                  <a:gd name="connsiteX1" fmla="*/ 213351 w 1761163"/>
                  <a:gd name="connsiteY1" fmla="*/ 1118585 h 1380522"/>
                  <a:gd name="connsiteX2" fmla="*/ 1761163 w 1761163"/>
                  <a:gd name="connsiteY2" fmla="*/ 1380522 h 1380522"/>
                  <a:gd name="connsiteX3" fmla="*/ 1542088 w 1761163"/>
                  <a:gd name="connsiteY3" fmla="*/ 194660 h 1380522"/>
                  <a:gd name="connsiteX4" fmla="*/ 8563 w 1761163"/>
                  <a:gd name="connsiteY4" fmla="*/ 13684 h 1380522"/>
                  <a:gd name="connsiteX0" fmla="*/ 8563 w 1738274"/>
                  <a:gd name="connsiteY0" fmla="*/ 33918 h 1393612"/>
                  <a:gd name="connsiteX1" fmla="*/ 213351 w 1738274"/>
                  <a:gd name="connsiteY1" fmla="*/ 1138819 h 1393612"/>
                  <a:gd name="connsiteX2" fmla="*/ 1737350 w 1738274"/>
                  <a:gd name="connsiteY2" fmla="*/ 1393612 h 1393612"/>
                  <a:gd name="connsiteX3" fmla="*/ 1542088 w 1738274"/>
                  <a:gd name="connsiteY3" fmla="*/ 214894 h 1393612"/>
                  <a:gd name="connsiteX4" fmla="*/ 8563 w 1738274"/>
                  <a:gd name="connsiteY4" fmla="*/ 33918 h 1393612"/>
                  <a:gd name="connsiteX0" fmla="*/ 8563 w 1737350"/>
                  <a:gd name="connsiteY0" fmla="*/ 15494 h 1375188"/>
                  <a:gd name="connsiteX1" fmla="*/ 213351 w 1737350"/>
                  <a:gd name="connsiteY1" fmla="*/ 1120395 h 1375188"/>
                  <a:gd name="connsiteX2" fmla="*/ 1737350 w 1737350"/>
                  <a:gd name="connsiteY2" fmla="*/ 1375188 h 1375188"/>
                  <a:gd name="connsiteX3" fmla="*/ 1542088 w 1737350"/>
                  <a:gd name="connsiteY3" fmla="*/ 196470 h 1375188"/>
                  <a:gd name="connsiteX4" fmla="*/ 8563 w 1737350"/>
                  <a:gd name="connsiteY4" fmla="*/ 15494 h 1375188"/>
                  <a:gd name="connsiteX0" fmla="*/ 8563 w 1737350"/>
                  <a:gd name="connsiteY0" fmla="*/ 14372 h 1374066"/>
                  <a:gd name="connsiteX1" fmla="*/ 213351 w 1737350"/>
                  <a:gd name="connsiteY1" fmla="*/ 1119273 h 1374066"/>
                  <a:gd name="connsiteX2" fmla="*/ 1737350 w 1737350"/>
                  <a:gd name="connsiteY2" fmla="*/ 1374066 h 1374066"/>
                  <a:gd name="connsiteX3" fmla="*/ 1542088 w 1737350"/>
                  <a:gd name="connsiteY3" fmla="*/ 195348 h 1374066"/>
                  <a:gd name="connsiteX4" fmla="*/ 8563 w 1737350"/>
                  <a:gd name="connsiteY4" fmla="*/ 14372 h 1374066"/>
                  <a:gd name="connsiteX0" fmla="*/ 4663 w 1733450"/>
                  <a:gd name="connsiteY0" fmla="*/ 4916 h 1364610"/>
                  <a:gd name="connsiteX1" fmla="*/ 209451 w 1733450"/>
                  <a:gd name="connsiteY1" fmla="*/ 1109817 h 1364610"/>
                  <a:gd name="connsiteX2" fmla="*/ 1733450 w 1733450"/>
                  <a:gd name="connsiteY2" fmla="*/ 1364610 h 1364610"/>
                  <a:gd name="connsiteX3" fmla="*/ 1538188 w 1733450"/>
                  <a:gd name="connsiteY3" fmla="*/ 185892 h 1364610"/>
                  <a:gd name="connsiteX4" fmla="*/ 4663 w 1733450"/>
                  <a:gd name="connsiteY4" fmla="*/ 4916 h 136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3450" h="1364610">
                    <a:moveTo>
                      <a:pt x="4663" y="4916"/>
                    </a:moveTo>
                    <a:cubicBezTo>
                      <a:pt x="-26292" y="39841"/>
                      <a:pt x="103089" y="701036"/>
                      <a:pt x="209451" y="1109817"/>
                    </a:cubicBezTo>
                    <a:lnTo>
                      <a:pt x="1733450" y="1364610"/>
                    </a:lnTo>
                    <a:cubicBezTo>
                      <a:pt x="1702494" y="1082035"/>
                      <a:pt x="1602481" y="241058"/>
                      <a:pt x="1538188" y="185892"/>
                    </a:cubicBezTo>
                    <a:cubicBezTo>
                      <a:pt x="1473895" y="130726"/>
                      <a:pt x="35618" y="-30009"/>
                      <a:pt x="4663" y="4916"/>
                    </a:cubicBezTo>
                    <a:close/>
                  </a:path>
                </a:pathLst>
              </a:custGeom>
              <a:solidFill>
                <a:srgbClr val="F5E3E1"/>
              </a:solidFill>
              <a:ln w="28575">
                <a:solidFill>
                  <a:srgbClr val="3B29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8FF3839-AD93-45BF-1CC2-A4BCAD417AEA}"/>
                  </a:ext>
                </a:extLst>
              </p:cNvPr>
              <p:cNvCxnSpPr>
                <a:cxnSpLocks/>
                <a:stCxn id="13" idx="10"/>
              </p:cNvCxnSpPr>
              <p:nvPr/>
            </p:nvCxnSpPr>
            <p:spPr>
              <a:xfrm>
                <a:off x="5791497" y="5334417"/>
                <a:ext cx="0" cy="155158"/>
              </a:xfrm>
              <a:prstGeom prst="line">
                <a:avLst/>
              </a:prstGeom>
              <a:ln w="28575">
                <a:solidFill>
                  <a:srgbClr val="3B29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3A1B87B-D2BB-2101-B136-B7D57BF85688}"/>
                  </a:ext>
                </a:extLst>
              </p:cNvPr>
              <p:cNvGrpSpPr/>
              <p:nvPr/>
            </p:nvGrpSpPr>
            <p:grpSpPr>
              <a:xfrm>
                <a:off x="4632707" y="4524003"/>
                <a:ext cx="431418" cy="320200"/>
                <a:chOff x="4450876" y="4358980"/>
                <a:chExt cx="744280" cy="552408"/>
              </a:xfrm>
              <a:solidFill>
                <a:schemeClr val="tx1"/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68596F3-541D-3B7B-8CB7-66DA9F719D31}"/>
                    </a:ext>
                  </a:extLst>
                </p:cNvPr>
                <p:cNvSpPr/>
                <p:nvPr/>
              </p:nvSpPr>
              <p:spPr>
                <a:xfrm>
                  <a:off x="4450876" y="4368255"/>
                  <a:ext cx="382422" cy="543133"/>
                </a:xfrm>
                <a:custGeom>
                  <a:avLst/>
                  <a:gdLst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4325 w 473868"/>
                    <a:gd name="connsiteY4" fmla="*/ 447675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35769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35769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42913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09563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61962 w 473868"/>
                    <a:gd name="connsiteY0" fmla="*/ 2381 h 590550"/>
                    <a:gd name="connsiteX1" fmla="*/ 311943 w 473868"/>
                    <a:gd name="connsiteY1" fmla="*/ 0 h 590550"/>
                    <a:gd name="connsiteX2" fmla="*/ 0 w 473868"/>
                    <a:gd name="connsiteY2" fmla="*/ 319088 h 590550"/>
                    <a:gd name="connsiteX3" fmla="*/ 4762 w 473868"/>
                    <a:gd name="connsiteY3" fmla="*/ 440531 h 590550"/>
                    <a:gd name="connsiteX4" fmla="*/ 316707 w 473868"/>
                    <a:gd name="connsiteY4" fmla="*/ 442913 h 590550"/>
                    <a:gd name="connsiteX5" fmla="*/ 314325 w 473868"/>
                    <a:gd name="connsiteY5" fmla="*/ 590550 h 590550"/>
                    <a:gd name="connsiteX6" fmla="*/ 473868 w 473868"/>
                    <a:gd name="connsiteY6" fmla="*/ 590550 h 590550"/>
                    <a:gd name="connsiteX7" fmla="*/ 473868 w 473868"/>
                    <a:gd name="connsiteY7" fmla="*/ 314325 h 590550"/>
                    <a:gd name="connsiteX8" fmla="*/ 159543 w 473868"/>
                    <a:gd name="connsiteY8" fmla="*/ 316706 h 590550"/>
                    <a:gd name="connsiteX9" fmla="*/ 461962 w 473868"/>
                    <a:gd name="connsiteY9" fmla="*/ 2381 h 590550"/>
                    <a:gd name="connsiteX0" fmla="*/ 459581 w 471487"/>
                    <a:gd name="connsiteY0" fmla="*/ 2381 h 590550"/>
                    <a:gd name="connsiteX1" fmla="*/ 309562 w 471487"/>
                    <a:gd name="connsiteY1" fmla="*/ 0 h 590550"/>
                    <a:gd name="connsiteX2" fmla="*/ 0 w 471487"/>
                    <a:gd name="connsiteY2" fmla="*/ 319088 h 590550"/>
                    <a:gd name="connsiteX3" fmla="*/ 2381 w 471487"/>
                    <a:gd name="connsiteY3" fmla="*/ 440531 h 590550"/>
                    <a:gd name="connsiteX4" fmla="*/ 314326 w 471487"/>
                    <a:gd name="connsiteY4" fmla="*/ 442913 h 590550"/>
                    <a:gd name="connsiteX5" fmla="*/ 311944 w 471487"/>
                    <a:gd name="connsiteY5" fmla="*/ 590550 h 590550"/>
                    <a:gd name="connsiteX6" fmla="*/ 471487 w 471487"/>
                    <a:gd name="connsiteY6" fmla="*/ 590550 h 590550"/>
                    <a:gd name="connsiteX7" fmla="*/ 471487 w 471487"/>
                    <a:gd name="connsiteY7" fmla="*/ 314325 h 590550"/>
                    <a:gd name="connsiteX8" fmla="*/ 157162 w 471487"/>
                    <a:gd name="connsiteY8" fmla="*/ 316706 h 590550"/>
                    <a:gd name="connsiteX9" fmla="*/ 459581 w 471487"/>
                    <a:gd name="connsiteY9" fmla="*/ 2381 h 590550"/>
                    <a:gd name="connsiteX0" fmla="*/ 457951 w 469857"/>
                    <a:gd name="connsiteY0" fmla="*/ 2381 h 590550"/>
                    <a:gd name="connsiteX1" fmla="*/ 307932 w 469857"/>
                    <a:gd name="connsiteY1" fmla="*/ 0 h 590550"/>
                    <a:gd name="connsiteX2" fmla="*/ 0 w 469857"/>
                    <a:gd name="connsiteY2" fmla="*/ 319088 h 590550"/>
                    <a:gd name="connsiteX3" fmla="*/ 751 w 469857"/>
                    <a:gd name="connsiteY3" fmla="*/ 440531 h 590550"/>
                    <a:gd name="connsiteX4" fmla="*/ 312696 w 469857"/>
                    <a:gd name="connsiteY4" fmla="*/ 442913 h 590550"/>
                    <a:gd name="connsiteX5" fmla="*/ 310314 w 469857"/>
                    <a:gd name="connsiteY5" fmla="*/ 590550 h 590550"/>
                    <a:gd name="connsiteX6" fmla="*/ 469857 w 469857"/>
                    <a:gd name="connsiteY6" fmla="*/ 590550 h 590550"/>
                    <a:gd name="connsiteX7" fmla="*/ 469857 w 469857"/>
                    <a:gd name="connsiteY7" fmla="*/ 314325 h 590550"/>
                    <a:gd name="connsiteX8" fmla="*/ 155532 w 469857"/>
                    <a:gd name="connsiteY8" fmla="*/ 316706 h 590550"/>
                    <a:gd name="connsiteX9" fmla="*/ 457951 w 469857"/>
                    <a:gd name="connsiteY9" fmla="*/ 2381 h 590550"/>
                    <a:gd name="connsiteX0" fmla="*/ 457325 w 469231"/>
                    <a:gd name="connsiteY0" fmla="*/ 2381 h 590550"/>
                    <a:gd name="connsiteX1" fmla="*/ 307306 w 469231"/>
                    <a:gd name="connsiteY1" fmla="*/ 0 h 590550"/>
                    <a:gd name="connsiteX2" fmla="*/ 1819 w 469231"/>
                    <a:gd name="connsiteY2" fmla="*/ 319903 h 590550"/>
                    <a:gd name="connsiteX3" fmla="*/ 125 w 469231"/>
                    <a:gd name="connsiteY3" fmla="*/ 440531 h 590550"/>
                    <a:gd name="connsiteX4" fmla="*/ 312070 w 469231"/>
                    <a:gd name="connsiteY4" fmla="*/ 442913 h 590550"/>
                    <a:gd name="connsiteX5" fmla="*/ 309688 w 469231"/>
                    <a:gd name="connsiteY5" fmla="*/ 590550 h 590550"/>
                    <a:gd name="connsiteX6" fmla="*/ 469231 w 469231"/>
                    <a:gd name="connsiteY6" fmla="*/ 590550 h 590550"/>
                    <a:gd name="connsiteX7" fmla="*/ 469231 w 469231"/>
                    <a:gd name="connsiteY7" fmla="*/ 314325 h 590550"/>
                    <a:gd name="connsiteX8" fmla="*/ 154906 w 469231"/>
                    <a:gd name="connsiteY8" fmla="*/ 316706 h 590550"/>
                    <a:gd name="connsiteX9" fmla="*/ 457325 w 469231"/>
                    <a:gd name="connsiteY9" fmla="*/ 2381 h 590550"/>
                    <a:gd name="connsiteX0" fmla="*/ 457951 w 469857"/>
                    <a:gd name="connsiteY0" fmla="*/ 2381 h 590550"/>
                    <a:gd name="connsiteX1" fmla="*/ 307932 w 469857"/>
                    <a:gd name="connsiteY1" fmla="*/ 0 h 590550"/>
                    <a:gd name="connsiteX2" fmla="*/ 0 w 469857"/>
                    <a:gd name="connsiteY2" fmla="*/ 319903 h 590550"/>
                    <a:gd name="connsiteX3" fmla="*/ 751 w 469857"/>
                    <a:gd name="connsiteY3" fmla="*/ 440531 h 590550"/>
                    <a:gd name="connsiteX4" fmla="*/ 312696 w 469857"/>
                    <a:gd name="connsiteY4" fmla="*/ 442913 h 590550"/>
                    <a:gd name="connsiteX5" fmla="*/ 310314 w 469857"/>
                    <a:gd name="connsiteY5" fmla="*/ 590550 h 590550"/>
                    <a:gd name="connsiteX6" fmla="*/ 469857 w 469857"/>
                    <a:gd name="connsiteY6" fmla="*/ 590550 h 590550"/>
                    <a:gd name="connsiteX7" fmla="*/ 469857 w 469857"/>
                    <a:gd name="connsiteY7" fmla="*/ 314325 h 590550"/>
                    <a:gd name="connsiteX8" fmla="*/ 155532 w 469857"/>
                    <a:gd name="connsiteY8" fmla="*/ 316706 h 590550"/>
                    <a:gd name="connsiteX9" fmla="*/ 457951 w 469857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2168 w 469329"/>
                    <a:gd name="connsiteY4" fmla="*/ 442913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2168 w 469329"/>
                    <a:gd name="connsiteY4" fmla="*/ 440468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1353 w 469329"/>
                    <a:gd name="connsiteY4" fmla="*/ 440468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2381 h 590550"/>
                    <a:gd name="connsiteX1" fmla="*/ 307404 w 469329"/>
                    <a:gd name="connsiteY1" fmla="*/ 0 h 590550"/>
                    <a:gd name="connsiteX2" fmla="*/ 287 w 469329"/>
                    <a:gd name="connsiteY2" fmla="*/ 320718 h 590550"/>
                    <a:gd name="connsiteX3" fmla="*/ 223 w 469329"/>
                    <a:gd name="connsiteY3" fmla="*/ 440531 h 590550"/>
                    <a:gd name="connsiteX4" fmla="*/ 310538 w 469329"/>
                    <a:gd name="connsiteY4" fmla="*/ 440468 h 590550"/>
                    <a:gd name="connsiteX5" fmla="*/ 309786 w 469329"/>
                    <a:gd name="connsiteY5" fmla="*/ 590550 h 590550"/>
                    <a:gd name="connsiteX6" fmla="*/ 469329 w 469329"/>
                    <a:gd name="connsiteY6" fmla="*/ 590550 h 590550"/>
                    <a:gd name="connsiteX7" fmla="*/ 469329 w 469329"/>
                    <a:gd name="connsiteY7" fmla="*/ 314325 h 590550"/>
                    <a:gd name="connsiteX8" fmla="*/ 155004 w 469329"/>
                    <a:gd name="connsiteY8" fmla="*/ 316706 h 590550"/>
                    <a:gd name="connsiteX9" fmla="*/ 457423 w 469329"/>
                    <a:gd name="connsiteY9" fmla="*/ 2381 h 590550"/>
                    <a:gd name="connsiteX0" fmla="*/ 457423 w 469329"/>
                    <a:gd name="connsiteY0" fmla="*/ 1566 h 589735"/>
                    <a:gd name="connsiteX1" fmla="*/ 307404 w 469329"/>
                    <a:gd name="connsiteY1" fmla="*/ 0 h 589735"/>
                    <a:gd name="connsiteX2" fmla="*/ 287 w 469329"/>
                    <a:gd name="connsiteY2" fmla="*/ 319903 h 589735"/>
                    <a:gd name="connsiteX3" fmla="*/ 223 w 469329"/>
                    <a:gd name="connsiteY3" fmla="*/ 439716 h 589735"/>
                    <a:gd name="connsiteX4" fmla="*/ 310538 w 469329"/>
                    <a:gd name="connsiteY4" fmla="*/ 439653 h 589735"/>
                    <a:gd name="connsiteX5" fmla="*/ 309786 w 469329"/>
                    <a:gd name="connsiteY5" fmla="*/ 589735 h 589735"/>
                    <a:gd name="connsiteX6" fmla="*/ 469329 w 469329"/>
                    <a:gd name="connsiteY6" fmla="*/ 589735 h 589735"/>
                    <a:gd name="connsiteX7" fmla="*/ 469329 w 469329"/>
                    <a:gd name="connsiteY7" fmla="*/ 313510 h 589735"/>
                    <a:gd name="connsiteX8" fmla="*/ 155004 w 469329"/>
                    <a:gd name="connsiteY8" fmla="*/ 315891 h 589735"/>
                    <a:gd name="connsiteX9" fmla="*/ 457423 w 469329"/>
                    <a:gd name="connsiteY9" fmla="*/ 1566 h 589735"/>
                    <a:gd name="connsiteX0" fmla="*/ 457423 w 469329"/>
                    <a:gd name="connsiteY0" fmla="*/ 0 h 588169"/>
                    <a:gd name="connsiteX1" fmla="*/ 307404 w 469329"/>
                    <a:gd name="connsiteY1" fmla="*/ 879 h 588169"/>
                    <a:gd name="connsiteX2" fmla="*/ 287 w 469329"/>
                    <a:gd name="connsiteY2" fmla="*/ 318337 h 588169"/>
                    <a:gd name="connsiteX3" fmla="*/ 223 w 469329"/>
                    <a:gd name="connsiteY3" fmla="*/ 438150 h 588169"/>
                    <a:gd name="connsiteX4" fmla="*/ 310538 w 469329"/>
                    <a:gd name="connsiteY4" fmla="*/ 438087 h 588169"/>
                    <a:gd name="connsiteX5" fmla="*/ 309786 w 469329"/>
                    <a:gd name="connsiteY5" fmla="*/ 588169 h 588169"/>
                    <a:gd name="connsiteX6" fmla="*/ 469329 w 469329"/>
                    <a:gd name="connsiteY6" fmla="*/ 588169 h 588169"/>
                    <a:gd name="connsiteX7" fmla="*/ 469329 w 469329"/>
                    <a:gd name="connsiteY7" fmla="*/ 311944 h 588169"/>
                    <a:gd name="connsiteX8" fmla="*/ 155004 w 469329"/>
                    <a:gd name="connsiteY8" fmla="*/ 314325 h 588169"/>
                    <a:gd name="connsiteX9" fmla="*/ 457423 w 469329"/>
                    <a:gd name="connsiteY9" fmla="*/ 0 h 588169"/>
                    <a:gd name="connsiteX0" fmla="*/ 457423 w 469329"/>
                    <a:gd name="connsiteY0" fmla="*/ 0 h 588169"/>
                    <a:gd name="connsiteX1" fmla="*/ 307404 w 469329"/>
                    <a:gd name="connsiteY1" fmla="*/ 64 h 588169"/>
                    <a:gd name="connsiteX2" fmla="*/ 287 w 469329"/>
                    <a:gd name="connsiteY2" fmla="*/ 318337 h 588169"/>
                    <a:gd name="connsiteX3" fmla="*/ 223 w 469329"/>
                    <a:gd name="connsiteY3" fmla="*/ 438150 h 588169"/>
                    <a:gd name="connsiteX4" fmla="*/ 310538 w 469329"/>
                    <a:gd name="connsiteY4" fmla="*/ 438087 h 588169"/>
                    <a:gd name="connsiteX5" fmla="*/ 309786 w 469329"/>
                    <a:gd name="connsiteY5" fmla="*/ 588169 h 588169"/>
                    <a:gd name="connsiteX6" fmla="*/ 469329 w 469329"/>
                    <a:gd name="connsiteY6" fmla="*/ 588169 h 588169"/>
                    <a:gd name="connsiteX7" fmla="*/ 469329 w 469329"/>
                    <a:gd name="connsiteY7" fmla="*/ 311944 h 588169"/>
                    <a:gd name="connsiteX8" fmla="*/ 155004 w 469329"/>
                    <a:gd name="connsiteY8" fmla="*/ 314325 h 588169"/>
                    <a:gd name="connsiteX9" fmla="*/ 457423 w 469329"/>
                    <a:gd name="connsiteY9" fmla="*/ 0 h 588169"/>
                    <a:gd name="connsiteX0" fmla="*/ 457423 w 469329"/>
                    <a:gd name="connsiteY0" fmla="*/ 28055 h 616224"/>
                    <a:gd name="connsiteX1" fmla="*/ 327855 w 469329"/>
                    <a:gd name="connsiteY1" fmla="*/ 0 h 616224"/>
                    <a:gd name="connsiteX2" fmla="*/ 287 w 469329"/>
                    <a:gd name="connsiteY2" fmla="*/ 346392 h 616224"/>
                    <a:gd name="connsiteX3" fmla="*/ 223 w 469329"/>
                    <a:gd name="connsiteY3" fmla="*/ 466205 h 616224"/>
                    <a:gd name="connsiteX4" fmla="*/ 310538 w 469329"/>
                    <a:gd name="connsiteY4" fmla="*/ 466142 h 616224"/>
                    <a:gd name="connsiteX5" fmla="*/ 309786 w 469329"/>
                    <a:gd name="connsiteY5" fmla="*/ 616224 h 616224"/>
                    <a:gd name="connsiteX6" fmla="*/ 469329 w 469329"/>
                    <a:gd name="connsiteY6" fmla="*/ 616224 h 616224"/>
                    <a:gd name="connsiteX7" fmla="*/ 469329 w 469329"/>
                    <a:gd name="connsiteY7" fmla="*/ 339999 h 616224"/>
                    <a:gd name="connsiteX8" fmla="*/ 155004 w 469329"/>
                    <a:gd name="connsiteY8" fmla="*/ 342380 h 616224"/>
                    <a:gd name="connsiteX9" fmla="*/ 457423 w 469329"/>
                    <a:gd name="connsiteY9" fmla="*/ 28055 h 616224"/>
                    <a:gd name="connsiteX0" fmla="*/ 457423 w 469329"/>
                    <a:gd name="connsiteY0" fmla="*/ 28055 h 616224"/>
                    <a:gd name="connsiteX1" fmla="*/ 327855 w 469329"/>
                    <a:gd name="connsiteY1" fmla="*/ 0 h 616224"/>
                    <a:gd name="connsiteX2" fmla="*/ 287 w 469329"/>
                    <a:gd name="connsiteY2" fmla="*/ 346392 h 616224"/>
                    <a:gd name="connsiteX3" fmla="*/ 223 w 469329"/>
                    <a:gd name="connsiteY3" fmla="*/ 466205 h 616224"/>
                    <a:gd name="connsiteX4" fmla="*/ 310538 w 469329"/>
                    <a:gd name="connsiteY4" fmla="*/ 466142 h 616224"/>
                    <a:gd name="connsiteX5" fmla="*/ 309786 w 469329"/>
                    <a:gd name="connsiteY5" fmla="*/ 616224 h 616224"/>
                    <a:gd name="connsiteX6" fmla="*/ 469329 w 469329"/>
                    <a:gd name="connsiteY6" fmla="*/ 616224 h 616224"/>
                    <a:gd name="connsiteX7" fmla="*/ 469329 w 469329"/>
                    <a:gd name="connsiteY7" fmla="*/ 339999 h 616224"/>
                    <a:gd name="connsiteX8" fmla="*/ 165229 w 469329"/>
                    <a:gd name="connsiteY8" fmla="*/ 311705 h 616224"/>
                    <a:gd name="connsiteX9" fmla="*/ 457423 w 469329"/>
                    <a:gd name="connsiteY9" fmla="*/ 28055 h 616224"/>
                    <a:gd name="connsiteX0" fmla="*/ 457218 w 469124"/>
                    <a:gd name="connsiteY0" fmla="*/ 28055 h 616224"/>
                    <a:gd name="connsiteX1" fmla="*/ 327650 w 469124"/>
                    <a:gd name="connsiteY1" fmla="*/ 0 h 616224"/>
                    <a:gd name="connsiteX2" fmla="*/ 25645 w 469124"/>
                    <a:gd name="connsiteY2" fmla="*/ 300378 h 616224"/>
                    <a:gd name="connsiteX3" fmla="*/ 18 w 469124"/>
                    <a:gd name="connsiteY3" fmla="*/ 466205 h 616224"/>
                    <a:gd name="connsiteX4" fmla="*/ 310333 w 469124"/>
                    <a:gd name="connsiteY4" fmla="*/ 466142 h 616224"/>
                    <a:gd name="connsiteX5" fmla="*/ 309581 w 469124"/>
                    <a:gd name="connsiteY5" fmla="*/ 616224 h 616224"/>
                    <a:gd name="connsiteX6" fmla="*/ 469124 w 469124"/>
                    <a:gd name="connsiteY6" fmla="*/ 616224 h 616224"/>
                    <a:gd name="connsiteX7" fmla="*/ 469124 w 469124"/>
                    <a:gd name="connsiteY7" fmla="*/ 339999 h 616224"/>
                    <a:gd name="connsiteX8" fmla="*/ 165024 w 469124"/>
                    <a:gd name="connsiteY8" fmla="*/ 311705 h 616224"/>
                    <a:gd name="connsiteX9" fmla="*/ 457218 w 469124"/>
                    <a:gd name="connsiteY9" fmla="*/ 28055 h 616224"/>
                    <a:gd name="connsiteX0" fmla="*/ 444451 w 456357"/>
                    <a:gd name="connsiteY0" fmla="*/ 28055 h 616224"/>
                    <a:gd name="connsiteX1" fmla="*/ 314883 w 456357"/>
                    <a:gd name="connsiteY1" fmla="*/ 0 h 616224"/>
                    <a:gd name="connsiteX2" fmla="*/ 12878 w 456357"/>
                    <a:gd name="connsiteY2" fmla="*/ 300378 h 616224"/>
                    <a:gd name="connsiteX3" fmla="*/ 32 w 456357"/>
                    <a:gd name="connsiteY3" fmla="*/ 420192 h 616224"/>
                    <a:gd name="connsiteX4" fmla="*/ 297566 w 456357"/>
                    <a:gd name="connsiteY4" fmla="*/ 466142 h 616224"/>
                    <a:gd name="connsiteX5" fmla="*/ 296814 w 456357"/>
                    <a:gd name="connsiteY5" fmla="*/ 616224 h 616224"/>
                    <a:gd name="connsiteX6" fmla="*/ 456357 w 456357"/>
                    <a:gd name="connsiteY6" fmla="*/ 616224 h 616224"/>
                    <a:gd name="connsiteX7" fmla="*/ 456357 w 456357"/>
                    <a:gd name="connsiteY7" fmla="*/ 339999 h 616224"/>
                    <a:gd name="connsiteX8" fmla="*/ 152257 w 456357"/>
                    <a:gd name="connsiteY8" fmla="*/ 311705 h 616224"/>
                    <a:gd name="connsiteX9" fmla="*/ 444451 w 456357"/>
                    <a:gd name="connsiteY9" fmla="*/ 28055 h 616224"/>
                    <a:gd name="connsiteX0" fmla="*/ 444451 w 456357"/>
                    <a:gd name="connsiteY0" fmla="*/ 28055 h 616224"/>
                    <a:gd name="connsiteX1" fmla="*/ 314883 w 456357"/>
                    <a:gd name="connsiteY1" fmla="*/ 0 h 616224"/>
                    <a:gd name="connsiteX2" fmla="*/ 12878 w 456357"/>
                    <a:gd name="connsiteY2" fmla="*/ 300378 h 616224"/>
                    <a:gd name="connsiteX3" fmla="*/ 32 w 456357"/>
                    <a:gd name="connsiteY3" fmla="*/ 420192 h 616224"/>
                    <a:gd name="connsiteX4" fmla="*/ 302678 w 456357"/>
                    <a:gd name="connsiteY4" fmla="*/ 450805 h 616224"/>
                    <a:gd name="connsiteX5" fmla="*/ 296814 w 456357"/>
                    <a:gd name="connsiteY5" fmla="*/ 616224 h 616224"/>
                    <a:gd name="connsiteX6" fmla="*/ 456357 w 456357"/>
                    <a:gd name="connsiteY6" fmla="*/ 616224 h 616224"/>
                    <a:gd name="connsiteX7" fmla="*/ 456357 w 456357"/>
                    <a:gd name="connsiteY7" fmla="*/ 339999 h 616224"/>
                    <a:gd name="connsiteX8" fmla="*/ 152257 w 456357"/>
                    <a:gd name="connsiteY8" fmla="*/ 311705 h 616224"/>
                    <a:gd name="connsiteX9" fmla="*/ 444451 w 456357"/>
                    <a:gd name="connsiteY9" fmla="*/ 28055 h 616224"/>
                    <a:gd name="connsiteX0" fmla="*/ 444451 w 456357"/>
                    <a:gd name="connsiteY0" fmla="*/ 2492 h 590661"/>
                    <a:gd name="connsiteX1" fmla="*/ 299545 w 456357"/>
                    <a:gd name="connsiteY1" fmla="*/ 0 h 590661"/>
                    <a:gd name="connsiteX2" fmla="*/ 12878 w 456357"/>
                    <a:gd name="connsiteY2" fmla="*/ 274815 h 590661"/>
                    <a:gd name="connsiteX3" fmla="*/ 32 w 456357"/>
                    <a:gd name="connsiteY3" fmla="*/ 394629 h 590661"/>
                    <a:gd name="connsiteX4" fmla="*/ 302678 w 456357"/>
                    <a:gd name="connsiteY4" fmla="*/ 425242 h 590661"/>
                    <a:gd name="connsiteX5" fmla="*/ 296814 w 456357"/>
                    <a:gd name="connsiteY5" fmla="*/ 590661 h 590661"/>
                    <a:gd name="connsiteX6" fmla="*/ 456357 w 456357"/>
                    <a:gd name="connsiteY6" fmla="*/ 590661 h 590661"/>
                    <a:gd name="connsiteX7" fmla="*/ 456357 w 456357"/>
                    <a:gd name="connsiteY7" fmla="*/ 314436 h 590661"/>
                    <a:gd name="connsiteX8" fmla="*/ 152257 w 456357"/>
                    <a:gd name="connsiteY8" fmla="*/ 286142 h 590661"/>
                    <a:gd name="connsiteX9" fmla="*/ 444451 w 456357"/>
                    <a:gd name="connsiteY9" fmla="*/ 2492 h 590661"/>
                    <a:gd name="connsiteX0" fmla="*/ 444451 w 492146"/>
                    <a:gd name="connsiteY0" fmla="*/ 2492 h 595773"/>
                    <a:gd name="connsiteX1" fmla="*/ 299545 w 492146"/>
                    <a:gd name="connsiteY1" fmla="*/ 0 h 595773"/>
                    <a:gd name="connsiteX2" fmla="*/ 12878 w 492146"/>
                    <a:gd name="connsiteY2" fmla="*/ 274815 h 595773"/>
                    <a:gd name="connsiteX3" fmla="*/ 32 w 492146"/>
                    <a:gd name="connsiteY3" fmla="*/ 394629 h 595773"/>
                    <a:gd name="connsiteX4" fmla="*/ 302678 w 492146"/>
                    <a:gd name="connsiteY4" fmla="*/ 425242 h 595773"/>
                    <a:gd name="connsiteX5" fmla="*/ 296814 w 492146"/>
                    <a:gd name="connsiteY5" fmla="*/ 590661 h 595773"/>
                    <a:gd name="connsiteX6" fmla="*/ 492146 w 492146"/>
                    <a:gd name="connsiteY6" fmla="*/ 595773 h 595773"/>
                    <a:gd name="connsiteX7" fmla="*/ 456357 w 492146"/>
                    <a:gd name="connsiteY7" fmla="*/ 314436 h 595773"/>
                    <a:gd name="connsiteX8" fmla="*/ 152257 w 492146"/>
                    <a:gd name="connsiteY8" fmla="*/ 286142 h 595773"/>
                    <a:gd name="connsiteX9" fmla="*/ 444451 w 492146"/>
                    <a:gd name="connsiteY9" fmla="*/ 2492 h 595773"/>
                    <a:gd name="connsiteX0" fmla="*/ 444451 w 492146"/>
                    <a:gd name="connsiteY0" fmla="*/ 2492 h 595773"/>
                    <a:gd name="connsiteX1" fmla="*/ 299545 w 492146"/>
                    <a:gd name="connsiteY1" fmla="*/ 0 h 595773"/>
                    <a:gd name="connsiteX2" fmla="*/ 12878 w 492146"/>
                    <a:gd name="connsiteY2" fmla="*/ 274815 h 595773"/>
                    <a:gd name="connsiteX3" fmla="*/ 32 w 492146"/>
                    <a:gd name="connsiteY3" fmla="*/ 394629 h 595773"/>
                    <a:gd name="connsiteX4" fmla="*/ 302678 w 492146"/>
                    <a:gd name="connsiteY4" fmla="*/ 425242 h 595773"/>
                    <a:gd name="connsiteX5" fmla="*/ 347939 w 492146"/>
                    <a:gd name="connsiteY5" fmla="*/ 593218 h 595773"/>
                    <a:gd name="connsiteX6" fmla="*/ 492146 w 492146"/>
                    <a:gd name="connsiteY6" fmla="*/ 595773 h 595773"/>
                    <a:gd name="connsiteX7" fmla="*/ 456357 w 492146"/>
                    <a:gd name="connsiteY7" fmla="*/ 314436 h 595773"/>
                    <a:gd name="connsiteX8" fmla="*/ 152257 w 492146"/>
                    <a:gd name="connsiteY8" fmla="*/ 286142 h 595773"/>
                    <a:gd name="connsiteX9" fmla="*/ 444451 w 492146"/>
                    <a:gd name="connsiteY9" fmla="*/ 2492 h 595773"/>
                    <a:gd name="connsiteX0" fmla="*/ 444451 w 492146"/>
                    <a:gd name="connsiteY0" fmla="*/ 2492 h 595773"/>
                    <a:gd name="connsiteX1" fmla="*/ 299545 w 492146"/>
                    <a:gd name="connsiteY1" fmla="*/ 0 h 595773"/>
                    <a:gd name="connsiteX2" fmla="*/ 12878 w 492146"/>
                    <a:gd name="connsiteY2" fmla="*/ 274815 h 595773"/>
                    <a:gd name="connsiteX3" fmla="*/ 32 w 492146"/>
                    <a:gd name="connsiteY3" fmla="*/ 394629 h 595773"/>
                    <a:gd name="connsiteX4" fmla="*/ 341023 w 492146"/>
                    <a:gd name="connsiteY4" fmla="*/ 425242 h 595773"/>
                    <a:gd name="connsiteX5" fmla="*/ 347939 w 492146"/>
                    <a:gd name="connsiteY5" fmla="*/ 593218 h 595773"/>
                    <a:gd name="connsiteX6" fmla="*/ 492146 w 492146"/>
                    <a:gd name="connsiteY6" fmla="*/ 595773 h 595773"/>
                    <a:gd name="connsiteX7" fmla="*/ 456357 w 492146"/>
                    <a:gd name="connsiteY7" fmla="*/ 314436 h 595773"/>
                    <a:gd name="connsiteX8" fmla="*/ 152257 w 492146"/>
                    <a:gd name="connsiteY8" fmla="*/ 286142 h 595773"/>
                    <a:gd name="connsiteX9" fmla="*/ 444451 w 492146"/>
                    <a:gd name="connsiteY9" fmla="*/ 2492 h 595773"/>
                    <a:gd name="connsiteX0" fmla="*/ 444451 w 502371"/>
                    <a:gd name="connsiteY0" fmla="*/ 2492 h 598329"/>
                    <a:gd name="connsiteX1" fmla="*/ 299545 w 502371"/>
                    <a:gd name="connsiteY1" fmla="*/ 0 h 598329"/>
                    <a:gd name="connsiteX2" fmla="*/ 12878 w 502371"/>
                    <a:gd name="connsiteY2" fmla="*/ 274815 h 598329"/>
                    <a:gd name="connsiteX3" fmla="*/ 32 w 502371"/>
                    <a:gd name="connsiteY3" fmla="*/ 394629 h 598329"/>
                    <a:gd name="connsiteX4" fmla="*/ 341023 w 502371"/>
                    <a:gd name="connsiteY4" fmla="*/ 425242 h 598329"/>
                    <a:gd name="connsiteX5" fmla="*/ 347939 w 502371"/>
                    <a:gd name="connsiteY5" fmla="*/ 593218 h 598329"/>
                    <a:gd name="connsiteX6" fmla="*/ 502371 w 502371"/>
                    <a:gd name="connsiteY6" fmla="*/ 598329 h 598329"/>
                    <a:gd name="connsiteX7" fmla="*/ 456357 w 502371"/>
                    <a:gd name="connsiteY7" fmla="*/ 314436 h 598329"/>
                    <a:gd name="connsiteX8" fmla="*/ 152257 w 502371"/>
                    <a:gd name="connsiteY8" fmla="*/ 286142 h 598329"/>
                    <a:gd name="connsiteX9" fmla="*/ 444451 w 502371"/>
                    <a:gd name="connsiteY9" fmla="*/ 2492 h 598329"/>
                    <a:gd name="connsiteX0" fmla="*/ 444451 w 502371"/>
                    <a:gd name="connsiteY0" fmla="*/ 2492 h 598329"/>
                    <a:gd name="connsiteX1" fmla="*/ 299545 w 502371"/>
                    <a:gd name="connsiteY1" fmla="*/ 0 h 598329"/>
                    <a:gd name="connsiteX2" fmla="*/ 12878 w 502371"/>
                    <a:gd name="connsiteY2" fmla="*/ 274815 h 598329"/>
                    <a:gd name="connsiteX3" fmla="*/ 32 w 502371"/>
                    <a:gd name="connsiteY3" fmla="*/ 394629 h 598329"/>
                    <a:gd name="connsiteX4" fmla="*/ 341023 w 502371"/>
                    <a:gd name="connsiteY4" fmla="*/ 425242 h 598329"/>
                    <a:gd name="connsiteX5" fmla="*/ 363276 w 502371"/>
                    <a:gd name="connsiteY5" fmla="*/ 595774 h 598329"/>
                    <a:gd name="connsiteX6" fmla="*/ 502371 w 502371"/>
                    <a:gd name="connsiteY6" fmla="*/ 598329 h 598329"/>
                    <a:gd name="connsiteX7" fmla="*/ 456357 w 502371"/>
                    <a:gd name="connsiteY7" fmla="*/ 314436 h 598329"/>
                    <a:gd name="connsiteX8" fmla="*/ 152257 w 502371"/>
                    <a:gd name="connsiteY8" fmla="*/ 286142 h 598329"/>
                    <a:gd name="connsiteX9" fmla="*/ 444451 w 502371"/>
                    <a:gd name="connsiteY9" fmla="*/ 2492 h 598329"/>
                    <a:gd name="connsiteX0" fmla="*/ 431573 w 489493"/>
                    <a:gd name="connsiteY0" fmla="*/ 2492 h 598329"/>
                    <a:gd name="connsiteX1" fmla="*/ 286667 w 489493"/>
                    <a:gd name="connsiteY1" fmla="*/ 0 h 598329"/>
                    <a:gd name="connsiteX2" fmla="*/ 0 w 489493"/>
                    <a:gd name="connsiteY2" fmla="*/ 274815 h 598329"/>
                    <a:gd name="connsiteX3" fmla="*/ 61286 w 489493"/>
                    <a:gd name="connsiteY3" fmla="*/ 427861 h 598329"/>
                    <a:gd name="connsiteX4" fmla="*/ 328145 w 489493"/>
                    <a:gd name="connsiteY4" fmla="*/ 425242 h 598329"/>
                    <a:gd name="connsiteX5" fmla="*/ 350398 w 489493"/>
                    <a:gd name="connsiteY5" fmla="*/ 595774 h 598329"/>
                    <a:gd name="connsiteX6" fmla="*/ 489493 w 489493"/>
                    <a:gd name="connsiteY6" fmla="*/ 598329 h 598329"/>
                    <a:gd name="connsiteX7" fmla="*/ 443479 w 489493"/>
                    <a:gd name="connsiteY7" fmla="*/ 314436 h 598329"/>
                    <a:gd name="connsiteX8" fmla="*/ 139379 w 489493"/>
                    <a:gd name="connsiteY8" fmla="*/ 286142 h 598329"/>
                    <a:gd name="connsiteX9" fmla="*/ 431573 w 489493"/>
                    <a:gd name="connsiteY9" fmla="*/ 2492 h 598329"/>
                    <a:gd name="connsiteX0" fmla="*/ 431573 w 489493"/>
                    <a:gd name="connsiteY0" fmla="*/ 2492 h 598329"/>
                    <a:gd name="connsiteX1" fmla="*/ 286667 w 489493"/>
                    <a:gd name="connsiteY1" fmla="*/ 0 h 598329"/>
                    <a:gd name="connsiteX2" fmla="*/ 0 w 489493"/>
                    <a:gd name="connsiteY2" fmla="*/ 274815 h 598329"/>
                    <a:gd name="connsiteX3" fmla="*/ 61286 w 489493"/>
                    <a:gd name="connsiteY3" fmla="*/ 427861 h 598329"/>
                    <a:gd name="connsiteX4" fmla="*/ 328145 w 489493"/>
                    <a:gd name="connsiteY4" fmla="*/ 425242 h 598329"/>
                    <a:gd name="connsiteX5" fmla="*/ 350398 w 489493"/>
                    <a:gd name="connsiteY5" fmla="*/ 595774 h 598329"/>
                    <a:gd name="connsiteX6" fmla="*/ 489493 w 489493"/>
                    <a:gd name="connsiteY6" fmla="*/ 598329 h 598329"/>
                    <a:gd name="connsiteX7" fmla="*/ 443479 w 489493"/>
                    <a:gd name="connsiteY7" fmla="*/ 314436 h 598329"/>
                    <a:gd name="connsiteX8" fmla="*/ 198174 w 489493"/>
                    <a:gd name="connsiteY8" fmla="*/ 324486 h 598329"/>
                    <a:gd name="connsiteX9" fmla="*/ 431573 w 489493"/>
                    <a:gd name="connsiteY9" fmla="*/ 2492 h 598329"/>
                    <a:gd name="connsiteX0" fmla="*/ 370336 w 428256"/>
                    <a:gd name="connsiteY0" fmla="*/ 2492 h 598329"/>
                    <a:gd name="connsiteX1" fmla="*/ 225430 w 428256"/>
                    <a:gd name="connsiteY1" fmla="*/ 0 h 598329"/>
                    <a:gd name="connsiteX2" fmla="*/ 7783 w 428256"/>
                    <a:gd name="connsiteY2" fmla="*/ 318272 h 598329"/>
                    <a:gd name="connsiteX3" fmla="*/ 49 w 428256"/>
                    <a:gd name="connsiteY3" fmla="*/ 427861 h 598329"/>
                    <a:gd name="connsiteX4" fmla="*/ 266908 w 428256"/>
                    <a:gd name="connsiteY4" fmla="*/ 425242 h 598329"/>
                    <a:gd name="connsiteX5" fmla="*/ 289161 w 428256"/>
                    <a:gd name="connsiteY5" fmla="*/ 595774 h 598329"/>
                    <a:gd name="connsiteX6" fmla="*/ 428256 w 428256"/>
                    <a:gd name="connsiteY6" fmla="*/ 598329 h 598329"/>
                    <a:gd name="connsiteX7" fmla="*/ 382242 w 428256"/>
                    <a:gd name="connsiteY7" fmla="*/ 314436 h 598329"/>
                    <a:gd name="connsiteX8" fmla="*/ 136937 w 428256"/>
                    <a:gd name="connsiteY8" fmla="*/ 324486 h 598329"/>
                    <a:gd name="connsiteX9" fmla="*/ 370336 w 428256"/>
                    <a:gd name="connsiteY9" fmla="*/ 2492 h 598329"/>
                    <a:gd name="connsiteX0" fmla="*/ 390673 w 448593"/>
                    <a:gd name="connsiteY0" fmla="*/ 2492 h 598329"/>
                    <a:gd name="connsiteX1" fmla="*/ 245767 w 448593"/>
                    <a:gd name="connsiteY1" fmla="*/ 0 h 598329"/>
                    <a:gd name="connsiteX2" fmla="*/ 0 w 448593"/>
                    <a:gd name="connsiteY2" fmla="*/ 315716 h 598329"/>
                    <a:gd name="connsiteX3" fmla="*/ 20386 w 448593"/>
                    <a:gd name="connsiteY3" fmla="*/ 427861 h 598329"/>
                    <a:gd name="connsiteX4" fmla="*/ 287245 w 448593"/>
                    <a:gd name="connsiteY4" fmla="*/ 425242 h 598329"/>
                    <a:gd name="connsiteX5" fmla="*/ 309498 w 448593"/>
                    <a:gd name="connsiteY5" fmla="*/ 595774 h 598329"/>
                    <a:gd name="connsiteX6" fmla="*/ 448593 w 448593"/>
                    <a:gd name="connsiteY6" fmla="*/ 598329 h 598329"/>
                    <a:gd name="connsiteX7" fmla="*/ 402579 w 448593"/>
                    <a:gd name="connsiteY7" fmla="*/ 314436 h 598329"/>
                    <a:gd name="connsiteX8" fmla="*/ 157274 w 448593"/>
                    <a:gd name="connsiteY8" fmla="*/ 324486 h 598329"/>
                    <a:gd name="connsiteX9" fmla="*/ 390673 w 448593"/>
                    <a:gd name="connsiteY9" fmla="*/ 2492 h 598329"/>
                    <a:gd name="connsiteX0" fmla="*/ 390673 w 448593"/>
                    <a:gd name="connsiteY0" fmla="*/ 2492 h 598329"/>
                    <a:gd name="connsiteX1" fmla="*/ 245767 w 448593"/>
                    <a:gd name="connsiteY1" fmla="*/ 0 h 598329"/>
                    <a:gd name="connsiteX2" fmla="*/ 0 w 448593"/>
                    <a:gd name="connsiteY2" fmla="*/ 315716 h 598329"/>
                    <a:gd name="connsiteX3" fmla="*/ 20386 w 448593"/>
                    <a:gd name="connsiteY3" fmla="*/ 427861 h 598329"/>
                    <a:gd name="connsiteX4" fmla="*/ 287245 w 448593"/>
                    <a:gd name="connsiteY4" fmla="*/ 425242 h 598329"/>
                    <a:gd name="connsiteX5" fmla="*/ 309498 w 448593"/>
                    <a:gd name="connsiteY5" fmla="*/ 595774 h 598329"/>
                    <a:gd name="connsiteX6" fmla="*/ 448593 w 448593"/>
                    <a:gd name="connsiteY6" fmla="*/ 598329 h 598329"/>
                    <a:gd name="connsiteX7" fmla="*/ 402579 w 448593"/>
                    <a:gd name="connsiteY7" fmla="*/ 314436 h 598329"/>
                    <a:gd name="connsiteX8" fmla="*/ 131710 w 448593"/>
                    <a:gd name="connsiteY8" fmla="*/ 316817 h 598329"/>
                    <a:gd name="connsiteX9" fmla="*/ 390673 w 448593"/>
                    <a:gd name="connsiteY9" fmla="*/ 2492 h 598329"/>
                    <a:gd name="connsiteX0" fmla="*/ 390673 w 448593"/>
                    <a:gd name="connsiteY0" fmla="*/ 2492 h 618779"/>
                    <a:gd name="connsiteX1" fmla="*/ 245767 w 448593"/>
                    <a:gd name="connsiteY1" fmla="*/ 0 h 618779"/>
                    <a:gd name="connsiteX2" fmla="*/ 0 w 448593"/>
                    <a:gd name="connsiteY2" fmla="*/ 315716 h 618779"/>
                    <a:gd name="connsiteX3" fmla="*/ 20386 w 448593"/>
                    <a:gd name="connsiteY3" fmla="*/ 427861 h 618779"/>
                    <a:gd name="connsiteX4" fmla="*/ 287245 w 448593"/>
                    <a:gd name="connsiteY4" fmla="*/ 425242 h 618779"/>
                    <a:gd name="connsiteX5" fmla="*/ 309498 w 448593"/>
                    <a:gd name="connsiteY5" fmla="*/ 595774 h 618779"/>
                    <a:gd name="connsiteX6" fmla="*/ 448593 w 448593"/>
                    <a:gd name="connsiteY6" fmla="*/ 618779 h 618779"/>
                    <a:gd name="connsiteX7" fmla="*/ 402579 w 448593"/>
                    <a:gd name="connsiteY7" fmla="*/ 314436 h 618779"/>
                    <a:gd name="connsiteX8" fmla="*/ 131710 w 448593"/>
                    <a:gd name="connsiteY8" fmla="*/ 316817 h 618779"/>
                    <a:gd name="connsiteX9" fmla="*/ 390673 w 448593"/>
                    <a:gd name="connsiteY9" fmla="*/ 2492 h 618779"/>
                    <a:gd name="connsiteX0" fmla="*/ 383004 w 440924"/>
                    <a:gd name="connsiteY0" fmla="*/ 2492 h 618779"/>
                    <a:gd name="connsiteX1" fmla="*/ 238098 w 440924"/>
                    <a:gd name="connsiteY1" fmla="*/ 0 h 618779"/>
                    <a:gd name="connsiteX2" fmla="*/ 0 w 440924"/>
                    <a:gd name="connsiteY2" fmla="*/ 315716 h 618779"/>
                    <a:gd name="connsiteX3" fmla="*/ 12717 w 440924"/>
                    <a:gd name="connsiteY3" fmla="*/ 427861 h 618779"/>
                    <a:gd name="connsiteX4" fmla="*/ 279576 w 440924"/>
                    <a:gd name="connsiteY4" fmla="*/ 425242 h 618779"/>
                    <a:gd name="connsiteX5" fmla="*/ 301829 w 440924"/>
                    <a:gd name="connsiteY5" fmla="*/ 595774 h 618779"/>
                    <a:gd name="connsiteX6" fmla="*/ 440924 w 440924"/>
                    <a:gd name="connsiteY6" fmla="*/ 618779 h 618779"/>
                    <a:gd name="connsiteX7" fmla="*/ 394910 w 440924"/>
                    <a:gd name="connsiteY7" fmla="*/ 314436 h 618779"/>
                    <a:gd name="connsiteX8" fmla="*/ 124041 w 440924"/>
                    <a:gd name="connsiteY8" fmla="*/ 316817 h 618779"/>
                    <a:gd name="connsiteX9" fmla="*/ 383004 w 440924"/>
                    <a:gd name="connsiteY9" fmla="*/ 2492 h 618779"/>
                    <a:gd name="connsiteX0" fmla="*/ 380448 w 438368"/>
                    <a:gd name="connsiteY0" fmla="*/ 2492 h 618779"/>
                    <a:gd name="connsiteX1" fmla="*/ 235542 w 438368"/>
                    <a:gd name="connsiteY1" fmla="*/ 0 h 618779"/>
                    <a:gd name="connsiteX2" fmla="*/ 0 w 438368"/>
                    <a:gd name="connsiteY2" fmla="*/ 308048 h 618779"/>
                    <a:gd name="connsiteX3" fmla="*/ 10161 w 438368"/>
                    <a:gd name="connsiteY3" fmla="*/ 427861 h 618779"/>
                    <a:gd name="connsiteX4" fmla="*/ 277020 w 438368"/>
                    <a:gd name="connsiteY4" fmla="*/ 425242 h 618779"/>
                    <a:gd name="connsiteX5" fmla="*/ 299273 w 438368"/>
                    <a:gd name="connsiteY5" fmla="*/ 595774 h 618779"/>
                    <a:gd name="connsiteX6" fmla="*/ 438368 w 438368"/>
                    <a:gd name="connsiteY6" fmla="*/ 618779 h 618779"/>
                    <a:gd name="connsiteX7" fmla="*/ 392354 w 438368"/>
                    <a:gd name="connsiteY7" fmla="*/ 314436 h 618779"/>
                    <a:gd name="connsiteX8" fmla="*/ 121485 w 438368"/>
                    <a:gd name="connsiteY8" fmla="*/ 316817 h 618779"/>
                    <a:gd name="connsiteX9" fmla="*/ 380448 w 438368"/>
                    <a:gd name="connsiteY9" fmla="*/ 2492 h 618779"/>
                    <a:gd name="connsiteX0" fmla="*/ 383004 w 440924"/>
                    <a:gd name="connsiteY0" fmla="*/ 2492 h 618779"/>
                    <a:gd name="connsiteX1" fmla="*/ 238098 w 440924"/>
                    <a:gd name="connsiteY1" fmla="*/ 0 h 618779"/>
                    <a:gd name="connsiteX2" fmla="*/ 0 w 440924"/>
                    <a:gd name="connsiteY2" fmla="*/ 305492 h 618779"/>
                    <a:gd name="connsiteX3" fmla="*/ 12717 w 440924"/>
                    <a:gd name="connsiteY3" fmla="*/ 427861 h 618779"/>
                    <a:gd name="connsiteX4" fmla="*/ 279576 w 440924"/>
                    <a:gd name="connsiteY4" fmla="*/ 425242 h 618779"/>
                    <a:gd name="connsiteX5" fmla="*/ 301829 w 440924"/>
                    <a:gd name="connsiteY5" fmla="*/ 595774 h 618779"/>
                    <a:gd name="connsiteX6" fmla="*/ 440924 w 440924"/>
                    <a:gd name="connsiteY6" fmla="*/ 618779 h 618779"/>
                    <a:gd name="connsiteX7" fmla="*/ 394910 w 440924"/>
                    <a:gd name="connsiteY7" fmla="*/ 314436 h 618779"/>
                    <a:gd name="connsiteX8" fmla="*/ 124041 w 440924"/>
                    <a:gd name="connsiteY8" fmla="*/ 316817 h 618779"/>
                    <a:gd name="connsiteX9" fmla="*/ 383004 w 440924"/>
                    <a:gd name="connsiteY9" fmla="*/ 2492 h 618779"/>
                    <a:gd name="connsiteX0" fmla="*/ 383004 w 440924"/>
                    <a:gd name="connsiteY0" fmla="*/ 2492 h 618779"/>
                    <a:gd name="connsiteX1" fmla="*/ 238098 w 440924"/>
                    <a:gd name="connsiteY1" fmla="*/ 0 h 618779"/>
                    <a:gd name="connsiteX2" fmla="*/ 0 w 440924"/>
                    <a:gd name="connsiteY2" fmla="*/ 305492 h 618779"/>
                    <a:gd name="connsiteX3" fmla="*/ 2492 w 440924"/>
                    <a:gd name="connsiteY3" fmla="*/ 425305 h 618779"/>
                    <a:gd name="connsiteX4" fmla="*/ 279576 w 440924"/>
                    <a:gd name="connsiteY4" fmla="*/ 425242 h 618779"/>
                    <a:gd name="connsiteX5" fmla="*/ 301829 w 440924"/>
                    <a:gd name="connsiteY5" fmla="*/ 595774 h 618779"/>
                    <a:gd name="connsiteX6" fmla="*/ 440924 w 440924"/>
                    <a:gd name="connsiteY6" fmla="*/ 618779 h 618779"/>
                    <a:gd name="connsiteX7" fmla="*/ 394910 w 440924"/>
                    <a:gd name="connsiteY7" fmla="*/ 314436 h 618779"/>
                    <a:gd name="connsiteX8" fmla="*/ 124041 w 440924"/>
                    <a:gd name="connsiteY8" fmla="*/ 316817 h 618779"/>
                    <a:gd name="connsiteX9" fmla="*/ 383004 w 440924"/>
                    <a:gd name="connsiteY9" fmla="*/ 2492 h 618779"/>
                    <a:gd name="connsiteX0" fmla="*/ 383004 w 440924"/>
                    <a:gd name="connsiteY0" fmla="*/ 0 h 616287"/>
                    <a:gd name="connsiteX1" fmla="*/ 194641 w 440924"/>
                    <a:gd name="connsiteY1" fmla="*/ 2621 h 616287"/>
                    <a:gd name="connsiteX2" fmla="*/ 0 w 440924"/>
                    <a:gd name="connsiteY2" fmla="*/ 303000 h 616287"/>
                    <a:gd name="connsiteX3" fmla="*/ 2492 w 440924"/>
                    <a:gd name="connsiteY3" fmla="*/ 422813 h 616287"/>
                    <a:gd name="connsiteX4" fmla="*/ 279576 w 440924"/>
                    <a:gd name="connsiteY4" fmla="*/ 422750 h 616287"/>
                    <a:gd name="connsiteX5" fmla="*/ 301829 w 440924"/>
                    <a:gd name="connsiteY5" fmla="*/ 593282 h 616287"/>
                    <a:gd name="connsiteX6" fmla="*/ 440924 w 440924"/>
                    <a:gd name="connsiteY6" fmla="*/ 616287 h 616287"/>
                    <a:gd name="connsiteX7" fmla="*/ 394910 w 440924"/>
                    <a:gd name="connsiteY7" fmla="*/ 311944 h 616287"/>
                    <a:gd name="connsiteX8" fmla="*/ 124041 w 440924"/>
                    <a:gd name="connsiteY8" fmla="*/ 314325 h 616287"/>
                    <a:gd name="connsiteX9" fmla="*/ 383004 w 440924"/>
                    <a:gd name="connsiteY9" fmla="*/ 0 h 616287"/>
                    <a:gd name="connsiteX0" fmla="*/ 311428 w 440924"/>
                    <a:gd name="connsiteY0" fmla="*/ 7603 h 613665"/>
                    <a:gd name="connsiteX1" fmla="*/ 194641 w 440924"/>
                    <a:gd name="connsiteY1" fmla="*/ -1 h 613665"/>
                    <a:gd name="connsiteX2" fmla="*/ 0 w 440924"/>
                    <a:gd name="connsiteY2" fmla="*/ 300378 h 613665"/>
                    <a:gd name="connsiteX3" fmla="*/ 2492 w 440924"/>
                    <a:gd name="connsiteY3" fmla="*/ 420191 h 613665"/>
                    <a:gd name="connsiteX4" fmla="*/ 279576 w 440924"/>
                    <a:gd name="connsiteY4" fmla="*/ 420128 h 613665"/>
                    <a:gd name="connsiteX5" fmla="*/ 301829 w 440924"/>
                    <a:gd name="connsiteY5" fmla="*/ 590660 h 613665"/>
                    <a:gd name="connsiteX6" fmla="*/ 440924 w 440924"/>
                    <a:gd name="connsiteY6" fmla="*/ 613665 h 613665"/>
                    <a:gd name="connsiteX7" fmla="*/ 394910 w 440924"/>
                    <a:gd name="connsiteY7" fmla="*/ 309322 h 613665"/>
                    <a:gd name="connsiteX8" fmla="*/ 124041 w 440924"/>
                    <a:gd name="connsiteY8" fmla="*/ 311703 h 613665"/>
                    <a:gd name="connsiteX9" fmla="*/ 311428 w 440924"/>
                    <a:gd name="connsiteY9" fmla="*/ 7603 h 613665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35466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24660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35466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40579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40579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40924"/>
                    <a:gd name="connsiteY0" fmla="*/ 22941 h 629003"/>
                    <a:gd name="connsiteX1" fmla="*/ 194641 w 440924"/>
                    <a:gd name="connsiteY1" fmla="*/ 0 h 629003"/>
                    <a:gd name="connsiteX2" fmla="*/ 0 w 440924"/>
                    <a:gd name="connsiteY2" fmla="*/ 315716 h 629003"/>
                    <a:gd name="connsiteX3" fmla="*/ 2492 w 440924"/>
                    <a:gd name="connsiteY3" fmla="*/ 435529 h 629003"/>
                    <a:gd name="connsiteX4" fmla="*/ 279576 w 440924"/>
                    <a:gd name="connsiteY4" fmla="*/ 440579 h 629003"/>
                    <a:gd name="connsiteX5" fmla="*/ 301829 w 440924"/>
                    <a:gd name="connsiteY5" fmla="*/ 605998 h 629003"/>
                    <a:gd name="connsiteX6" fmla="*/ 440924 w 440924"/>
                    <a:gd name="connsiteY6" fmla="*/ 629003 h 629003"/>
                    <a:gd name="connsiteX7" fmla="*/ 394910 w 440924"/>
                    <a:gd name="connsiteY7" fmla="*/ 332329 h 629003"/>
                    <a:gd name="connsiteX8" fmla="*/ 124041 w 440924"/>
                    <a:gd name="connsiteY8" fmla="*/ 327041 h 629003"/>
                    <a:gd name="connsiteX9" fmla="*/ 311428 w 440924"/>
                    <a:gd name="connsiteY9" fmla="*/ 22941 h 629003"/>
                    <a:gd name="connsiteX0" fmla="*/ 311428 w 435812"/>
                    <a:gd name="connsiteY0" fmla="*/ 22941 h 611110"/>
                    <a:gd name="connsiteX1" fmla="*/ 194641 w 435812"/>
                    <a:gd name="connsiteY1" fmla="*/ 0 h 611110"/>
                    <a:gd name="connsiteX2" fmla="*/ 0 w 435812"/>
                    <a:gd name="connsiteY2" fmla="*/ 315716 h 611110"/>
                    <a:gd name="connsiteX3" fmla="*/ 2492 w 435812"/>
                    <a:gd name="connsiteY3" fmla="*/ 435529 h 611110"/>
                    <a:gd name="connsiteX4" fmla="*/ 279576 w 435812"/>
                    <a:gd name="connsiteY4" fmla="*/ 440579 h 611110"/>
                    <a:gd name="connsiteX5" fmla="*/ 301829 w 435812"/>
                    <a:gd name="connsiteY5" fmla="*/ 605998 h 611110"/>
                    <a:gd name="connsiteX6" fmla="*/ 435812 w 435812"/>
                    <a:gd name="connsiteY6" fmla="*/ 611110 h 611110"/>
                    <a:gd name="connsiteX7" fmla="*/ 394910 w 435812"/>
                    <a:gd name="connsiteY7" fmla="*/ 332329 h 611110"/>
                    <a:gd name="connsiteX8" fmla="*/ 124041 w 435812"/>
                    <a:gd name="connsiteY8" fmla="*/ 327041 h 611110"/>
                    <a:gd name="connsiteX9" fmla="*/ 311428 w 435812"/>
                    <a:gd name="connsiteY9" fmla="*/ 22941 h 611110"/>
                    <a:gd name="connsiteX0" fmla="*/ 311428 w 410248"/>
                    <a:gd name="connsiteY0" fmla="*/ 22941 h 605998"/>
                    <a:gd name="connsiteX1" fmla="*/ 194641 w 410248"/>
                    <a:gd name="connsiteY1" fmla="*/ 0 h 605998"/>
                    <a:gd name="connsiteX2" fmla="*/ 0 w 410248"/>
                    <a:gd name="connsiteY2" fmla="*/ 315716 h 605998"/>
                    <a:gd name="connsiteX3" fmla="*/ 2492 w 410248"/>
                    <a:gd name="connsiteY3" fmla="*/ 435529 h 605998"/>
                    <a:gd name="connsiteX4" fmla="*/ 279576 w 410248"/>
                    <a:gd name="connsiteY4" fmla="*/ 440579 h 605998"/>
                    <a:gd name="connsiteX5" fmla="*/ 301829 w 410248"/>
                    <a:gd name="connsiteY5" fmla="*/ 605998 h 605998"/>
                    <a:gd name="connsiteX6" fmla="*/ 410248 w 410248"/>
                    <a:gd name="connsiteY6" fmla="*/ 603442 h 605998"/>
                    <a:gd name="connsiteX7" fmla="*/ 394910 w 410248"/>
                    <a:gd name="connsiteY7" fmla="*/ 332329 h 605998"/>
                    <a:gd name="connsiteX8" fmla="*/ 124041 w 410248"/>
                    <a:gd name="connsiteY8" fmla="*/ 327041 h 605998"/>
                    <a:gd name="connsiteX9" fmla="*/ 311428 w 410248"/>
                    <a:gd name="connsiteY9" fmla="*/ 22941 h 605998"/>
                    <a:gd name="connsiteX0" fmla="*/ 311428 w 410248"/>
                    <a:gd name="connsiteY0" fmla="*/ 22941 h 605998"/>
                    <a:gd name="connsiteX1" fmla="*/ 194641 w 410248"/>
                    <a:gd name="connsiteY1" fmla="*/ 0 h 605998"/>
                    <a:gd name="connsiteX2" fmla="*/ 0 w 410248"/>
                    <a:gd name="connsiteY2" fmla="*/ 315716 h 605998"/>
                    <a:gd name="connsiteX3" fmla="*/ 2492 w 410248"/>
                    <a:gd name="connsiteY3" fmla="*/ 435529 h 605998"/>
                    <a:gd name="connsiteX4" fmla="*/ 297470 w 410248"/>
                    <a:gd name="connsiteY4" fmla="*/ 440579 h 605998"/>
                    <a:gd name="connsiteX5" fmla="*/ 301829 w 410248"/>
                    <a:gd name="connsiteY5" fmla="*/ 605998 h 605998"/>
                    <a:gd name="connsiteX6" fmla="*/ 410248 w 410248"/>
                    <a:gd name="connsiteY6" fmla="*/ 603442 h 605998"/>
                    <a:gd name="connsiteX7" fmla="*/ 394910 w 410248"/>
                    <a:gd name="connsiteY7" fmla="*/ 332329 h 605998"/>
                    <a:gd name="connsiteX8" fmla="*/ 124041 w 410248"/>
                    <a:gd name="connsiteY8" fmla="*/ 327041 h 605998"/>
                    <a:gd name="connsiteX9" fmla="*/ 311428 w 410248"/>
                    <a:gd name="connsiteY9" fmla="*/ 22941 h 605998"/>
                    <a:gd name="connsiteX0" fmla="*/ 311428 w 410248"/>
                    <a:gd name="connsiteY0" fmla="*/ 0 h 583057"/>
                    <a:gd name="connsiteX1" fmla="*/ 186972 w 410248"/>
                    <a:gd name="connsiteY1" fmla="*/ 5178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11428 w 410248"/>
                    <a:gd name="connsiteY9" fmla="*/ 0 h 583057"/>
                    <a:gd name="connsiteX0" fmla="*/ 311428 w 410248"/>
                    <a:gd name="connsiteY0" fmla="*/ 0 h 583057"/>
                    <a:gd name="connsiteX1" fmla="*/ 186972 w 410248"/>
                    <a:gd name="connsiteY1" fmla="*/ 5178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11428 w 410248"/>
                    <a:gd name="connsiteY9" fmla="*/ 0 h 583057"/>
                    <a:gd name="connsiteX0" fmla="*/ 311428 w 410248"/>
                    <a:gd name="connsiteY0" fmla="*/ 0 h 583057"/>
                    <a:gd name="connsiteX1" fmla="*/ 186972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11428 w 410248"/>
                    <a:gd name="connsiteY9" fmla="*/ 0 h 583057"/>
                    <a:gd name="connsiteX0" fmla="*/ 334435 w 410248"/>
                    <a:gd name="connsiteY0" fmla="*/ 0 h 583057"/>
                    <a:gd name="connsiteX1" fmla="*/ 186972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34435 w 410248"/>
                    <a:gd name="connsiteY9" fmla="*/ 0 h 583057"/>
                    <a:gd name="connsiteX0" fmla="*/ 334435 w 410248"/>
                    <a:gd name="connsiteY0" fmla="*/ 0 h 583057"/>
                    <a:gd name="connsiteX1" fmla="*/ 209979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4910 w 410248"/>
                    <a:gd name="connsiteY7" fmla="*/ 309388 h 583057"/>
                    <a:gd name="connsiteX8" fmla="*/ 124041 w 410248"/>
                    <a:gd name="connsiteY8" fmla="*/ 304100 h 583057"/>
                    <a:gd name="connsiteX9" fmla="*/ 334435 w 410248"/>
                    <a:gd name="connsiteY9" fmla="*/ 0 h 583057"/>
                    <a:gd name="connsiteX0" fmla="*/ 334435 w 410248"/>
                    <a:gd name="connsiteY0" fmla="*/ 0 h 583057"/>
                    <a:gd name="connsiteX1" fmla="*/ 209979 w 410248"/>
                    <a:gd name="connsiteY1" fmla="*/ 2622 h 583057"/>
                    <a:gd name="connsiteX2" fmla="*/ 0 w 410248"/>
                    <a:gd name="connsiteY2" fmla="*/ 292775 h 583057"/>
                    <a:gd name="connsiteX3" fmla="*/ 2492 w 410248"/>
                    <a:gd name="connsiteY3" fmla="*/ 412588 h 583057"/>
                    <a:gd name="connsiteX4" fmla="*/ 297470 w 410248"/>
                    <a:gd name="connsiteY4" fmla="*/ 417638 h 583057"/>
                    <a:gd name="connsiteX5" fmla="*/ 301829 w 410248"/>
                    <a:gd name="connsiteY5" fmla="*/ 583057 h 583057"/>
                    <a:gd name="connsiteX6" fmla="*/ 410248 w 410248"/>
                    <a:gd name="connsiteY6" fmla="*/ 580501 h 583057"/>
                    <a:gd name="connsiteX7" fmla="*/ 397466 w 410248"/>
                    <a:gd name="connsiteY7" fmla="*/ 304276 h 583057"/>
                    <a:gd name="connsiteX8" fmla="*/ 124041 w 410248"/>
                    <a:gd name="connsiteY8" fmla="*/ 304100 h 583057"/>
                    <a:gd name="connsiteX9" fmla="*/ 334435 w 410248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7638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7638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5082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397752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  <a:gd name="connsiteX0" fmla="*/ 334721 w 410534"/>
                    <a:gd name="connsiteY0" fmla="*/ 0 h 583057"/>
                    <a:gd name="connsiteX1" fmla="*/ 210265 w 410534"/>
                    <a:gd name="connsiteY1" fmla="*/ 2622 h 583057"/>
                    <a:gd name="connsiteX2" fmla="*/ 286 w 410534"/>
                    <a:gd name="connsiteY2" fmla="*/ 292775 h 583057"/>
                    <a:gd name="connsiteX3" fmla="*/ 221 w 410534"/>
                    <a:gd name="connsiteY3" fmla="*/ 412588 h 583057"/>
                    <a:gd name="connsiteX4" fmla="*/ 297756 w 410534"/>
                    <a:gd name="connsiteY4" fmla="*/ 412526 h 583057"/>
                    <a:gd name="connsiteX5" fmla="*/ 302115 w 410534"/>
                    <a:gd name="connsiteY5" fmla="*/ 583057 h 583057"/>
                    <a:gd name="connsiteX6" fmla="*/ 410534 w 410534"/>
                    <a:gd name="connsiteY6" fmla="*/ 580501 h 583057"/>
                    <a:gd name="connsiteX7" fmla="*/ 410533 w 410534"/>
                    <a:gd name="connsiteY7" fmla="*/ 304276 h 583057"/>
                    <a:gd name="connsiteX8" fmla="*/ 124327 w 410534"/>
                    <a:gd name="connsiteY8" fmla="*/ 304100 h 583057"/>
                    <a:gd name="connsiteX9" fmla="*/ 334721 w 410534"/>
                    <a:gd name="connsiteY9" fmla="*/ 0 h 58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0534" h="583057">
                      <a:moveTo>
                        <a:pt x="334721" y="0"/>
                      </a:moveTo>
                      <a:lnTo>
                        <a:pt x="210265" y="2622"/>
                      </a:lnTo>
                      <a:lnTo>
                        <a:pt x="286" y="292775"/>
                      </a:lnTo>
                      <a:cubicBezTo>
                        <a:pt x="1080" y="333256"/>
                        <a:pt x="-573" y="372107"/>
                        <a:pt x="221" y="412588"/>
                      </a:cubicBezTo>
                      <a:lnTo>
                        <a:pt x="297756" y="412526"/>
                      </a:lnTo>
                      <a:lnTo>
                        <a:pt x="302115" y="583057"/>
                      </a:lnTo>
                      <a:lnTo>
                        <a:pt x="410534" y="580501"/>
                      </a:lnTo>
                      <a:cubicBezTo>
                        <a:pt x="410534" y="488426"/>
                        <a:pt x="410533" y="396351"/>
                        <a:pt x="410533" y="304276"/>
                      </a:cubicBezTo>
                      <a:lnTo>
                        <a:pt x="124327" y="304100"/>
                      </a:lnTo>
                      <a:lnTo>
                        <a:pt x="334721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3EC23873-9992-AB71-4103-AB18041DADB4}"/>
                    </a:ext>
                  </a:extLst>
                </p:cNvPr>
                <p:cNvSpPr/>
                <p:nvPr/>
              </p:nvSpPr>
              <p:spPr>
                <a:xfrm>
                  <a:off x="4891406" y="4358980"/>
                  <a:ext cx="303750" cy="458146"/>
                </a:xfrm>
                <a:custGeom>
                  <a:avLst/>
                  <a:gdLst>
                    <a:gd name="connsiteX0" fmla="*/ 0 w 319087"/>
                    <a:gd name="connsiteY0" fmla="*/ 2381 h 473869"/>
                    <a:gd name="connsiteX1" fmla="*/ 319087 w 319087"/>
                    <a:gd name="connsiteY1" fmla="*/ 4762 h 473869"/>
                    <a:gd name="connsiteX2" fmla="*/ 316706 w 319087"/>
                    <a:gd name="connsiteY2" fmla="*/ 161925 h 473869"/>
                    <a:gd name="connsiteX3" fmla="*/ 159544 w 319087"/>
                    <a:gd name="connsiteY3" fmla="*/ 311944 h 473869"/>
                    <a:gd name="connsiteX4" fmla="*/ 157162 w 319087"/>
                    <a:gd name="connsiteY4" fmla="*/ 466725 h 473869"/>
                    <a:gd name="connsiteX5" fmla="*/ 316706 w 319087"/>
                    <a:gd name="connsiteY5" fmla="*/ 323850 h 473869"/>
                    <a:gd name="connsiteX6" fmla="*/ 316706 w 319087"/>
                    <a:gd name="connsiteY6" fmla="*/ 473869 h 473869"/>
                    <a:gd name="connsiteX7" fmla="*/ 7144 w 319087"/>
                    <a:gd name="connsiteY7" fmla="*/ 473869 h 473869"/>
                    <a:gd name="connsiteX8" fmla="*/ 4762 w 319087"/>
                    <a:gd name="connsiteY8" fmla="*/ 316706 h 473869"/>
                    <a:gd name="connsiteX9" fmla="*/ 161925 w 319087"/>
                    <a:gd name="connsiteY9" fmla="*/ 164306 h 473869"/>
                    <a:gd name="connsiteX10" fmla="*/ 161925 w 319087"/>
                    <a:gd name="connsiteY10" fmla="*/ 0 h 473869"/>
                    <a:gd name="connsiteX11" fmla="*/ 4762 w 319087"/>
                    <a:gd name="connsiteY11" fmla="*/ 159544 h 473869"/>
                    <a:gd name="connsiteX12" fmla="*/ 0 w 319087"/>
                    <a:gd name="connsiteY12" fmla="*/ 2381 h 473869"/>
                    <a:gd name="connsiteX0" fmla="*/ 0 w 319087"/>
                    <a:gd name="connsiteY0" fmla="*/ 2381 h 473869"/>
                    <a:gd name="connsiteX1" fmla="*/ 319087 w 319087"/>
                    <a:gd name="connsiteY1" fmla="*/ 1502 h 473869"/>
                    <a:gd name="connsiteX2" fmla="*/ 316706 w 319087"/>
                    <a:gd name="connsiteY2" fmla="*/ 161925 h 473869"/>
                    <a:gd name="connsiteX3" fmla="*/ 159544 w 319087"/>
                    <a:gd name="connsiteY3" fmla="*/ 311944 h 473869"/>
                    <a:gd name="connsiteX4" fmla="*/ 157162 w 319087"/>
                    <a:gd name="connsiteY4" fmla="*/ 466725 h 473869"/>
                    <a:gd name="connsiteX5" fmla="*/ 316706 w 319087"/>
                    <a:gd name="connsiteY5" fmla="*/ 323850 h 473869"/>
                    <a:gd name="connsiteX6" fmla="*/ 316706 w 319087"/>
                    <a:gd name="connsiteY6" fmla="*/ 473869 h 473869"/>
                    <a:gd name="connsiteX7" fmla="*/ 7144 w 319087"/>
                    <a:gd name="connsiteY7" fmla="*/ 473869 h 473869"/>
                    <a:gd name="connsiteX8" fmla="*/ 4762 w 319087"/>
                    <a:gd name="connsiteY8" fmla="*/ 316706 h 473869"/>
                    <a:gd name="connsiteX9" fmla="*/ 161925 w 319087"/>
                    <a:gd name="connsiteY9" fmla="*/ 164306 h 473869"/>
                    <a:gd name="connsiteX10" fmla="*/ 161925 w 319087"/>
                    <a:gd name="connsiteY10" fmla="*/ 0 h 473869"/>
                    <a:gd name="connsiteX11" fmla="*/ 4762 w 319087"/>
                    <a:gd name="connsiteY11" fmla="*/ 159544 h 473869"/>
                    <a:gd name="connsiteX12" fmla="*/ 0 w 319087"/>
                    <a:gd name="connsiteY12" fmla="*/ 2381 h 473869"/>
                    <a:gd name="connsiteX0" fmla="*/ 0 w 318272"/>
                    <a:gd name="connsiteY0" fmla="*/ 2381 h 473869"/>
                    <a:gd name="connsiteX1" fmla="*/ 318272 w 318272"/>
                    <a:gd name="connsiteY1" fmla="*/ 1502 h 473869"/>
                    <a:gd name="connsiteX2" fmla="*/ 315891 w 318272"/>
                    <a:gd name="connsiteY2" fmla="*/ 161925 h 473869"/>
                    <a:gd name="connsiteX3" fmla="*/ 158729 w 318272"/>
                    <a:gd name="connsiteY3" fmla="*/ 311944 h 473869"/>
                    <a:gd name="connsiteX4" fmla="*/ 156347 w 318272"/>
                    <a:gd name="connsiteY4" fmla="*/ 466725 h 473869"/>
                    <a:gd name="connsiteX5" fmla="*/ 315891 w 318272"/>
                    <a:gd name="connsiteY5" fmla="*/ 323850 h 473869"/>
                    <a:gd name="connsiteX6" fmla="*/ 315891 w 318272"/>
                    <a:gd name="connsiteY6" fmla="*/ 473869 h 473869"/>
                    <a:gd name="connsiteX7" fmla="*/ 6329 w 318272"/>
                    <a:gd name="connsiteY7" fmla="*/ 473869 h 473869"/>
                    <a:gd name="connsiteX8" fmla="*/ 3947 w 318272"/>
                    <a:gd name="connsiteY8" fmla="*/ 316706 h 473869"/>
                    <a:gd name="connsiteX9" fmla="*/ 161110 w 318272"/>
                    <a:gd name="connsiteY9" fmla="*/ 164306 h 473869"/>
                    <a:gd name="connsiteX10" fmla="*/ 161110 w 318272"/>
                    <a:gd name="connsiteY10" fmla="*/ 0 h 473869"/>
                    <a:gd name="connsiteX11" fmla="*/ 3947 w 318272"/>
                    <a:gd name="connsiteY11" fmla="*/ 159544 h 473869"/>
                    <a:gd name="connsiteX12" fmla="*/ 0 w 318272"/>
                    <a:gd name="connsiteY12" fmla="*/ 2381 h 473869"/>
                    <a:gd name="connsiteX0" fmla="*/ 0 w 316642"/>
                    <a:gd name="connsiteY0" fmla="*/ 2381 h 473869"/>
                    <a:gd name="connsiteX1" fmla="*/ 316642 w 316642"/>
                    <a:gd name="connsiteY1" fmla="*/ 1502 h 473869"/>
                    <a:gd name="connsiteX2" fmla="*/ 314261 w 316642"/>
                    <a:gd name="connsiteY2" fmla="*/ 161925 h 473869"/>
                    <a:gd name="connsiteX3" fmla="*/ 157099 w 316642"/>
                    <a:gd name="connsiteY3" fmla="*/ 311944 h 473869"/>
                    <a:gd name="connsiteX4" fmla="*/ 154717 w 316642"/>
                    <a:gd name="connsiteY4" fmla="*/ 466725 h 473869"/>
                    <a:gd name="connsiteX5" fmla="*/ 314261 w 316642"/>
                    <a:gd name="connsiteY5" fmla="*/ 323850 h 473869"/>
                    <a:gd name="connsiteX6" fmla="*/ 314261 w 316642"/>
                    <a:gd name="connsiteY6" fmla="*/ 473869 h 473869"/>
                    <a:gd name="connsiteX7" fmla="*/ 4699 w 316642"/>
                    <a:gd name="connsiteY7" fmla="*/ 473869 h 473869"/>
                    <a:gd name="connsiteX8" fmla="*/ 2317 w 316642"/>
                    <a:gd name="connsiteY8" fmla="*/ 316706 h 473869"/>
                    <a:gd name="connsiteX9" fmla="*/ 159480 w 316642"/>
                    <a:gd name="connsiteY9" fmla="*/ 164306 h 473869"/>
                    <a:gd name="connsiteX10" fmla="*/ 159480 w 316642"/>
                    <a:gd name="connsiteY10" fmla="*/ 0 h 473869"/>
                    <a:gd name="connsiteX11" fmla="*/ 2317 w 316642"/>
                    <a:gd name="connsiteY11" fmla="*/ 159544 h 473869"/>
                    <a:gd name="connsiteX12" fmla="*/ 0 w 316642"/>
                    <a:gd name="connsiteY12" fmla="*/ 2381 h 473869"/>
                    <a:gd name="connsiteX0" fmla="*/ 0 w 316642"/>
                    <a:gd name="connsiteY0" fmla="*/ 2381 h 473869"/>
                    <a:gd name="connsiteX1" fmla="*/ 316642 w 316642"/>
                    <a:gd name="connsiteY1" fmla="*/ 1502 h 473869"/>
                    <a:gd name="connsiteX2" fmla="*/ 314261 w 316642"/>
                    <a:gd name="connsiteY2" fmla="*/ 161925 h 473869"/>
                    <a:gd name="connsiteX3" fmla="*/ 157099 w 316642"/>
                    <a:gd name="connsiteY3" fmla="*/ 311944 h 473869"/>
                    <a:gd name="connsiteX4" fmla="*/ 154717 w 316642"/>
                    <a:gd name="connsiteY4" fmla="*/ 466725 h 473869"/>
                    <a:gd name="connsiteX5" fmla="*/ 314261 w 316642"/>
                    <a:gd name="connsiteY5" fmla="*/ 323850 h 473869"/>
                    <a:gd name="connsiteX6" fmla="*/ 314261 w 316642"/>
                    <a:gd name="connsiteY6" fmla="*/ 473869 h 473869"/>
                    <a:gd name="connsiteX7" fmla="*/ 4699 w 316642"/>
                    <a:gd name="connsiteY7" fmla="*/ 473869 h 473869"/>
                    <a:gd name="connsiteX8" fmla="*/ 2317 w 316642"/>
                    <a:gd name="connsiteY8" fmla="*/ 316706 h 473869"/>
                    <a:gd name="connsiteX9" fmla="*/ 159480 w 316642"/>
                    <a:gd name="connsiteY9" fmla="*/ 164306 h 473869"/>
                    <a:gd name="connsiteX10" fmla="*/ 159480 w 316642"/>
                    <a:gd name="connsiteY10" fmla="*/ 0 h 473869"/>
                    <a:gd name="connsiteX11" fmla="*/ 2317 w 316642"/>
                    <a:gd name="connsiteY11" fmla="*/ 159544 h 473869"/>
                    <a:gd name="connsiteX12" fmla="*/ 0 w 316642"/>
                    <a:gd name="connsiteY12" fmla="*/ 2381 h 473869"/>
                    <a:gd name="connsiteX0" fmla="*/ 0 w 315012"/>
                    <a:gd name="connsiteY0" fmla="*/ 1566 h 473869"/>
                    <a:gd name="connsiteX1" fmla="*/ 315012 w 315012"/>
                    <a:gd name="connsiteY1" fmla="*/ 1502 h 473869"/>
                    <a:gd name="connsiteX2" fmla="*/ 312631 w 315012"/>
                    <a:gd name="connsiteY2" fmla="*/ 161925 h 473869"/>
                    <a:gd name="connsiteX3" fmla="*/ 155469 w 315012"/>
                    <a:gd name="connsiteY3" fmla="*/ 311944 h 473869"/>
                    <a:gd name="connsiteX4" fmla="*/ 153087 w 315012"/>
                    <a:gd name="connsiteY4" fmla="*/ 466725 h 473869"/>
                    <a:gd name="connsiteX5" fmla="*/ 312631 w 315012"/>
                    <a:gd name="connsiteY5" fmla="*/ 323850 h 473869"/>
                    <a:gd name="connsiteX6" fmla="*/ 312631 w 315012"/>
                    <a:gd name="connsiteY6" fmla="*/ 473869 h 473869"/>
                    <a:gd name="connsiteX7" fmla="*/ 3069 w 315012"/>
                    <a:gd name="connsiteY7" fmla="*/ 473869 h 473869"/>
                    <a:gd name="connsiteX8" fmla="*/ 687 w 315012"/>
                    <a:gd name="connsiteY8" fmla="*/ 316706 h 473869"/>
                    <a:gd name="connsiteX9" fmla="*/ 157850 w 315012"/>
                    <a:gd name="connsiteY9" fmla="*/ 164306 h 473869"/>
                    <a:gd name="connsiteX10" fmla="*/ 157850 w 315012"/>
                    <a:gd name="connsiteY10" fmla="*/ 0 h 473869"/>
                    <a:gd name="connsiteX11" fmla="*/ 687 w 315012"/>
                    <a:gd name="connsiteY11" fmla="*/ 159544 h 473869"/>
                    <a:gd name="connsiteX12" fmla="*/ 0 w 315012"/>
                    <a:gd name="connsiteY12" fmla="*/ 1566 h 473869"/>
                    <a:gd name="connsiteX0" fmla="*/ 0 w 315012"/>
                    <a:gd name="connsiteY0" fmla="*/ 1566 h 473869"/>
                    <a:gd name="connsiteX1" fmla="*/ 315012 w 315012"/>
                    <a:gd name="connsiteY1" fmla="*/ 1502 h 473869"/>
                    <a:gd name="connsiteX2" fmla="*/ 312631 w 315012"/>
                    <a:gd name="connsiteY2" fmla="*/ 161925 h 473869"/>
                    <a:gd name="connsiteX3" fmla="*/ 155469 w 315012"/>
                    <a:gd name="connsiteY3" fmla="*/ 311944 h 473869"/>
                    <a:gd name="connsiteX4" fmla="*/ 153087 w 315012"/>
                    <a:gd name="connsiteY4" fmla="*/ 466725 h 473869"/>
                    <a:gd name="connsiteX5" fmla="*/ 312631 w 315012"/>
                    <a:gd name="connsiteY5" fmla="*/ 323850 h 473869"/>
                    <a:gd name="connsiteX6" fmla="*/ 312631 w 315012"/>
                    <a:gd name="connsiteY6" fmla="*/ 473869 h 473869"/>
                    <a:gd name="connsiteX7" fmla="*/ 3069 w 315012"/>
                    <a:gd name="connsiteY7" fmla="*/ 473869 h 473869"/>
                    <a:gd name="connsiteX8" fmla="*/ 687 w 315012"/>
                    <a:gd name="connsiteY8" fmla="*/ 316706 h 473869"/>
                    <a:gd name="connsiteX9" fmla="*/ 157850 w 315012"/>
                    <a:gd name="connsiteY9" fmla="*/ 164306 h 473869"/>
                    <a:gd name="connsiteX10" fmla="*/ 157850 w 315012"/>
                    <a:gd name="connsiteY10" fmla="*/ 0 h 473869"/>
                    <a:gd name="connsiteX11" fmla="*/ 687 w 315012"/>
                    <a:gd name="connsiteY11" fmla="*/ 159544 h 473869"/>
                    <a:gd name="connsiteX12" fmla="*/ 0 w 315012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3424 w 315349"/>
                    <a:gd name="connsiteY4" fmla="*/ 466725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102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102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265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5099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5099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428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5806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428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5349"/>
                    <a:gd name="connsiteY0" fmla="*/ 1566 h 473869"/>
                    <a:gd name="connsiteX1" fmla="*/ 315349 w 315349"/>
                    <a:gd name="connsiteY1" fmla="*/ 1502 h 473869"/>
                    <a:gd name="connsiteX2" fmla="*/ 312968 w 315349"/>
                    <a:gd name="connsiteY2" fmla="*/ 161925 h 473869"/>
                    <a:gd name="connsiteX3" fmla="*/ 156621 w 315349"/>
                    <a:gd name="connsiteY3" fmla="*/ 311944 h 473869"/>
                    <a:gd name="connsiteX4" fmla="*/ 156684 w 315349"/>
                    <a:gd name="connsiteY4" fmla="*/ 470800 h 473869"/>
                    <a:gd name="connsiteX5" fmla="*/ 312968 w 315349"/>
                    <a:gd name="connsiteY5" fmla="*/ 323850 h 473869"/>
                    <a:gd name="connsiteX6" fmla="*/ 312968 w 315349"/>
                    <a:gd name="connsiteY6" fmla="*/ 473869 h 473869"/>
                    <a:gd name="connsiteX7" fmla="*/ 3406 w 315349"/>
                    <a:gd name="connsiteY7" fmla="*/ 473869 h 473869"/>
                    <a:gd name="connsiteX8" fmla="*/ 4284 w 315349"/>
                    <a:gd name="connsiteY8" fmla="*/ 316706 h 473869"/>
                    <a:gd name="connsiteX9" fmla="*/ 158187 w 315349"/>
                    <a:gd name="connsiteY9" fmla="*/ 164306 h 473869"/>
                    <a:gd name="connsiteX10" fmla="*/ 158187 w 315349"/>
                    <a:gd name="connsiteY10" fmla="*/ 0 h 473869"/>
                    <a:gd name="connsiteX11" fmla="*/ 209 w 315349"/>
                    <a:gd name="connsiteY11" fmla="*/ 159544 h 473869"/>
                    <a:gd name="connsiteX12" fmla="*/ 337 w 315349"/>
                    <a:gd name="connsiteY12" fmla="*/ 1566 h 473869"/>
                    <a:gd name="connsiteX0" fmla="*/ 337 w 314534"/>
                    <a:gd name="connsiteY0" fmla="*/ 1566 h 473869"/>
                    <a:gd name="connsiteX1" fmla="*/ 314534 w 314534"/>
                    <a:gd name="connsiteY1" fmla="*/ 1502 h 473869"/>
                    <a:gd name="connsiteX2" fmla="*/ 312968 w 314534"/>
                    <a:gd name="connsiteY2" fmla="*/ 161925 h 473869"/>
                    <a:gd name="connsiteX3" fmla="*/ 156621 w 314534"/>
                    <a:gd name="connsiteY3" fmla="*/ 311944 h 473869"/>
                    <a:gd name="connsiteX4" fmla="*/ 156684 w 314534"/>
                    <a:gd name="connsiteY4" fmla="*/ 470800 h 473869"/>
                    <a:gd name="connsiteX5" fmla="*/ 312968 w 314534"/>
                    <a:gd name="connsiteY5" fmla="*/ 323850 h 473869"/>
                    <a:gd name="connsiteX6" fmla="*/ 312968 w 314534"/>
                    <a:gd name="connsiteY6" fmla="*/ 473869 h 473869"/>
                    <a:gd name="connsiteX7" fmla="*/ 3406 w 314534"/>
                    <a:gd name="connsiteY7" fmla="*/ 473869 h 473869"/>
                    <a:gd name="connsiteX8" fmla="*/ 4284 w 314534"/>
                    <a:gd name="connsiteY8" fmla="*/ 316706 h 473869"/>
                    <a:gd name="connsiteX9" fmla="*/ 158187 w 314534"/>
                    <a:gd name="connsiteY9" fmla="*/ 164306 h 473869"/>
                    <a:gd name="connsiteX10" fmla="*/ 158187 w 314534"/>
                    <a:gd name="connsiteY10" fmla="*/ 0 h 473869"/>
                    <a:gd name="connsiteX11" fmla="*/ 209 w 314534"/>
                    <a:gd name="connsiteY11" fmla="*/ 159544 h 473869"/>
                    <a:gd name="connsiteX12" fmla="*/ 337 w 314534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0 w 313382"/>
                    <a:gd name="connsiteY0" fmla="*/ 1566 h 473869"/>
                    <a:gd name="connsiteX1" fmla="*/ 313382 w 313382"/>
                    <a:gd name="connsiteY1" fmla="*/ 687 h 473869"/>
                    <a:gd name="connsiteX2" fmla="*/ 312631 w 313382"/>
                    <a:gd name="connsiteY2" fmla="*/ 161925 h 473869"/>
                    <a:gd name="connsiteX3" fmla="*/ 156284 w 313382"/>
                    <a:gd name="connsiteY3" fmla="*/ 311944 h 473869"/>
                    <a:gd name="connsiteX4" fmla="*/ 156347 w 313382"/>
                    <a:gd name="connsiteY4" fmla="*/ 470800 h 473869"/>
                    <a:gd name="connsiteX5" fmla="*/ 312631 w 313382"/>
                    <a:gd name="connsiteY5" fmla="*/ 323850 h 473869"/>
                    <a:gd name="connsiteX6" fmla="*/ 312631 w 313382"/>
                    <a:gd name="connsiteY6" fmla="*/ 473869 h 473869"/>
                    <a:gd name="connsiteX7" fmla="*/ 3069 w 313382"/>
                    <a:gd name="connsiteY7" fmla="*/ 473869 h 473869"/>
                    <a:gd name="connsiteX8" fmla="*/ 3947 w 313382"/>
                    <a:gd name="connsiteY8" fmla="*/ 316706 h 473869"/>
                    <a:gd name="connsiteX9" fmla="*/ 157850 w 313382"/>
                    <a:gd name="connsiteY9" fmla="*/ 164306 h 473869"/>
                    <a:gd name="connsiteX10" fmla="*/ 157850 w 313382"/>
                    <a:gd name="connsiteY10" fmla="*/ 0 h 473869"/>
                    <a:gd name="connsiteX11" fmla="*/ 1502 w 313382"/>
                    <a:gd name="connsiteY11" fmla="*/ 159544 h 473869"/>
                    <a:gd name="connsiteX12" fmla="*/ 0 w 313382"/>
                    <a:gd name="connsiteY12" fmla="*/ 1566 h 473869"/>
                    <a:gd name="connsiteX0" fmla="*/ 337 w 313719"/>
                    <a:gd name="connsiteY0" fmla="*/ 1566 h 473869"/>
                    <a:gd name="connsiteX1" fmla="*/ 313719 w 313719"/>
                    <a:gd name="connsiteY1" fmla="*/ 687 h 473869"/>
                    <a:gd name="connsiteX2" fmla="*/ 312968 w 313719"/>
                    <a:gd name="connsiteY2" fmla="*/ 161925 h 473869"/>
                    <a:gd name="connsiteX3" fmla="*/ 156621 w 313719"/>
                    <a:gd name="connsiteY3" fmla="*/ 311944 h 473869"/>
                    <a:gd name="connsiteX4" fmla="*/ 156684 w 313719"/>
                    <a:gd name="connsiteY4" fmla="*/ 470800 h 473869"/>
                    <a:gd name="connsiteX5" fmla="*/ 312968 w 313719"/>
                    <a:gd name="connsiteY5" fmla="*/ 323850 h 473869"/>
                    <a:gd name="connsiteX6" fmla="*/ 312968 w 313719"/>
                    <a:gd name="connsiteY6" fmla="*/ 473869 h 473869"/>
                    <a:gd name="connsiteX7" fmla="*/ 3406 w 313719"/>
                    <a:gd name="connsiteY7" fmla="*/ 473869 h 473869"/>
                    <a:gd name="connsiteX8" fmla="*/ 4284 w 313719"/>
                    <a:gd name="connsiteY8" fmla="*/ 316706 h 473869"/>
                    <a:gd name="connsiteX9" fmla="*/ 158187 w 313719"/>
                    <a:gd name="connsiteY9" fmla="*/ 164306 h 473869"/>
                    <a:gd name="connsiteX10" fmla="*/ 158187 w 313719"/>
                    <a:gd name="connsiteY10" fmla="*/ 0 h 473869"/>
                    <a:gd name="connsiteX11" fmla="*/ 209 w 313719"/>
                    <a:gd name="connsiteY11" fmla="*/ 159544 h 473869"/>
                    <a:gd name="connsiteX12" fmla="*/ 337 w 313719"/>
                    <a:gd name="connsiteY12" fmla="*/ 1566 h 473869"/>
                    <a:gd name="connsiteX0" fmla="*/ 337 w 313719"/>
                    <a:gd name="connsiteY0" fmla="*/ 879 h 473182"/>
                    <a:gd name="connsiteX1" fmla="*/ 313719 w 313719"/>
                    <a:gd name="connsiteY1" fmla="*/ 0 h 473182"/>
                    <a:gd name="connsiteX2" fmla="*/ 312968 w 313719"/>
                    <a:gd name="connsiteY2" fmla="*/ 161238 h 473182"/>
                    <a:gd name="connsiteX3" fmla="*/ 156621 w 313719"/>
                    <a:gd name="connsiteY3" fmla="*/ 311257 h 473182"/>
                    <a:gd name="connsiteX4" fmla="*/ 156684 w 313719"/>
                    <a:gd name="connsiteY4" fmla="*/ 470113 h 473182"/>
                    <a:gd name="connsiteX5" fmla="*/ 312968 w 313719"/>
                    <a:gd name="connsiteY5" fmla="*/ 323163 h 473182"/>
                    <a:gd name="connsiteX6" fmla="*/ 312968 w 313719"/>
                    <a:gd name="connsiteY6" fmla="*/ 473182 h 473182"/>
                    <a:gd name="connsiteX7" fmla="*/ 3406 w 313719"/>
                    <a:gd name="connsiteY7" fmla="*/ 473182 h 473182"/>
                    <a:gd name="connsiteX8" fmla="*/ 4284 w 313719"/>
                    <a:gd name="connsiteY8" fmla="*/ 316019 h 473182"/>
                    <a:gd name="connsiteX9" fmla="*/ 158187 w 313719"/>
                    <a:gd name="connsiteY9" fmla="*/ 163619 h 473182"/>
                    <a:gd name="connsiteX10" fmla="*/ 158187 w 313719"/>
                    <a:gd name="connsiteY10" fmla="*/ 943 h 473182"/>
                    <a:gd name="connsiteX11" fmla="*/ 209 w 313719"/>
                    <a:gd name="connsiteY11" fmla="*/ 158857 h 473182"/>
                    <a:gd name="connsiteX12" fmla="*/ 337 w 313719"/>
                    <a:gd name="connsiteY12" fmla="*/ 879 h 473182"/>
                    <a:gd name="connsiteX0" fmla="*/ 337 w 313719"/>
                    <a:gd name="connsiteY0" fmla="*/ 879 h 473182"/>
                    <a:gd name="connsiteX1" fmla="*/ 313719 w 313719"/>
                    <a:gd name="connsiteY1" fmla="*/ 0 h 473182"/>
                    <a:gd name="connsiteX2" fmla="*/ 312968 w 313719"/>
                    <a:gd name="connsiteY2" fmla="*/ 161238 h 473182"/>
                    <a:gd name="connsiteX3" fmla="*/ 156621 w 313719"/>
                    <a:gd name="connsiteY3" fmla="*/ 311257 h 473182"/>
                    <a:gd name="connsiteX4" fmla="*/ 156684 w 313719"/>
                    <a:gd name="connsiteY4" fmla="*/ 470113 h 473182"/>
                    <a:gd name="connsiteX5" fmla="*/ 312968 w 313719"/>
                    <a:gd name="connsiteY5" fmla="*/ 323163 h 473182"/>
                    <a:gd name="connsiteX6" fmla="*/ 312968 w 313719"/>
                    <a:gd name="connsiteY6" fmla="*/ 473182 h 473182"/>
                    <a:gd name="connsiteX7" fmla="*/ 3406 w 313719"/>
                    <a:gd name="connsiteY7" fmla="*/ 473182 h 473182"/>
                    <a:gd name="connsiteX8" fmla="*/ 4284 w 313719"/>
                    <a:gd name="connsiteY8" fmla="*/ 316019 h 473182"/>
                    <a:gd name="connsiteX9" fmla="*/ 158187 w 313719"/>
                    <a:gd name="connsiteY9" fmla="*/ 163619 h 473182"/>
                    <a:gd name="connsiteX10" fmla="*/ 158187 w 313719"/>
                    <a:gd name="connsiteY10" fmla="*/ 4308 h 473182"/>
                    <a:gd name="connsiteX11" fmla="*/ 209 w 313719"/>
                    <a:gd name="connsiteY11" fmla="*/ 158857 h 473182"/>
                    <a:gd name="connsiteX12" fmla="*/ 337 w 313719"/>
                    <a:gd name="connsiteY12" fmla="*/ 879 h 473182"/>
                    <a:gd name="connsiteX0" fmla="*/ 337 w 313719"/>
                    <a:gd name="connsiteY0" fmla="*/ 879 h 473182"/>
                    <a:gd name="connsiteX1" fmla="*/ 313719 w 313719"/>
                    <a:gd name="connsiteY1" fmla="*/ 0 h 473182"/>
                    <a:gd name="connsiteX2" fmla="*/ 312968 w 313719"/>
                    <a:gd name="connsiteY2" fmla="*/ 161238 h 473182"/>
                    <a:gd name="connsiteX3" fmla="*/ 156621 w 313719"/>
                    <a:gd name="connsiteY3" fmla="*/ 311257 h 473182"/>
                    <a:gd name="connsiteX4" fmla="*/ 156684 w 313719"/>
                    <a:gd name="connsiteY4" fmla="*/ 466748 h 473182"/>
                    <a:gd name="connsiteX5" fmla="*/ 312968 w 313719"/>
                    <a:gd name="connsiteY5" fmla="*/ 323163 h 473182"/>
                    <a:gd name="connsiteX6" fmla="*/ 312968 w 313719"/>
                    <a:gd name="connsiteY6" fmla="*/ 473182 h 473182"/>
                    <a:gd name="connsiteX7" fmla="*/ 3406 w 313719"/>
                    <a:gd name="connsiteY7" fmla="*/ 473182 h 473182"/>
                    <a:gd name="connsiteX8" fmla="*/ 4284 w 313719"/>
                    <a:gd name="connsiteY8" fmla="*/ 316019 h 473182"/>
                    <a:gd name="connsiteX9" fmla="*/ 158187 w 313719"/>
                    <a:gd name="connsiteY9" fmla="*/ 163619 h 473182"/>
                    <a:gd name="connsiteX10" fmla="*/ 158187 w 313719"/>
                    <a:gd name="connsiteY10" fmla="*/ 4308 h 473182"/>
                    <a:gd name="connsiteX11" fmla="*/ 209 w 313719"/>
                    <a:gd name="connsiteY11" fmla="*/ 158857 h 473182"/>
                    <a:gd name="connsiteX12" fmla="*/ 337 w 313719"/>
                    <a:gd name="connsiteY12" fmla="*/ 879 h 473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13719" h="473182">
                      <a:moveTo>
                        <a:pt x="337" y="879"/>
                      </a:moveTo>
                      <a:lnTo>
                        <a:pt x="313719" y="0"/>
                      </a:lnTo>
                      <a:cubicBezTo>
                        <a:pt x="312925" y="52388"/>
                        <a:pt x="313762" y="108850"/>
                        <a:pt x="312968" y="161238"/>
                      </a:cubicBezTo>
                      <a:lnTo>
                        <a:pt x="156621" y="311257"/>
                      </a:lnTo>
                      <a:cubicBezTo>
                        <a:pt x="156914" y="364209"/>
                        <a:pt x="156391" y="413796"/>
                        <a:pt x="156684" y="466748"/>
                      </a:cubicBezTo>
                      <a:lnTo>
                        <a:pt x="312968" y="323163"/>
                      </a:lnTo>
                      <a:lnTo>
                        <a:pt x="312968" y="473182"/>
                      </a:lnTo>
                      <a:lnTo>
                        <a:pt x="3406" y="473182"/>
                      </a:lnTo>
                      <a:cubicBezTo>
                        <a:pt x="3155" y="420794"/>
                        <a:pt x="4535" y="368407"/>
                        <a:pt x="4284" y="316019"/>
                      </a:cubicBezTo>
                      <a:lnTo>
                        <a:pt x="158187" y="163619"/>
                      </a:lnTo>
                      <a:lnTo>
                        <a:pt x="158187" y="4308"/>
                      </a:lnTo>
                      <a:lnTo>
                        <a:pt x="209" y="158857"/>
                      </a:lnTo>
                      <a:cubicBezTo>
                        <a:pt x="-563" y="106469"/>
                        <a:pt x="1109" y="53267"/>
                        <a:pt x="337" y="8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859924-AC50-5754-8BB8-7E3B8C859C5D}"/>
                </a:ext>
              </a:extLst>
            </p:cNvPr>
            <p:cNvSpPr/>
            <p:nvPr/>
          </p:nvSpPr>
          <p:spPr>
            <a:xfrm>
              <a:off x="6048516" y="4532222"/>
              <a:ext cx="714454" cy="471723"/>
            </a:xfrm>
            <a:custGeom>
              <a:avLst/>
              <a:gdLst>
                <a:gd name="connsiteX0" fmla="*/ 314392 w 733492"/>
                <a:gd name="connsiteY0" fmla="*/ 0 h 457670"/>
                <a:gd name="connsiteX1" fmla="*/ 67 w 733492"/>
                <a:gd name="connsiteY1" fmla="*/ 328613 h 457670"/>
                <a:gd name="connsiteX2" fmla="*/ 290580 w 733492"/>
                <a:gd name="connsiteY2" fmla="*/ 457200 h 457670"/>
                <a:gd name="connsiteX3" fmla="*/ 733492 w 733492"/>
                <a:gd name="connsiteY3" fmla="*/ 290513 h 457670"/>
                <a:gd name="connsiteX0" fmla="*/ 295351 w 714451"/>
                <a:gd name="connsiteY0" fmla="*/ 0 h 457440"/>
                <a:gd name="connsiteX1" fmla="*/ 76 w 714451"/>
                <a:gd name="connsiteY1" fmla="*/ 266700 h 457440"/>
                <a:gd name="connsiteX2" fmla="*/ 271539 w 714451"/>
                <a:gd name="connsiteY2" fmla="*/ 457200 h 457440"/>
                <a:gd name="connsiteX3" fmla="*/ 714451 w 714451"/>
                <a:gd name="connsiteY3" fmla="*/ 290513 h 457440"/>
                <a:gd name="connsiteX0" fmla="*/ 353212 w 715162"/>
                <a:gd name="connsiteY0" fmla="*/ 0 h 476497"/>
                <a:gd name="connsiteX1" fmla="*/ 787 w 715162"/>
                <a:gd name="connsiteY1" fmla="*/ 285750 h 476497"/>
                <a:gd name="connsiteX2" fmla="*/ 272250 w 715162"/>
                <a:gd name="connsiteY2" fmla="*/ 476250 h 476497"/>
                <a:gd name="connsiteX3" fmla="*/ 715162 w 715162"/>
                <a:gd name="connsiteY3" fmla="*/ 309563 h 476497"/>
                <a:gd name="connsiteX0" fmla="*/ 348472 w 710422"/>
                <a:gd name="connsiteY0" fmla="*/ 0 h 476410"/>
                <a:gd name="connsiteX1" fmla="*/ 810 w 710422"/>
                <a:gd name="connsiteY1" fmla="*/ 219075 h 476410"/>
                <a:gd name="connsiteX2" fmla="*/ 267510 w 710422"/>
                <a:gd name="connsiteY2" fmla="*/ 476250 h 476410"/>
                <a:gd name="connsiteX3" fmla="*/ 710422 w 710422"/>
                <a:gd name="connsiteY3" fmla="*/ 309563 h 476410"/>
                <a:gd name="connsiteX0" fmla="*/ 351684 w 713634"/>
                <a:gd name="connsiteY0" fmla="*/ 0 h 471651"/>
                <a:gd name="connsiteX1" fmla="*/ 4022 w 713634"/>
                <a:gd name="connsiteY1" fmla="*/ 219075 h 471651"/>
                <a:gd name="connsiteX2" fmla="*/ 199285 w 713634"/>
                <a:gd name="connsiteY2" fmla="*/ 471488 h 471651"/>
                <a:gd name="connsiteX3" fmla="*/ 713634 w 713634"/>
                <a:gd name="connsiteY3" fmla="*/ 309563 h 471651"/>
                <a:gd name="connsiteX0" fmla="*/ 357266 w 719216"/>
                <a:gd name="connsiteY0" fmla="*/ 0 h 471723"/>
                <a:gd name="connsiteX1" fmla="*/ 9604 w 719216"/>
                <a:gd name="connsiteY1" fmla="*/ 219075 h 471723"/>
                <a:gd name="connsiteX2" fmla="*/ 204867 w 719216"/>
                <a:gd name="connsiteY2" fmla="*/ 471488 h 471723"/>
                <a:gd name="connsiteX3" fmla="*/ 719216 w 719216"/>
                <a:gd name="connsiteY3" fmla="*/ 309563 h 471723"/>
                <a:gd name="connsiteX0" fmla="*/ 357266 w 714454"/>
                <a:gd name="connsiteY0" fmla="*/ 0 h 471723"/>
                <a:gd name="connsiteX1" fmla="*/ 9604 w 714454"/>
                <a:gd name="connsiteY1" fmla="*/ 219075 h 471723"/>
                <a:gd name="connsiteX2" fmla="*/ 204867 w 714454"/>
                <a:gd name="connsiteY2" fmla="*/ 471488 h 471723"/>
                <a:gd name="connsiteX3" fmla="*/ 714454 w 714454"/>
                <a:gd name="connsiteY3" fmla="*/ 300038 h 4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454" h="471723">
                  <a:moveTo>
                    <a:pt x="357266" y="0"/>
                  </a:moveTo>
                  <a:cubicBezTo>
                    <a:pt x="202088" y="126206"/>
                    <a:pt x="54054" y="83344"/>
                    <a:pt x="9604" y="219075"/>
                  </a:cubicBezTo>
                  <a:cubicBezTo>
                    <a:pt x="-34846" y="354806"/>
                    <a:pt x="82630" y="477838"/>
                    <a:pt x="204867" y="471488"/>
                  </a:cubicBezTo>
                  <a:cubicBezTo>
                    <a:pt x="327104" y="465138"/>
                    <a:pt x="554116" y="380206"/>
                    <a:pt x="714454" y="300038"/>
                  </a:cubicBezTo>
                </a:path>
              </a:pathLst>
            </a:custGeom>
            <a:solidFill>
              <a:schemeClr val="bg1"/>
            </a:solidFill>
            <a:ln w="31750">
              <a:solidFill>
                <a:srgbClr val="3B29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613A9D-87A7-EF49-207C-1CDC126D8DD8}"/>
              </a:ext>
            </a:extLst>
          </p:cNvPr>
          <p:cNvGrpSpPr/>
          <p:nvPr/>
        </p:nvGrpSpPr>
        <p:grpSpPr>
          <a:xfrm>
            <a:off x="2748501" y="2483293"/>
            <a:ext cx="1465787" cy="1465785"/>
            <a:chOff x="3441921" y="2833813"/>
            <a:chExt cx="1465787" cy="146578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8B43928-CB53-DBB6-BBBB-7CA9CB504376}"/>
                </a:ext>
              </a:extLst>
            </p:cNvPr>
            <p:cNvGrpSpPr/>
            <p:nvPr/>
          </p:nvGrpSpPr>
          <p:grpSpPr>
            <a:xfrm>
              <a:off x="3441921" y="2833813"/>
              <a:ext cx="1465787" cy="1465785"/>
              <a:chOff x="3441921" y="2833813"/>
              <a:chExt cx="1465787" cy="1465785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13397BC2-1B33-BDC7-32CF-D00C2FD1D8B3}"/>
                  </a:ext>
                </a:extLst>
              </p:cNvPr>
              <p:cNvSpPr/>
              <p:nvPr/>
            </p:nvSpPr>
            <p:spPr>
              <a:xfrm>
                <a:off x="3441924" y="2833814"/>
                <a:ext cx="1465784" cy="1465784"/>
              </a:xfrm>
              <a:prstGeom prst="roundRect">
                <a:avLst>
                  <a:gd name="adj" fmla="val 620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E9A0D0-E991-CFE7-AAD8-0A8513BA653A}"/>
                  </a:ext>
                </a:extLst>
              </p:cNvPr>
              <p:cNvSpPr/>
              <p:nvPr/>
            </p:nvSpPr>
            <p:spPr>
              <a:xfrm>
                <a:off x="4831394" y="2836822"/>
                <a:ext cx="76014" cy="1459769"/>
              </a:xfrm>
              <a:custGeom>
                <a:avLst/>
                <a:gdLst>
                  <a:gd name="connsiteX0" fmla="*/ 0 w 56640"/>
                  <a:gd name="connsiteY0" fmla="*/ 0 h 1087719"/>
                  <a:gd name="connsiteX1" fmla="*/ 15269 w 56640"/>
                  <a:gd name="connsiteY1" fmla="*/ 3082 h 1087719"/>
                  <a:gd name="connsiteX2" fmla="*/ 56640 w 56640"/>
                  <a:gd name="connsiteY2" fmla="*/ 65497 h 1087719"/>
                  <a:gd name="connsiteX3" fmla="*/ 56640 w 56640"/>
                  <a:gd name="connsiteY3" fmla="*/ 1022221 h 1087719"/>
                  <a:gd name="connsiteX4" fmla="*/ 15269 w 56640"/>
                  <a:gd name="connsiteY4" fmla="*/ 1084636 h 1087719"/>
                  <a:gd name="connsiteX5" fmla="*/ 0 w 56640"/>
                  <a:gd name="connsiteY5" fmla="*/ 1087719 h 1087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40" h="1087719">
                    <a:moveTo>
                      <a:pt x="0" y="0"/>
                    </a:moveTo>
                    <a:lnTo>
                      <a:pt x="15269" y="3082"/>
                    </a:lnTo>
                    <a:cubicBezTo>
                      <a:pt x="39581" y="13365"/>
                      <a:pt x="56640" y="37439"/>
                      <a:pt x="56640" y="65497"/>
                    </a:cubicBezTo>
                    <a:lnTo>
                      <a:pt x="56640" y="1022221"/>
                    </a:lnTo>
                    <a:cubicBezTo>
                      <a:pt x="56640" y="1050279"/>
                      <a:pt x="39581" y="1074353"/>
                      <a:pt x="15269" y="1084636"/>
                    </a:cubicBezTo>
                    <a:lnTo>
                      <a:pt x="0" y="108771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3C172F-2BDF-CD8B-7268-086DAA7E97E9}"/>
                  </a:ext>
                </a:extLst>
              </p:cNvPr>
              <p:cNvGrpSpPr/>
              <p:nvPr/>
            </p:nvGrpSpPr>
            <p:grpSpPr>
              <a:xfrm>
                <a:off x="3441921" y="2833813"/>
                <a:ext cx="1465783" cy="195849"/>
                <a:chOff x="7817074" y="3394193"/>
                <a:chExt cx="1092200" cy="145933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49E7672-206E-0408-C64E-7D48664DE39D}"/>
                    </a:ext>
                  </a:extLst>
                </p:cNvPr>
                <p:cNvSpPr/>
                <p:nvPr/>
              </p:nvSpPr>
              <p:spPr>
                <a:xfrm>
                  <a:off x="7817074" y="3394193"/>
                  <a:ext cx="1092200" cy="145933"/>
                </a:xfrm>
                <a:custGeom>
                  <a:avLst/>
                  <a:gdLst>
                    <a:gd name="connsiteX0" fmla="*/ 67738 w 1092200"/>
                    <a:gd name="connsiteY0" fmla="*/ 0 h 145933"/>
                    <a:gd name="connsiteX1" fmla="*/ 1024462 w 1092200"/>
                    <a:gd name="connsiteY1" fmla="*/ 0 h 145933"/>
                    <a:gd name="connsiteX2" fmla="*/ 1092200 w 1092200"/>
                    <a:gd name="connsiteY2" fmla="*/ 67738 h 145933"/>
                    <a:gd name="connsiteX3" fmla="*/ 1092200 w 1092200"/>
                    <a:gd name="connsiteY3" fmla="*/ 145933 h 145933"/>
                    <a:gd name="connsiteX4" fmla="*/ 0 w 1092200"/>
                    <a:gd name="connsiteY4" fmla="*/ 145933 h 145933"/>
                    <a:gd name="connsiteX5" fmla="*/ 0 w 1092200"/>
                    <a:gd name="connsiteY5" fmla="*/ 67738 h 145933"/>
                    <a:gd name="connsiteX6" fmla="*/ 67738 w 1092200"/>
                    <a:gd name="connsiteY6" fmla="*/ 0 h 145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200" h="145933">
                      <a:moveTo>
                        <a:pt x="67738" y="0"/>
                      </a:moveTo>
                      <a:lnTo>
                        <a:pt x="1024462" y="0"/>
                      </a:lnTo>
                      <a:cubicBezTo>
                        <a:pt x="1061873" y="0"/>
                        <a:pt x="1092200" y="30327"/>
                        <a:pt x="1092200" y="67738"/>
                      </a:cubicBezTo>
                      <a:lnTo>
                        <a:pt x="1092200" y="145933"/>
                      </a:lnTo>
                      <a:lnTo>
                        <a:pt x="0" y="145933"/>
                      </a:lnTo>
                      <a:lnTo>
                        <a:pt x="0" y="67738"/>
                      </a:lnTo>
                      <a:cubicBezTo>
                        <a:pt x="0" y="30327"/>
                        <a:pt x="30327" y="0"/>
                        <a:pt x="6773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6E543E87-9C91-A21C-B750-BA25E8933ABC}"/>
                    </a:ext>
                  </a:extLst>
                </p:cNvPr>
                <p:cNvSpPr/>
                <p:nvPr/>
              </p:nvSpPr>
              <p:spPr>
                <a:xfrm>
                  <a:off x="8763000" y="3446545"/>
                  <a:ext cx="82601" cy="467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D7D5454B-93FB-20A8-CEA8-65948EAF0CC4}"/>
                    </a:ext>
                  </a:extLst>
                </p:cNvPr>
                <p:cNvSpPr/>
                <p:nvPr/>
              </p:nvSpPr>
              <p:spPr>
                <a:xfrm>
                  <a:off x="7992907" y="3446545"/>
                  <a:ext cx="161925" cy="467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F03A2A3-C14C-AC7E-A807-3CB1C2B69E33}"/>
                    </a:ext>
                  </a:extLst>
                </p:cNvPr>
                <p:cNvSpPr/>
                <p:nvPr/>
              </p:nvSpPr>
              <p:spPr>
                <a:xfrm>
                  <a:off x="8189411" y="3446545"/>
                  <a:ext cx="161925" cy="467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DC44494-8987-56C8-5532-D4B050A55076}"/>
                    </a:ext>
                  </a:extLst>
                </p:cNvPr>
                <p:cNvSpPr/>
                <p:nvPr/>
              </p:nvSpPr>
              <p:spPr>
                <a:xfrm>
                  <a:off x="7882131" y="3446545"/>
                  <a:ext cx="45719" cy="467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27679EB-FAAF-ECD6-3D38-D0FD14FA239E}"/>
                </a:ext>
              </a:extLst>
            </p:cNvPr>
            <p:cNvSpPr/>
            <p:nvPr/>
          </p:nvSpPr>
          <p:spPr>
            <a:xfrm>
              <a:off x="4832579" y="3225666"/>
              <a:ext cx="74822" cy="476166"/>
            </a:xfrm>
            <a:prstGeom prst="roundRect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7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Miguel Carvalho de Jesus</dc:creator>
  <cp:lastModifiedBy>Nuno Jesus</cp:lastModifiedBy>
  <cp:revision>2</cp:revision>
  <dcterms:created xsi:type="dcterms:W3CDTF">2023-06-10T14:59:54Z</dcterms:created>
  <dcterms:modified xsi:type="dcterms:W3CDTF">2023-06-10T17:52:28Z</dcterms:modified>
</cp:coreProperties>
</file>