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100" d="100"/>
          <a:sy n="100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AEF-2124-4B2D-A5D0-1C2AF27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9B98-16C2-4175-8F8C-938344A9C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4A7B-7278-4A81-90A2-B0994F64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1A8E-E13E-4C61-BC1D-32B6A333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B2E-C13A-4D69-ABF3-1F94921B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0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B0B2-3334-4832-93AB-9E3C439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FE9A-FA63-4397-90F3-169DFA349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0F22-C5F2-492F-9C22-2DF2B6C0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34BA-9924-4817-8A71-BAA40BA0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063D-B0B8-4ACA-8C83-8B2FAFFF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0EE5-7AD4-42FB-9784-7FE162D29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2DBE8-7A0C-4136-A2D5-66A28C5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3A56-ADEC-41CF-ABB8-F7033FE4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D4DCB-49E8-4348-97A2-FF246515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760B-2DFE-4FF2-807D-3E6A0E01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9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45F-CEF5-4D9C-96FB-E42173A6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26D7-212E-4AB4-A19D-0DEFE5A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CFFD-DAD8-4527-A688-F2A28EB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9EAF-17CD-4808-9F5C-F9329674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CD8D-DC68-45C6-B55C-204B0228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4186-868D-409D-A83A-1952E990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5926-CD4B-4D74-AED2-C8CB670A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BCC3-F316-4942-BC6C-7390B2BD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E8F6-7687-446D-929E-EC78073B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23DB-467B-4195-8D58-816A3DB6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D862-59A8-4C53-A836-136E021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9EAC-9AC3-4EB8-A8BB-5371A88BF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0647C-2788-4248-AE02-822CA53B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2FB7E-464C-4060-AD52-CA46060A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E613-012B-4B09-BEB5-244D0970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079E-3EEE-4771-8C3B-67833B48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6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27F3-EF90-46CC-9588-2A6EDAE6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48E8-5821-41FE-A507-1CFD6737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816D-235B-4804-ABA9-BA1A5C0C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1FBE6-92B1-457D-B24B-8BA87716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C456-DA3F-4DB2-963E-457EC7E6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737E5-8FD8-4C13-80D6-F7CC9D52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B2C97-06FE-41BE-A9AD-A630EE3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2AA71-62D1-4EB6-8EC4-9FED35B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5A9A-50B2-4670-90AE-C6B99374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CC646-F110-42A0-B996-2F516C6D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77B38-88BC-41AD-A6E0-98FA6049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619F-54A4-4628-8B4C-BB70EE5D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1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9C2F4-8FEB-47F1-9EFA-D6EE2E7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F288-275B-493C-BE01-201BDD41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BF86-C0CB-49EC-BC81-A5C1B1CC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F7F-8969-48D5-A6C3-FC53C4E2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88B6-31E9-4B8C-B898-7593D530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39CE-A11F-44B0-8373-659B7DC1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2322-9095-429B-9807-4319586F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205B6-7B1E-4540-8D36-F0D9679E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20A5-2CBD-4339-A3EA-C3DA1294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380C-2627-42A2-ABCF-DF0BE9F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B3C55-4ADF-414C-B37C-A71BD3839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6BF7-A239-451C-81E9-822C1394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2968-C7BD-4D89-AACA-76934909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2C8F6-224C-45A1-9AD8-4CB17A7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D4CC-279E-4963-A228-17963E0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23F8C-7443-4967-9AC2-75DADC5A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1C8A-DE35-4750-BA77-24658B99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7F27-199E-43C9-A680-D2541D026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25D7-8083-43FD-96AC-FB673E1BD172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B63A-F90C-4A74-BAC0-EBF5D829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8BA6-3BB9-44EB-8C67-31228773C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8FC5-EDD4-44E6-A2CC-BBB24B78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24DBA9-0054-4B32-8783-E29337235AC7}"/>
              </a:ext>
            </a:extLst>
          </p:cNvPr>
          <p:cNvSpPr/>
          <p:nvPr/>
        </p:nvSpPr>
        <p:spPr>
          <a:xfrm>
            <a:off x="738188" y="1266825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5DA0F-871B-4D6E-B1EC-82581A02908F}"/>
              </a:ext>
            </a:extLst>
          </p:cNvPr>
          <p:cNvSpPr/>
          <p:nvPr/>
        </p:nvSpPr>
        <p:spPr>
          <a:xfrm>
            <a:off x="2047876" y="2562226"/>
            <a:ext cx="1085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15CFA0-164B-4786-A0C7-B2BC046006DC}"/>
              </a:ext>
            </a:extLst>
          </p:cNvPr>
          <p:cNvSpPr/>
          <p:nvPr/>
        </p:nvSpPr>
        <p:spPr>
          <a:xfrm>
            <a:off x="3581144" y="1266825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ED69F-581D-4F7A-B61C-1E5934BE5B65}"/>
              </a:ext>
            </a:extLst>
          </p:cNvPr>
          <p:cNvSpPr/>
          <p:nvPr/>
        </p:nvSpPr>
        <p:spPr>
          <a:xfrm>
            <a:off x="4876544" y="2533651"/>
            <a:ext cx="1085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99C47-1234-4B8E-BDD8-FED6A7583904}"/>
              </a:ext>
            </a:extLst>
          </p:cNvPr>
          <p:cNvCxnSpPr>
            <a:cxnSpLocks/>
          </p:cNvCxnSpPr>
          <p:nvPr/>
        </p:nvCxnSpPr>
        <p:spPr>
          <a:xfrm>
            <a:off x="1490663" y="238125"/>
            <a:ext cx="0" cy="17811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F4C82-5DC0-4CE2-BB9B-A9B06E0B3C9D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1504951" y="2019300"/>
            <a:ext cx="517792" cy="53208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AD3AB5-5E63-4BC3-943A-95A221259F55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738188" y="1996148"/>
            <a:ext cx="738190" cy="231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30A97-260F-4251-826E-0E8DE6FC2AD8}"/>
              </a:ext>
            </a:extLst>
          </p:cNvPr>
          <p:cNvCxnSpPr>
            <a:cxnSpLocks/>
          </p:cNvCxnSpPr>
          <p:nvPr/>
        </p:nvCxnSpPr>
        <p:spPr>
          <a:xfrm>
            <a:off x="4339701" y="1990725"/>
            <a:ext cx="517792" cy="53208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A2A151-7174-44A9-AFF8-4BA84559B524}"/>
              </a:ext>
            </a:extLst>
          </p:cNvPr>
          <p:cNvCxnSpPr>
            <a:cxnSpLocks/>
          </p:cNvCxnSpPr>
          <p:nvPr/>
        </p:nvCxnSpPr>
        <p:spPr>
          <a:xfrm>
            <a:off x="4009768" y="790575"/>
            <a:ext cx="328614" cy="120014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4321ED-DEE6-4632-BD4B-56BCF5C03BEB}"/>
              </a:ext>
            </a:extLst>
          </p:cNvPr>
          <p:cNvCxnSpPr/>
          <p:nvPr/>
        </p:nvCxnSpPr>
        <p:spPr>
          <a:xfrm flipH="1">
            <a:off x="1054235" y="1569904"/>
            <a:ext cx="1984642" cy="19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754411-029D-4AFD-9E28-C06403D8A369}"/>
              </a:ext>
            </a:extLst>
          </p:cNvPr>
          <p:cNvCxnSpPr/>
          <p:nvPr/>
        </p:nvCxnSpPr>
        <p:spPr>
          <a:xfrm flipH="1">
            <a:off x="4152643" y="18097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60D3F9-112E-4063-875B-1616AB09B6D0}"/>
              </a:ext>
            </a:extLst>
          </p:cNvPr>
          <p:cNvCxnSpPr>
            <a:cxnSpLocks/>
          </p:cNvCxnSpPr>
          <p:nvPr/>
        </p:nvCxnSpPr>
        <p:spPr>
          <a:xfrm flipH="1" flipV="1">
            <a:off x="3354924" y="1390649"/>
            <a:ext cx="963347" cy="6000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C029570-490B-4744-A55C-F9916D2E2EBD}"/>
              </a:ext>
            </a:extLst>
          </p:cNvPr>
          <p:cNvSpPr/>
          <p:nvPr/>
        </p:nvSpPr>
        <p:spPr>
          <a:xfrm>
            <a:off x="7078944" y="1295400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A5575D-D3EA-42E3-B935-5A28EE6FACDB}"/>
              </a:ext>
            </a:extLst>
          </p:cNvPr>
          <p:cNvSpPr/>
          <p:nvPr/>
        </p:nvSpPr>
        <p:spPr>
          <a:xfrm>
            <a:off x="8374344" y="2562226"/>
            <a:ext cx="1085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CA2EF0-886E-4E5A-8238-7E326E461D63}"/>
              </a:ext>
            </a:extLst>
          </p:cNvPr>
          <p:cNvCxnSpPr>
            <a:cxnSpLocks/>
          </p:cNvCxnSpPr>
          <p:nvPr/>
        </p:nvCxnSpPr>
        <p:spPr>
          <a:xfrm>
            <a:off x="7837501" y="2019300"/>
            <a:ext cx="517792" cy="53208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34297D-1DD8-4DFA-BC8B-5812E1C5DD41}"/>
              </a:ext>
            </a:extLst>
          </p:cNvPr>
          <p:cNvCxnSpPr>
            <a:cxnSpLocks/>
          </p:cNvCxnSpPr>
          <p:nvPr/>
        </p:nvCxnSpPr>
        <p:spPr>
          <a:xfrm flipH="1">
            <a:off x="7836182" y="528638"/>
            <a:ext cx="706169" cy="149066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4963DD-5459-4EAA-A37B-A55B62E977C4}"/>
              </a:ext>
            </a:extLst>
          </p:cNvPr>
          <p:cNvCxnSpPr/>
          <p:nvPr/>
        </p:nvCxnSpPr>
        <p:spPr>
          <a:xfrm flipH="1">
            <a:off x="7650443" y="1838325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45B6A9-B45D-4150-98D0-7920854F5D73}"/>
              </a:ext>
            </a:extLst>
          </p:cNvPr>
          <p:cNvCxnSpPr>
            <a:cxnSpLocks/>
          </p:cNvCxnSpPr>
          <p:nvPr/>
        </p:nvCxnSpPr>
        <p:spPr>
          <a:xfrm flipH="1">
            <a:off x="6883020" y="2019300"/>
            <a:ext cx="933052" cy="5320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BFC0B5-A4C9-4FE6-A05F-FFE2CB809A63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958583" y="1487220"/>
            <a:ext cx="490538" cy="47122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9021641-BAD8-4AD1-9A09-A7A8CC2A24CE}"/>
              </a:ext>
            </a:extLst>
          </p:cNvPr>
          <p:cNvSpPr/>
          <p:nvPr/>
        </p:nvSpPr>
        <p:spPr>
          <a:xfrm>
            <a:off x="6861077" y="3602575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4DD40C-3835-4580-A1FA-D429E6AEF171}"/>
              </a:ext>
            </a:extLst>
          </p:cNvPr>
          <p:cNvSpPr/>
          <p:nvPr/>
        </p:nvSpPr>
        <p:spPr>
          <a:xfrm>
            <a:off x="5753902" y="4461949"/>
            <a:ext cx="10858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4F0377-BE37-4D7A-8D65-7453F239CE72}"/>
              </a:ext>
            </a:extLst>
          </p:cNvPr>
          <p:cNvCxnSpPr>
            <a:cxnSpLocks/>
          </p:cNvCxnSpPr>
          <p:nvPr/>
        </p:nvCxnSpPr>
        <p:spPr>
          <a:xfrm flipH="1">
            <a:off x="6883020" y="4377543"/>
            <a:ext cx="730532" cy="8440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A2B766-91F2-4D82-A33D-D5D969CB621B}"/>
              </a:ext>
            </a:extLst>
          </p:cNvPr>
          <p:cNvCxnSpPr>
            <a:cxnSpLocks/>
          </p:cNvCxnSpPr>
          <p:nvPr/>
        </p:nvCxnSpPr>
        <p:spPr>
          <a:xfrm>
            <a:off x="7142868" y="3524250"/>
            <a:ext cx="470685" cy="8593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D72CA1-79DB-4C5E-9094-46E4C768059E}"/>
              </a:ext>
            </a:extLst>
          </p:cNvPr>
          <p:cNvCxnSpPr>
            <a:cxnSpLocks/>
          </p:cNvCxnSpPr>
          <p:nvPr/>
        </p:nvCxnSpPr>
        <p:spPr>
          <a:xfrm>
            <a:off x="6680501" y="3567112"/>
            <a:ext cx="390187" cy="20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9DC6BE-5B04-4489-B85E-D84B2ABBAB02}"/>
              </a:ext>
            </a:extLst>
          </p:cNvPr>
          <p:cNvCxnSpPr>
            <a:cxnSpLocks/>
          </p:cNvCxnSpPr>
          <p:nvPr/>
        </p:nvCxnSpPr>
        <p:spPr>
          <a:xfrm flipH="1">
            <a:off x="7446558" y="4393327"/>
            <a:ext cx="143778" cy="8708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7D339-18B7-4027-92E0-EC23A8FCCC56}"/>
              </a:ext>
            </a:extLst>
          </p:cNvPr>
          <p:cNvCxnSpPr>
            <a:cxnSpLocks/>
          </p:cNvCxnSpPr>
          <p:nvPr/>
        </p:nvCxnSpPr>
        <p:spPr>
          <a:xfrm>
            <a:off x="7446558" y="3524250"/>
            <a:ext cx="390187" cy="209545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DFF878-82DA-47E8-AE7E-2B25AFF63BCE}"/>
              </a:ext>
            </a:extLst>
          </p:cNvPr>
          <p:cNvCxnSpPr/>
          <p:nvPr/>
        </p:nvCxnSpPr>
        <p:spPr>
          <a:xfrm flipH="1">
            <a:off x="3581144" y="1295400"/>
            <a:ext cx="1447800" cy="14478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FD0274-363A-4FDB-BCF0-81FCBE3D525A}"/>
              </a:ext>
            </a:extLst>
          </p:cNvPr>
          <p:cNvCxnSpPr/>
          <p:nvPr/>
        </p:nvCxnSpPr>
        <p:spPr>
          <a:xfrm flipH="1">
            <a:off x="760795" y="1304116"/>
            <a:ext cx="1447800" cy="14478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2AD1DE-69BD-4729-9EE8-0A4425BA5B41}"/>
              </a:ext>
            </a:extLst>
          </p:cNvPr>
          <p:cNvCxnSpPr/>
          <p:nvPr/>
        </p:nvCxnSpPr>
        <p:spPr>
          <a:xfrm flipH="1">
            <a:off x="7144411" y="1295400"/>
            <a:ext cx="1447800" cy="14478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0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24DBA9-0054-4B32-8783-E29337235AC7}"/>
              </a:ext>
            </a:extLst>
          </p:cNvPr>
          <p:cNvSpPr/>
          <p:nvPr/>
        </p:nvSpPr>
        <p:spPr>
          <a:xfrm>
            <a:off x="542926" y="2184934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5DA0F-871B-4D6E-B1EC-82581A02908F}"/>
              </a:ext>
            </a:extLst>
          </p:cNvPr>
          <p:cNvSpPr/>
          <p:nvPr/>
        </p:nvSpPr>
        <p:spPr>
          <a:xfrm>
            <a:off x="2047876" y="362139"/>
            <a:ext cx="1085850" cy="46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99C47-1234-4B8E-BDD8-FED6A7583904}"/>
              </a:ext>
            </a:extLst>
          </p:cNvPr>
          <p:cNvCxnSpPr>
            <a:cxnSpLocks/>
          </p:cNvCxnSpPr>
          <p:nvPr/>
        </p:nvCxnSpPr>
        <p:spPr>
          <a:xfrm>
            <a:off x="113287" y="2751018"/>
            <a:ext cx="1182681" cy="1863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F4C82-5DC0-4CE2-BB9B-A9B06E0B3C9D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1309689" y="2937409"/>
            <a:ext cx="73818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AD3AB5-5E63-4BC3-943A-95A221259F55}"/>
              </a:ext>
            </a:extLst>
          </p:cNvPr>
          <p:cNvCxnSpPr>
            <a:cxnSpLocks/>
          </p:cNvCxnSpPr>
          <p:nvPr/>
        </p:nvCxnSpPr>
        <p:spPr>
          <a:xfrm flipH="1">
            <a:off x="448959" y="2932363"/>
            <a:ext cx="832158" cy="2016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BFC0B5-A4C9-4FE6-A05F-FFE2CB809A63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2926" y="2937409"/>
            <a:ext cx="73340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FD0274-363A-4FDB-BCF0-81FCBE3D525A}"/>
              </a:ext>
            </a:extLst>
          </p:cNvPr>
          <p:cNvCxnSpPr>
            <a:cxnSpLocks/>
          </p:cNvCxnSpPr>
          <p:nvPr/>
        </p:nvCxnSpPr>
        <p:spPr>
          <a:xfrm flipV="1">
            <a:off x="1306827" y="1965221"/>
            <a:ext cx="11891" cy="165593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38B644-11B5-4BF3-BAC4-45F2DC867379}"/>
              </a:ext>
            </a:extLst>
          </p:cNvPr>
          <p:cNvSpPr/>
          <p:nvPr/>
        </p:nvSpPr>
        <p:spPr>
          <a:xfrm>
            <a:off x="529426" y="4455705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BE1EBE-57D9-409E-A667-56DEE74B4447}"/>
              </a:ext>
            </a:extLst>
          </p:cNvPr>
          <p:cNvSpPr/>
          <p:nvPr/>
        </p:nvSpPr>
        <p:spPr>
          <a:xfrm>
            <a:off x="5553075" y="1111439"/>
            <a:ext cx="1085850" cy="32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7B95FE-7D12-4A4B-B46A-F977A65B1B0F}"/>
              </a:ext>
            </a:extLst>
          </p:cNvPr>
          <p:cNvCxnSpPr>
            <a:cxnSpLocks/>
          </p:cNvCxnSpPr>
          <p:nvPr/>
        </p:nvCxnSpPr>
        <p:spPr>
          <a:xfrm flipV="1">
            <a:off x="1296189" y="5029195"/>
            <a:ext cx="751687" cy="17898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DD380A-8C7C-40C0-997F-8776FF217BE4}"/>
              </a:ext>
            </a:extLst>
          </p:cNvPr>
          <p:cNvCxnSpPr>
            <a:cxnSpLocks/>
          </p:cNvCxnSpPr>
          <p:nvPr/>
        </p:nvCxnSpPr>
        <p:spPr>
          <a:xfrm flipH="1">
            <a:off x="756537" y="5215586"/>
            <a:ext cx="539652" cy="5960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FE845E-E426-4483-ABF5-5A4943D32194}"/>
              </a:ext>
            </a:extLst>
          </p:cNvPr>
          <p:cNvCxnSpPr>
            <a:cxnSpLocks/>
          </p:cNvCxnSpPr>
          <p:nvPr/>
        </p:nvCxnSpPr>
        <p:spPr>
          <a:xfrm flipH="1">
            <a:off x="426207" y="5208180"/>
            <a:ext cx="836629" cy="24012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3D73B-D949-41C1-A79C-FE756AE5525C}"/>
              </a:ext>
            </a:extLst>
          </p:cNvPr>
          <p:cNvCxnSpPr>
            <a:cxnSpLocks/>
          </p:cNvCxnSpPr>
          <p:nvPr/>
        </p:nvCxnSpPr>
        <p:spPr>
          <a:xfrm>
            <a:off x="1486947" y="3489624"/>
            <a:ext cx="985562" cy="26765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210F22-CDEF-45E4-9E16-B53AC4DEA593}"/>
              </a:ext>
            </a:extLst>
          </p:cNvPr>
          <p:cNvCxnSpPr>
            <a:cxnSpLocks/>
          </p:cNvCxnSpPr>
          <p:nvPr/>
        </p:nvCxnSpPr>
        <p:spPr>
          <a:xfrm>
            <a:off x="696640" y="3626916"/>
            <a:ext cx="985562" cy="26765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E76150-3317-4393-BE0A-84DB84E0A1C0}"/>
              </a:ext>
            </a:extLst>
          </p:cNvPr>
          <p:cNvCxnSpPr>
            <a:cxnSpLocks/>
          </p:cNvCxnSpPr>
          <p:nvPr/>
        </p:nvCxnSpPr>
        <p:spPr>
          <a:xfrm flipH="1">
            <a:off x="2005493" y="921756"/>
            <a:ext cx="19633" cy="273367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E08EE0-C90D-4DDD-9BBA-07C176AD7E44}"/>
              </a:ext>
            </a:extLst>
          </p:cNvPr>
          <p:cNvCxnSpPr>
            <a:cxnSpLocks/>
          </p:cNvCxnSpPr>
          <p:nvPr/>
        </p:nvCxnSpPr>
        <p:spPr>
          <a:xfrm>
            <a:off x="1285854" y="5213937"/>
            <a:ext cx="1182681" cy="1863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8FD6EA-55CB-4CB8-A4B8-E56DE499CDCE}"/>
              </a:ext>
            </a:extLst>
          </p:cNvPr>
          <p:cNvSpPr/>
          <p:nvPr/>
        </p:nvSpPr>
        <p:spPr>
          <a:xfrm>
            <a:off x="531551" y="327544"/>
            <a:ext cx="1504950" cy="150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AEEBE0-E18F-418E-9164-427C90A1BD70}"/>
              </a:ext>
            </a:extLst>
          </p:cNvPr>
          <p:cNvCxnSpPr>
            <a:cxnSpLocks/>
          </p:cNvCxnSpPr>
          <p:nvPr/>
        </p:nvCxnSpPr>
        <p:spPr>
          <a:xfrm>
            <a:off x="1154880" y="58129"/>
            <a:ext cx="151947" cy="10296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D75344-505F-42EF-8404-7AE5B034887E}"/>
              </a:ext>
            </a:extLst>
          </p:cNvPr>
          <p:cNvCxnSpPr>
            <a:cxnSpLocks/>
          </p:cNvCxnSpPr>
          <p:nvPr/>
        </p:nvCxnSpPr>
        <p:spPr>
          <a:xfrm>
            <a:off x="1309689" y="1072452"/>
            <a:ext cx="73818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126CF5-072B-42B2-A84F-7C2BFE52E24A}"/>
              </a:ext>
            </a:extLst>
          </p:cNvPr>
          <p:cNvCxnSpPr>
            <a:cxnSpLocks/>
          </p:cNvCxnSpPr>
          <p:nvPr/>
        </p:nvCxnSpPr>
        <p:spPr>
          <a:xfrm flipH="1">
            <a:off x="542926" y="1072452"/>
            <a:ext cx="73340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7ED7D1-8695-430B-A494-13E210C3C35A}"/>
              </a:ext>
            </a:extLst>
          </p:cNvPr>
          <p:cNvCxnSpPr>
            <a:cxnSpLocks/>
          </p:cNvCxnSpPr>
          <p:nvPr/>
        </p:nvCxnSpPr>
        <p:spPr>
          <a:xfrm flipH="1">
            <a:off x="1154880" y="1105854"/>
            <a:ext cx="152977" cy="7264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C9021641-BAD8-4AD1-9A09-A7A8CC2A24CE}"/>
              </a:ext>
            </a:extLst>
          </p:cNvPr>
          <p:cNvSpPr/>
          <p:nvPr/>
        </p:nvSpPr>
        <p:spPr>
          <a:xfrm>
            <a:off x="3794040" y="114725"/>
            <a:ext cx="3348719" cy="3348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4DD40C-3835-4580-A1FA-D429E6AEF171}"/>
              </a:ext>
            </a:extLst>
          </p:cNvPr>
          <p:cNvSpPr/>
          <p:nvPr/>
        </p:nvSpPr>
        <p:spPr>
          <a:xfrm>
            <a:off x="944660" y="3453919"/>
            <a:ext cx="4237823" cy="312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4F0377-BE37-4D7A-8D65-7453F239CE72}"/>
              </a:ext>
            </a:extLst>
          </p:cNvPr>
          <p:cNvCxnSpPr>
            <a:cxnSpLocks/>
          </p:cNvCxnSpPr>
          <p:nvPr/>
        </p:nvCxnSpPr>
        <p:spPr>
          <a:xfrm flipH="1">
            <a:off x="10350120" y="2005818"/>
            <a:ext cx="730532" cy="8440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A2B766-91F2-4D82-A33D-D5D969CB621B}"/>
              </a:ext>
            </a:extLst>
          </p:cNvPr>
          <p:cNvCxnSpPr>
            <a:cxnSpLocks/>
          </p:cNvCxnSpPr>
          <p:nvPr/>
        </p:nvCxnSpPr>
        <p:spPr>
          <a:xfrm flipH="1" flipV="1">
            <a:off x="2951078" y="1257300"/>
            <a:ext cx="2517321" cy="56035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D72CA1-79DB-4C5E-9094-46E4C768059E}"/>
              </a:ext>
            </a:extLst>
          </p:cNvPr>
          <p:cNvCxnSpPr>
            <a:cxnSpLocks/>
          </p:cNvCxnSpPr>
          <p:nvPr/>
        </p:nvCxnSpPr>
        <p:spPr>
          <a:xfrm>
            <a:off x="9736740" y="1333543"/>
            <a:ext cx="390187" cy="209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9DC6BE-5B04-4489-B85E-D84B2ABBAB02}"/>
              </a:ext>
            </a:extLst>
          </p:cNvPr>
          <p:cNvCxnSpPr>
            <a:cxnSpLocks/>
          </p:cNvCxnSpPr>
          <p:nvPr/>
        </p:nvCxnSpPr>
        <p:spPr>
          <a:xfrm flipH="1">
            <a:off x="5182483" y="1817659"/>
            <a:ext cx="272104" cy="164578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B7D339-18B7-4027-92E0-EC23A8FCCC56}"/>
              </a:ext>
            </a:extLst>
          </p:cNvPr>
          <p:cNvCxnSpPr>
            <a:cxnSpLocks/>
          </p:cNvCxnSpPr>
          <p:nvPr/>
        </p:nvCxnSpPr>
        <p:spPr>
          <a:xfrm>
            <a:off x="10913658" y="1152525"/>
            <a:ext cx="390187" cy="209545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B70799-26F6-4111-941A-3A5C53870D9D}"/>
              </a:ext>
            </a:extLst>
          </p:cNvPr>
          <p:cNvCxnSpPr>
            <a:cxnSpLocks/>
          </p:cNvCxnSpPr>
          <p:nvPr/>
        </p:nvCxnSpPr>
        <p:spPr>
          <a:xfrm>
            <a:off x="1152525" y="1817659"/>
            <a:ext cx="8858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BD012-7CEC-4B81-B0B0-66BB4C03E822}"/>
              </a:ext>
            </a:extLst>
          </p:cNvPr>
          <p:cNvSpPr/>
          <p:nvPr/>
        </p:nvSpPr>
        <p:spPr>
          <a:xfrm rot="743217">
            <a:off x="923118" y="1312832"/>
            <a:ext cx="4237823" cy="3123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6424E7-8142-4A1B-9252-2650126CDD3C}"/>
              </a:ext>
            </a:extLst>
          </p:cNvPr>
          <p:cNvCxnSpPr>
            <a:cxnSpLocks/>
          </p:cNvCxnSpPr>
          <p:nvPr/>
        </p:nvCxnSpPr>
        <p:spPr>
          <a:xfrm flipH="1">
            <a:off x="4733925" y="1855299"/>
            <a:ext cx="720662" cy="13926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7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Costa</dc:creator>
  <cp:lastModifiedBy>Nuno Costa</cp:lastModifiedBy>
  <cp:revision>10</cp:revision>
  <dcterms:created xsi:type="dcterms:W3CDTF">2020-04-10T18:15:48Z</dcterms:created>
  <dcterms:modified xsi:type="dcterms:W3CDTF">2020-04-12T22:13:34Z</dcterms:modified>
</cp:coreProperties>
</file>