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Manager For Project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Employee For Project And Manager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Horas por departamento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treemap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Salary for Gender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Salary For Departament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6fdae395-6458-47ee-952e-576552ca3e4b?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46c0c83774bb4f45" /><Relationship Type="http://schemas.openxmlformats.org/officeDocument/2006/relationships/slideLayout" Target="/ppt/slideLayouts/slideLayout8.xml" Id="Rc3e678b7f8154314" /><Relationship Type="http://schemas.openxmlformats.org/officeDocument/2006/relationships/hyperlink" Target="https://app.powerbi.com/groups/me/reports/6fdae395-6458-47ee-952e-576552ca3e4b/?pbi_source=PowerPoint" TargetMode="External" Id="RelId0" /><Relationship Type="http://schemas.openxmlformats.org/officeDocument/2006/relationships/image" Target="/ppt/media/image4.png" Id="imgId363745820"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6c93f80821434f48" /><Relationship Type="http://schemas.openxmlformats.org/officeDocument/2006/relationships/slideLayout" Target="/ppt/slideLayouts/slideLayout8.xml" Id="R8facbb4dcf39428a" /><Relationship Type="http://schemas.openxmlformats.org/officeDocument/2006/relationships/hyperlink" Target="https://app.powerbi.com/groups/me/reports/6fdae395-6458-47ee-952e-576552ca3e4b/?pbi_source=PowerPoint" TargetMode="External" Id="RelId1" /><Relationship Type="http://schemas.openxmlformats.org/officeDocument/2006/relationships/image" Target="/ppt/media/image5.png" Id="imgId363745821"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modulo3</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15/09/2025 05:41:59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15/09/2025 05:39:57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shape ,textbox ,shape ,Manager For Project ,pivotTable ,Employee For Project And Manager ,image ,Horas por departamento ,textbox ,shape ,shape ,textbox ,card ,textbox ,image ,shape ,textbox ,textbox ,card ,actionButton ,textbox ,textbox ,card ,shape ,donutChart ,image ,imag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363745820"/>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Página 1</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treemap ,shape ,textbox ,shape ,shape ,shape ,cardVisual ,textbox ,textbox ,textbox ,card ,shape ,Salary for Gender ,Average Salary For Departament ,image ,image ,image ,card ,textbox.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36374582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Página 2</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