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2" d="100"/>
          <a:sy n="112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98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ab9b483-5bbe-4b6b-9b46-9271fe96584e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5e9cfcd-ec0f-4c4d-a4ce-f306453f422d/91a0f173974a0b37ea1d?bookmarkGuid=4d00e95b-2058-4e6b-b4cc-3a37fff3d2a3&amp;bookmarkUsage=1&amp;ctid=f33c75e9-2951-4a3f-9b8b-1377b6a0099c&amp;fromEntryPoint=export&quot;"/>
    <we:property name="reportState" value="&quot;CONNECTED&quot;"/>
    <we:property name="artifactViewState" value="&quot;live&quot;"/>
    <we:property name="reportEmbeddedTime" value="&quot;2025-09-10T03:11:25.326Z&quot;"/>
    <we:property name="creatorSessionId" value="&quot;63e106c0-349d-4a3e-ab37-e97aa01fbbf5&quot;"/>
    <we:property name="creatorUserId" value="&quot;10032005135DDF27&quot;"/>
    <we:property name="creatorTenantId" value="&quot;f33c75e9-2951-4a3f-9b8b-1377b6a0099c&quot;"/>
    <we:property name="pageDisplayName" value="&quot;Página 1&quot;"/>
    <we:property name="pageName" value="&quot;91a0f173974a0b37ea1d&quot;"/>
    <we:property name="reportName" value="&quot;Relatório gerencial&quot;"/>
    <we:property name="isVisualContainerHeaderHidden" value="false"/>
    <we:property name="isFiltersActionButtonVisible" value="false"/>
    <we:property name="initialStateBookmark" value="&quot;H4sIAAAAAAAAA+1a227cyBH9FYPP46Dvl32TZXvXsL1rWBsHQSAsqrurR1xwyAnJcaw1/EP5jfxYiuTItmTNZScKMllJD1Kzu3W67l1V5Mcild2ygssfYYHFd8WLOpURUtM+MsWsqKfJJz/99PL1yduXv/x48voZTTfLvmzqrvjuY9FDO8f+XdmtoBogaPJv57MCquoNzIenDFWHs2KJbdfUUJW/4bSZlvp2hZ9mBX5YVk0LA+RZDz0OsO9pOz3T2fxPkk6E2Jfv8QxjP816DixzK71VwIK0CDzRtm7aMFJ265YBejz+tKl7KGs6ZpiTzElpTIgsJiZ5slbJYb4r63m1JvjL//58uRyk0l0A/SVphF/p2AHn0ydiRwejQbLkEotm+AEFh2JJZzlK4J4ZqwJxoX0+FIsThOLoZQiGO82ltHEnVrkgLX6LlVC5HJkygX4LpxjjB/OopWA+OYGMB5sdj+h289jjhz40H75FU0wbD9YE1FwxK4zU5lDKvPI6yAzgtfAQdHLaHoqVvSbZK89EiNaBQ5H9oVhCJRcgKc55QCaViDIdimVk1sJkiRi1ZTyCUKO8cln1a+cIl88+LFvya/L2CeskvYc64uBx5LwtdpOvfixO5vMW59CvH59dWzxtqtXilvmzZtVGfIuj1p/Vfdlf0hm5rOmMcggUA51v2oZCyLhyBhVOk89X9TogsOHxovnHaYsUQdIwcU4zWyUSoU3XBUIPbcL2yeXI7NOyvYo3YnaD5v8lo8TZaARCxkhBzslgfeBca3/kivtzXfbdo7OmSvdBe9u4nVSojXKBR50CQwCKEEHDkavwadnFZlX398L/tjA7KdBHnpR23EkMlGhkzuDYFUjDXPb3QXubOJ1UZ4VwXqJQzvvojQVKY45cdd+3TUcB5b7cflvZnZTITBJG6MxsCkAZZPLwH9yBP5TYQhsvLl/he6y+ZeDz+rdLV2S/g7acCpmR2QOFsC7FPoMV16PSUCIN276iZz3++6qERwkfJehhglqzUpzUTXGAkcBaVmdVGbFdb/raaIoFUv03DOZIxdQAQZJeTtSW2H3RxvXRu6v6jmzredssxn9b8z2c8Fk0r5oI1cDyzxAq/EXomCUD95hZ6R4rZ8Rj4Do/jgwyRh5zYEPdOpFPDM6Kv1xgiyM8lXypvLLZFzcstFtv2cN2r3RLhN4w2UnKdOg7qFZjKUyYr8p+EszHaZr2CcbVq3HnxnU5rp9Plr429w3uyW+65x/fkAcZR4gXmJ6PJvV06mG86HExKbKcCqJIh71IU1RaLImM7ipGXT29LOvBFYYDcv/7w9ch5nmr0cyKt+X8YqRgi0FMxfe1hs2wVHya/RFZVptZVsXkEsoKzSMTJhAZ3mZn4OCy2gGz2UiFSosEQQXJ+aFYlhvnXGQRvPDJahSwuw2xualhraFbTiAzSirGUjB4KGVZZLonRXZZh+SZin4PyjZgQdQhM67ReBa8d0azcCiWCjxIusOjIUUa7fI+7alNLSWeKZ8TEYlPLbnydo+22YZWF088WPQGiSqIkKLg+cgTxT1TxNlnck9pat60ZRxv9/uTFb3+1z+7W9Ki2ZHo8c5qtaqs8fQC2v5mwj+11emcX79qnK+tYcoz7oH6z6fob1KKykUq54PLSupgd98kMErtyarvR4Juhg4nwXGvTHQMMUjrxO4+7XbIIJh2GkE5dDYq4dCKndFom3vfWczB+QLr/oi96c4K52rVkawxPYH2Vqc6qip6Y/28j/PfvXGcf0nmxuqxSYNIL8qUsC5GC49KKTLqZLkdkjpklt2r+/a/75A7LTw19ap/MO3fbdpj6imyDMx5H7JhOmofAzuKAE3DtIoPAfrBircax/n6zbdjSnoqgxkXJmXkcvf3ENszFyGUEcpRhiV59sDAsN313Y5kCEyOWQUTuNYMPah8HMnQ6fDWiFT0f+9rx0LuXxHaO4gMfYu4gOVeVdD3bbNa3qmTfbGKycmSdVwakbRBI2NwIUb+YL4PV8VxXxVfW/GuXN55xoxEq6Pi3oUQcI9P4TZ2QU2wTAtpbMgpchFB2d1o224QwrzxMeDo9NPXg0S6kMzlxKgayVYnM+ZxZffDxOD0YeOEctv7sGbVd0uI+AZqvOWlGDkN1AnTejy+FLulCz58IllcUVqGCvfcv35t9G8D5vzw3ikAAA==&quot;"/>
    <we:property name="bookmark" value="&quot;H4sIAAAAAAAAA+1a227cyBH9FYPP46Dvl32TZXvXsL1rWBsHQSAsqrurR1xwyAnJcaw1/EP5jfxYiuTItmTNZScKMllJD1Kzu3W67l1V5Mcild2ygssfYYHFd8WLOpURUtM+MsWsqKfJJz/99PL1yduXv/x48voZTTfLvmzqrvjuY9FDO8f+XdmtoBogaPJv57MCquoNzIenDFWHs2KJbdfUUJW/4bSZlvp2hZ9mBX5YVk0LA+RZDz0OsO9pOz3T2fxPkk6E2Jfv8QxjP816DixzK71VwIK0CDzRtm7aMFJ265YBejz+tKl7KGs6ZpiTzElpTIgsJiZ5slbJYb4r63m1JvjL//58uRyk0l0A/SVphF/p2AHn0ydiRwejQbLkEotm+AEFh2JJZzlK4J4ZqwJxoX0+FIsThOLoZQiGO82ltHEnVrkgLX6LlVC5HJkygX4LpxjjB/OopWA+OYGMB5sdj+h289jjhz40H75FU0wbD9YE1FwxK4zU5lDKvPI6yAzgtfAQdHLaHoqVvSbZK89EiNaBQ5H9oVhCJRcgKc55QCaViDIdimVk1sJkiRi1ZTyCUKO8cln1a+cIl88+LFvya/L2CeskvYc64uBx5LwtdpOvfixO5vMW59CvH59dWzxtqtXilvmzZtVGfIuj1p/Vfdlf0hm5rOmMcggUA51v2oZCyLhyBhVOk89X9TogsOHxovnHaYsUQdIwcU4zWyUSoU3XBUIPbcL2yeXI7NOyvYo3YnaD5v8lo8TZaARCxkhBzslgfeBca3/kivtzXfbdo7OmSvdBe9u4nVSojXKBR50CQwCKEEHDkavwadnFZlX398L/tjA7KdBHnpR23EkMlGhkzuDYFUjDXPb3QXubOJ1UZ4VwXqJQzvvojQVKY45cdd+3TUcB5b7cflvZnZTITBJG6MxsCkAZZPLwH9yBP5TYQhsvLl/he6y+ZeDz+rdLV2S/g7acCpmR2QOFsC7FPoMV16PSUCIN276iZz3++6qERwkfJehhglqzUpzUTXGAkcBaVmdVGbFdb/raaIoFUv03DOZIxdQAQZJeTtSW2H3RxvXRu6v6jmzredssxn9b8z2c8Fk0r5oI1cDyzxAq/EXomCUD95hZ6R4rZ8Rj4Do/jgwyRh5zYEPdOpFPDM6Kv1xgiyM8lXypvLLZFzcstFtv2cN2r3RLhN4w2UnKdOg7qFZjKUyYr8p+EszHaZr2CcbVq3HnxnU5rp9Plr429w3uyW+65x/fkAcZR4gXmJ6PJvV06mG86HExKbKcCqJIh71IU1RaLImM7ipGXT29LOvBFYYDcv/7w9ch5nmr0cyKt+X8YqRgi0FMxfe1hs2wVHya/RFZVptZVsXkEsoKzSMTJhAZ3mZn4OCy2gGz2UiFSosEQQXJ+aFYlhvnXGQRvPDJahSwuw2xualhraFbTiAzSirGUjB4KGVZZLonRXZZh+SZin4PyjZgQdQhM67ReBa8d0azcCiWCjxIusOjIUUa7fI+7alNLSWeKZ8TEYlPLbnydo+22YZWF088WPQGiSqIkKLg+cgTxT1TxNlnck9pat60ZRxv9/uTFb3+1z+7W9Ki2ZHo8c5qtaqs8fQC2v5mwj+11emcX79qnK+tYcoz7oH6z6fob1KKykUq54PLSupgd98kMErtyarvR4Juhg4nwXGvTHQMMUjrxO4+7XbIIJh2GkE5dDYq4dCKndFom3vfWczB+QLr/oi96c4K52rVkawxPYH2Vqc6qip6Y/28j/PfvXGcf0nmxuqxSYNIL8qUsC5GC49KKTLqZLkdkjpklt2r+/a/75A7LTw19ap/MO3fbdpj6imyDMx5H7JhOmofAzuKAE3DtIoPAfrBircax/n6zbdjSnoqgxkXJmXkcvf3ENszFyGUEcpRhiV59sDAsN313Y5kCEyOWQUTuNYMPah8HMnQ6fDWiFT0f+9rx0LuXxHaO4gMfYu4gOVeVdD3bbNa3qmTfbGKycmSdVwakbRBI2NwIUb+YL4PV8VxXxVfW/GuXN55xoxEq6Pi3oUQcI9P4TZ2QU2wTAtpbMgpchFB2d1o224QwrzxMeDo9NPXg0S6kMzlxKgayVYnM+ZxZffDxOD0YeOEctv7sGbVd0uI+AZqvOWlGDkN1AnTejy+FLulCz58IllcUVqGCvfcv35t9G8D5vzw3ikAAA==&quot;"/>
    <we:property name="datasetId" value="&quot;1ed53404-7d6e-4e8f-8008-870941e49ded&quot;"/>
    <we:property name="embedUrl" value="&quot;/reportEmbed?reportId=b5e9cfcd-ec0f-4c4d-a4ce-f306453f422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857e5ce-0243-4854-b5e4-8bf3018f809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b5e9cfcd-ec0f-4c4d-a4ce-f306453f422d/fb2c1f5021b4647071f3?bookmarkGuid=49f4685b-fc4b-4bc4-97f0-a9111dc4d401&amp;bookmarkUsage=1&amp;ctid=f33c75e9-2951-4a3f-9b8b-1377b6a0099c&amp;fromEntryPoint=export&quot;"/>
    <we:property name="reportState" value="&quot;CONNECTED&quot;"/>
    <we:property name="artifactViewState" value="&quot;live&quot;"/>
    <we:property name="reportEmbeddedTime" value="&quot;2025-09-10T03:08:20.702Z&quot;"/>
    <we:property name="creatorSessionId" value="&quot;2785ff34-fea8-4db0-9d0e-e550405cbfa8&quot;"/>
    <we:property name="creatorUserId" value="&quot;10032005135DDF27&quot;"/>
    <we:property name="creatorTenantId" value="&quot;f33c75e9-2951-4a3f-9b8b-1377b6a0099c&quot;"/>
    <we:property name="pageDisplayName" value="&quot;Página 2&quot;"/>
    <we:property name="pageName" value="&quot;fb2c1f5021b4647071f3&quot;"/>
    <we:property name="reportName" value="&quot;Relatório gerencial&quot;"/>
    <we:property name="isVisualContainerHeaderHidden" value="false"/>
    <we:property name="isFiltersActionButtonVisible" value="false"/>
    <we:property name="initialStateBookmark" value="&quot;H4sIAAAAAAAAA+1YWW/cNhD+K4Ge14YOipLy5iutYTsxbMN9KIyAIke7DLiiQlGOt4b/e4eU5HN9ZOu2qOuHBaQhd+bjzMc5dBkI2TaKLT6zOQQfg91aSM6ENh9oMAnqXrj55cvewcbR3tfPGwc7KNaNlbpug4+XgWVmCvZUth1TTgUKfz+bBEypQzZ1bxVTLUyCBkyra6bkH9BvxiVrOriaBHDRKG2YU3lsmQWn9hy34zvajtYTtMi4ledwDNz20qqMeVSlYRyVhJIszKLKbWv7DR7Z0i1OtTe/pWvLZI1mnIxAxtOcs4zSLMpoIkgRO3kr66kaAN/892TROK/IOZ7QeaP8hmadnqsrPE4KlRCcVYWIypDTKk8Ee1ZXO2PNEl2hCFORMc4zIEmaZFCRclVdZZTGVSpEmENFUxDA8udxMe/Pzc5adPsDlQw9HIcFS1laijgpUlKQVeHRXFCCh03jKMlpGhMqch9GqewQpXKxc9EYJBjSrte1Ic5ZzUEEnkUG2p40l8HGdGpgyuzwunNncUurbr5Efqw7w+EIKr9UW2kXjmqyRhvSMdbhPDQauexX8LGS1ks/dfVAzdC9zvSPLQPIZeEEk2u8WyiaaoM3TD2A/FqojmE6h7qHdRfHGUqeDI01AHPW3A3OePnQxLdb1+sXo7vGx+L1gZ95RmQpycMqFnERIy1CiItCrM6IXyUYZvhssQ/noB6ivV5/uDRiPGVG9mnKn2zFEw+J9lpZcMcJ2y4Bum238AzP3zvJPgj4IJhlvarhKMFGrZeE+5+l3ZbuamsWT+L4b1zXZ6+JAK7njW6lU3GCd2bYd+/aaCPAbC48O7elGWtXNHmMeW+WmVdnjyQRBKmwCg9OevuOmPwd9+2s76FY3Y4dVOvdabTyT7e8jHFQDlC/4XsHZoEW/aYbS+vugOvXh19fcrR1dxxUJls8jmJN626Oa+dQJMCD34NFu0J52NeYpByAE1Yq+BqnvEpClq+FWZKvkZzGayxKqzUesgp4xKsypPc907vaozuUdX0DbWN3t660mV/nmTnYmcbl4IBdHDcKk8PEtcPOshg6Vx+zxxw1xuART7yKedRttLZu/+jaU6Y6F9m6U2oS8JlUwkDtnX1/C4r2JVbLPot5KdqLwyjZH310oqdTNaJ0pffM+bOiWRmSJOIEG8a4SpKQwHvxfXnxfbaIsMFXx0pyMEsqCNIDRyv3MIW6jyB6uunRSmhvonH36XQcnWKsc0bP/d+GczsLf+mqTYIefui489sMDAx3HMfGkda79y77T6SBMbYI9LFLfc3sZ6jtekj36+n8Xotv12LO+AzEJ0+Z7X7837Uwb4cU4kc4jsZ2Rd9/zRuE0Y7d2Pi2J2tHdWegsj/fqL1app8ER3I68wieIIQfKe5+63BLQc+PLC84KaJEJEkWojxPiuzZSdbChS31xcNZNskZjv0JYRxKChFJy0ysOhenFKCKICYxJUzkUZ7lyftcvBoq0fGV5uIjJpjZmjFjI0JoFBWU4nCavbDhj+8nmX81CD3fCcQ0ZnGUEAI0yoFSWv2vWPWWE/2JkXNorYFVuP4DdxrsPZXn+4s+BQ1+fvtD3G3H9t+o0ijLIcvzpITKfaAtkyJZtW54hcv6P93ZtsFacshqWNIE+tlPgBiezSOF0LX3gbeBYCSW3BfuH9qoPwHXTnTpKRgAAA==&quot;"/>
    <we:property name="bookmark" value="&quot;H4sIAAAAAAAAA+1Y32/cNgz+Vwo/XwJbsmW7b2nSbkGzoegF2cMQDLJE36nQWa4sp7kF+d9LyXaSy4+mvWUbluXhAJvSkZ/Ij6Toi0iqrtV8/StfQfQ6OmykElwa+4pFs6gZhECqhFDgWcUYJSLHR4KrpnXKNF30+iJy3C7Anaiu59prQuHvp7OIa/2BL/xbzXUHs6gF25mGa/UnDJtxydkeLmcRnLfaWO5Vzh134NWe4XZ8RwjJLkWLXDh1BnMQbpDWFRFJncUkqVKW5nGe1H5bN2wIyO7d4lUH8/umcVw1aMbLUshFVgieM5YnOaMyLYmXd6pZ6BHw9X+P1613jlrhCb03qk9o1uu5vMTjZFBLKXhdyqSKBasLKvmjurolb+/RFcs4kzkXIoeUZjSHOq221VUlGakzKeMCapaBBF48josHf77pnUO331HJ0cMkLnmGBJGElllaptvCY4VkKR42IwktWEZSJosQRqXdGKVq/fa8tUgwpN2ga0+e8UaAjAKLLHQDaS6ivcXCwoK78fXtxuK+0f3qHvnc9FbAR6jDUuOUW3uqqQZtKM9Yj/ODNcjlsIKPtXJB+q5vRmrG/nVpvuxbQC5LL5hd4d1H0cJYTDR9B/JToZrDYgXNAGsTxylKvhkaZwFWvN0MzpR8aOLTjfT6yZq+DbF4euCngRF5lhZxTSQpCdIiBlKWcntG/KzAciuW6yM4A30X7dX63aUJ4wm3aihT4WRbnnist1fKog0nHPgC6LfdwDM+f+4VfyXhleSOD6rGo0R7jbkn3P8s7fZN3zi7/iaO/0a6PpomEoRZtaZTXsUx5sy471baGCvBvlkHdh4oO/WuZPYQ854tMy9PHygiCFJjFx6d9PwdMfs78u10uEPxpptuUF1wpzU6PN3wMsZBe0DDhs892DVaDJuuLe36A+5eHX73nqPt+uOgMtXhcTRvO585/jqHIgkB/HtYd1u0hyODRcoDOOaVhj9IJmoa82InzmmxkxaM7PAkq3dEzGsQiairmN32zODqgO6DappraHuHh01t7OqqzqzALQ0uR7/w83mrsTjM/K3YW5bjzTXE7CFHTTF4wBNPYh51W2Oc3z+59oTr3ke26bWeRWKptLTQBGff3oKiI4XdcqhiQYr2SJzQo8lHx2ax0BNK33pPvT9rlldxShOR4oWR1JTGKbw03+9vvo82ET76aq6VAHtPB0F64GjlHxbQDBFET7cDWgXddTQ2n06m0Ylgn7NmFf42nttb+EupNosG+LHnzm9LsDDmOE6PE60PbyX7D5SBKbYI9KGkvmL2I9T2d0j/G+j80otv9mLBxRLku0CZg+ErwKGDVTeWkDDCCTR2KIf716pFGN10G5ve3qvGU90bqN2PX9SerNLPoo9qsQwIvkGIMFJsfvLwS9HAj7woRVomVFKaxygvaJk/Osk6OHeVOb87y9KC49hPUy6gYpCkWZXLbefijAHUCZCUsJTLIinygr7Mxduhkr3Yai7+yCW3+0tuXZKmLElKxnA4zb/zwk9uF5l/NQgD31MgjHCS0DQFlhTAGKv/V6x6zoX+2KoVdM7CNlz/gjst3j114Pt3fQoa/fz8h7ibjh2+UWVJXkBeFLSC2n+grWhJt+0bQeGG5CslKP0NpBcAAA==&quot;"/>
    <we:property name="datasetId" value="&quot;1ed53404-7d6e-4e8f-8008-870941e49ded&quot;"/>
    <we:property name="embedUrl" value="&quot;/reportEmbed?reportId=b5e9cfcd-ec0f-4c4d-a4ce-f306453f422d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  <we:property name="isFooterCollapsed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Microsoft Power BI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Elias Nascimento</cp:lastModifiedBy>
  <cp:revision>3</cp:revision>
  <dcterms:created xsi:type="dcterms:W3CDTF">2018-06-07T21:39:02Z</dcterms:created>
  <dcterms:modified xsi:type="dcterms:W3CDTF">2025-09-10T03:12:22Z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