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10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345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8a9e5be-1806-4e4e-889c-0b06591ba233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bW/bNhD+KwG/dAOUQC+2JeVbmhcsaDoETZBhKIyBok42O1pSKSqLF+S/746UXNtx0iZwFnTrBwPy8Ug+99yL7nTLctnUis9/5TNg++y0zKXgeaV3Auax0gnTKIohGY6SURiHqShEJmi1qo2syobt3zLD9QTMlWxarugkFH5kwySLB34cRGE8Go14mmaDgI09xpU65xPSKbhqwGM16KYquZJ/gzsCl4xu4c5jcFOrSnO66MJwA3TZNarjfwQW7EWIgwsjr+EChOmkRTIq/DAfJWE0AhB5EJJa4xQs3o0qdLS9/rAqDZclXkOyKMrzohhFgUgiUQxCAC5IXkhlOpVsfnxTa7QZmZjXRNkhYp1UGrlUzFqhoXGgb9lhpdqZfTpekV9UrRbwAQq7VBpp5nhSIUteCkmk3CEh57pCuuwKPuatMFY8rf461ICX5mzfv/MWOA7ya9yN0nUQB5OJhgk33d/jF0F4wRU44Ulbdu7x78Mdo6SR5UR17v/iiUtnRS3hcMq1oaDLPqEfiXXcVOkc9Nu5Jf5I6j4CQm8N92saezfuIxR1Py3FYBciDv32Y2JseZaTqcKfoe0NqJ4hvDHnhr/ntYvk/ri9fj9pNAKPPc0dR7Oaa9n0jPX/3smSPOixMyjMS8X2h96AM4kJ58LjiquWIuPNe8rVkr9BTeIa1WdgOBlHJeiinf20ZJ110c9sTD5x6fsF5fvFttulVGleyjseE1xMIbeGnBqYuZtkDnSMhOa7dYHHrmmliy0fNToFF5R4WhYOgnToi9APsiBNhkUxiH9U1G8uMjvnyAKsVZrgGWW1MVz8CfkBbvk+yutDlr9ijcUlHomER+mgCP04zZJswAv4Ec7bbBC+Ae62EP0OXG8g7Ku5JFTboLchd0Cekk/Bej5t3//E4L9xY8fea+Wjt3VLXIZvnGS+luEPhuovEl+hWkznZ3AN6j7Uxfr9pR7gFb773VBkzXqmud3MtziMrTBwROMWqS3h6Z4/t5Lv5LBD/ZI7qjOFHZTVc7KnUVjX9Uq+YB+HMyU9TKB0PQdyWzt8tj/q+V99uuqnQ3xNnehqZrd1llKpXZBxVmHtJSMveabgj3Aoisjnya4fR8nuAGfdXR4Mi13hYzkXgSgyf4TbHWCfIvy3KeZ7F8k4NveV8nQt+p7QQvbeRKBr4eh4xUtt10VHftzYjGFLFZ2R5vjOBS/t6brhdfZmVQ59t/tQb/eWN1Ismusn1LD/fpA/WOQWLvo/sECp7SaZE5uCR+5z0vJEY2fPFx9knpPOG5Ps8WmnTzD7Xlj9dkZLjKICE4qXTf/JytGgK+W+inXRgWqKiHSrn1vQc7TIaiwNrGTP3sJpextcskeg8TDZIF2K1w1VXPp45vWz5PwdzJ8zxm6NUIvuXJZlD40kuqosxT3IPmnKVimMqKlUuYZyeSaeL+XVY5WPbrusJviyWVzX1S4R5glP4zSOwtRP4iAZ8sQG52OvJgM3JqtuVnu5zv8rkn8AEa7JREsVAAA=&quot;"/>
    <we:property name="creatorSessionId" value="&quot;888e2148-fd42-4f9a-8c34-fabedaac3798&quot;"/>
    <we:property name="creatorTenantId" value="&quot;f33c75e9-2951-4a3f-9b8b-1377b6a0099c&quot;"/>
    <we:property name="creatorUserId" value="&quot;10032005135DDF27&quot;"/>
    <we:property name="datasetId" value="&quot;bc7fbf46-d6ee-4833-b7e2-f7b83e595697&quot;"/>
    <we:property name="embedUrl" value="&quot;/reportEmbed?reportId=9b28b151-b381-4363-a524-ca7f90312858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1XbW/bNhD+K4G+9Itj6MWWpXxz3AwbkrZGEwQYCqM4kSeHHSOqJJXFC/zfd6Qkt3GcNgu8BSvqT/Td6e65515E3QVcmFrC6i1cY3AU/FZxwYArfRAFg6Bqhcfv3p2+mb4//fh2+uaExKq2QlUmOLoLLOgl2kthGpDOBQk/LAYBSDmHpftXgjQ4CGrURlUgxV/YGpPK6gbXgwBva6k0OJfnFiw6tzdkTv8pdjRMKCIwK27wHJntpGWWlmHM0yxOUkTGo9iZmdbAI9tp4lz78DNVWRAVhXGyJOG8LNMkYlnCylGMCMzJSyFtZ1KsTm5rTdlRzqvasTIjrEuliS4Z+Cw0mhb0XTBTsrn2p5N78nPVaIbvsfSqygq7Ik+lqKBiwpGyJkLmWhFdXkNH3jDrxVfqz5lGCsqDo3A92OCY8ht6mqTbIKbLpcYl2O7vyb+C8BwktsJfmqorT/gQ7oIkRlRL2ZX/SyUu2ixqgbMr0Na1V/GJ6uhYp4eU5qiPV57410L3HRAPtnC/ZLLrRd+hZPvpqx7sWqRFv/+eWKydqohHUT4OWRxGRZRn47IcTX4275PreTAnFnCrqNEzOthYYH8gn9Ij/49Ofizzl21nSFgGST4q43CSF1kxghJ/tvM+d/ET4O4L0e8Iegdh350lJhtD1UbeAvkn8xRtz9P+6+8Y/C8iduy91DwO9p5JO+HjrJiMwkmUxJM0TSHPi1H03Ql/tFV/FahBs6vVGd6gfAh1o3+o6gFeghbt/dOn9cx0uxv0xllwj4HX7mbrzL7C050/NwIOOB5wsNC66lIJppV6zvQYSXtd35uX4Brpou4OLoontm7BCWz1ins1et7vgjNBtWh9X4JsnNtXx2AEe+U60pfy6SP449fo0Rn15BnP0I/PwqL9nIPK9B9zbeZaSX/q2SCypHuw1X5uUK8Isrf4AnXogAw3IIc7IAxdWHImDC0qCbVxA+I+K0nE0Wd/iivzjP14pugq4QBcQCHxYzxmZRJCdhhOkuxwlKXxIUTj8pCFdDthESuLMN3eeR0lDt1cVFUPzUm0UtaF60H2TVI1Ug4CdiUk11h52NsmH3aOJt39k7M+2oVa0m7YhOtmlcU8g3yST5I4D7NJlI0hcy6+uUks3tpC3d5/9frf7uWiGmtqYDiHCncsGd8b3EH75qJxuP1r1oERxP8T7dsXzPpv/gPzBNQQAAA=&quot;"/>
    <we:property name="isFiltersActionButtonVisible" value="false"/>
    <we:property name="isVisualContainerHeaderHidden" value="false"/>
    <we:property name="pageDisplayName" value="&quot;Página 1&quot;"/>
    <we:property name="pageName" value="&quot;1f86f02d68236eecd123&quot;"/>
    <we:property name="reportEmbeddedTime" value="&quot;2025-09-03T03:22:16.784Z&quot;"/>
    <we:property name="reportName" value="&quot;SegundoBI&quot;"/>
    <we:property name="reportState" value="&quot;CONNECTED&quot;"/>
    <we:property name="reportUrl" value="&quot;/groups/me/reports/9b28b151-b381-4363-a524-ca7f90312858/1f86f02d68236eecd123?bookmarkGuid=8d2ee289-eca6-4cbc-a16e-53016c3bdf9d&amp;bookmarkUsage=1&amp;ctid=f33c75e9-2951-4a3f-9b8b-1377b6a0099c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728fda-060a-4e07-b4ff-1c16b10a944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b28b151-b381-4363-a524-ca7f90312858/8679175581513b982718?bookmarkGuid=2886f184-dfc0-449f-9562-6fa9fd1f7bef&amp;bookmarkUsage=1&amp;ctid=f33c75e9-2951-4a3f-9b8b-1377b6a0099c&amp;fromEntryPoint=export&quot;"/>
    <we:property name="reportState" value="&quot;CONNECTED&quot;"/>
    <we:property name="artifactViewState" value="&quot;live&quot;"/>
    <we:property name="reportEmbeddedTime" value="&quot;2025-09-03T03:26:07.924Z&quot;"/>
    <we:property name="creatorSessionId" value="&quot;6507ba6a-d57a-4b64-b514-9e4a5ca780c6&quot;"/>
    <we:property name="creatorUserId" value="&quot;10032005135DDF27&quot;"/>
    <we:property name="creatorTenantId" value="&quot;f33c75e9-2951-4a3f-9b8b-1377b6a0099c&quot;"/>
    <we:property name="pageDisplayName" value="&quot;Página 2&quot;"/>
    <we:property name="pageName" value="&quot;8679175581513b982718&quot;"/>
    <we:property name="reportName" value="&quot;SegundoBI&quot;"/>
    <we:property name="isVisualContainerHeaderHidden" value="false"/>
    <we:property name="isFiltersActionButtonVisible" value="false"/>
    <we:property name="initialStateBookmark" value="&quot;H4sIAAAAAAAAA+1YW2/aMBT+K1We0YQJIUnfKGXa1KvK1pcJTSfxSXAV4sxxGKziD+1v7I/t2EnvlFZd1SK0FxQfH5/Ld242lw4XZZHB4him6Ow6n3MuYuBS7TCn5eQ1ce/k5OCof3bw/bh/NCSyLLSQeensXjoaVIr6XJQVZEYEEb+NWw5k2SmkZpVAVmLLKVCVModM/MKamba0qnDZcnBeZFKBETnSoNGInRE7rUk3++CSRoi1mOEIY11Tg54fMt/zAuYxNwqDjs8CYitrBmvZShYj2qofyFyDyEmNoTEPvTDusSSAKAh4F2LeNfRS5GnWGHxz9suiMKhonOtIzg0e0QUpNpKWS3KIx512rxvyhHdY0oYEoZeY04nIdKMwWgznhSKsCMFaWp/PII+ROxYQhWXt/6XTT1OFKehmObyzOZBZNV1BH8lKxXiGVu8w10IvSEcictIhDPjGzlMlKSx2ZwQZ1sSPVd6A3DbLifw5UEhR4YYwJspaTGJQ/C4gtFAc1d7COrsv1FUMO617Nr+no+QZkaDDsO23ExYm0GuD77LE/4fAKaEnU9QiNqtDTPSbefk1F7rcGcmMr4rpmUgn1pZRTCf4cFYH8h2isd5Oa57pJ2ZxQmdAS4LevZ+XbNnakDJa78+21dI6b+uCCpIYgVpriDygptplCN6TBTUghFKpaAxlD6L4WqYPZJVrtXAehmVTUok+E6FfIY0KgYMJKL3RqfSYt8vx1ewnjotb071Jktr818+KsR3kfoid0HM9n/nMi12f0e+GD/KVQLIXpfknQR1XxZPFIc5wxYS43n+4dWXQOShRX+ysGy90r7maXgtz7ni8b66Mhu2WPc33j0rADscdDhpqUY0rTj+Xa2t/XQ/aZlyO/vwuVwDz9KzKqpJKAnmdxysbztN1vM3INhm33U426VN3T9aFoOMFPQAeuZHnBjzE/8P/bZ9jzyjLjboHPPo8e79rgM3lG8ScKarU5rGsdFlAjKeQo9Vf1CIEWj5KG8i5CZT9VvYRKCgadZzOIavsvwiqMnVGOihyIsrwmfyNcX8BBRSuNsARAAA=&quot;"/>
    <we:property name="bookmark" value="&quot;H4sIAAAAAAAAA+1YzW7bOBB+FYOXbgGhMC3LknpL3RQNNmmDus1lkcNIHNksZFGlKG/cwC/U19gX26EouUmjOkU3bQxjL4I4/Jn5vvmjdM2ErMoc1m9giew5OymETEEoPeDMY4UTBpiEUZhOEj4W3BfJeCRSmlWlkaqo2PNrZkDP0VzIqobcnkTCv1iUpQgYxDGKaAzpmCME7NJjkOfnMLdrMsgr9FiJulIF5PIzuiNoyugaNx7DqzJXGqyimQGDVtmKltOYDOPPfLIDUiNXOMPUOGk0CWMeBkHEA+4ncTQKeUTLKregsbd3iT26UT9VhQFZkBor4wFhSCc8iyCJIkFIxNjKK1nM89bgr3vfr0tLmcErk6gry1LykRTbkzYbAiTS0XAyjkUmRjwbQoYwyezuTOamVZisj69KTQwSr+60I7GCIkXBGkI0Vg7/NTuazzXOwbTD41uTU5XXyx75TNU6xXfY6D0ujDRr0pHJgnRIS76181wrckszM4McnfBVXbQkD+1wof6eaiSvCCu4JMlOTlLQ4jYhNNAC9Yt1A/al1J0PR943Nj8mUEJGIhhxHIbDjMcZTIYQ+jwL/4PjtDSLJRqZ2tEpZua3ofxQSFMNZioXfT59J+eLxpZZSjvE8co58hG8sdvOxjyiuvHNW9oDRhH1/rdxyTfenqTRbjyHlku70LqE6m0P9yXUlBiaK009Kr/jxYcyfarqwug1u+uWfQkles2keYAwKiVOF6DNXofS99BuLrveTys+3ujubZA48x8+KproXVCdzLtaWWHeUUQaBRg4g9LFcnfcs26/XVHZ4nUiHEnLErSsOsq60Z+ysC70tr3hV0T3ttifSko5Fx8XkNc2NJ7YDEYxaK5d1UBlg6Ml2sR7QlubHPYYNTCwaO1tb1Yv/7gB1zntKbu0XnIp/dXus+2+6xvpU/0qf3lULtMFigbaicGl0yQF2mMkVofjFI+t7NI2/IZtIe7b4QKZ9IUxjuLAD0Ie8iD1Q07PPb+R9lYE/lP1+rUkjnW6WJ/iCnuuOtv5u1OdQRcUHO4LpYHxk/DaD7DtYewW4pf228cuu2FP+/6pljAQOLAJ5Y5qobCjQu1sYrua6SHzcvbPl6qHmPsvXXldUUqgcHHc2znvb0iHzGwbcYcNsg0fVz35GKJREE0AROIngR+JGP+/xf7e/wo/kJZ7daH97n+GR7vPbppYvvWr6l823IOBGhQAAA==&quot;"/>
    <we:property name="datasetId" value="&quot;bc7fbf46-d6ee-4833-b7e2-f7b83e595697&quot;"/>
    <we:property name="embedUrl" value="&quot;/reportEmbed?reportId=9b28b151-b381-4363-a524-ca7f90312858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  <we:property name="isFooterCollaps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3ceae75-55cf-4f86-bca2-3b7722d43ca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b28b151-b381-4363-a524-ca7f90312858/0eb25cad742f37db34cf?bookmarkGuid=76eac234-7915-439a-982b-98827f168c6e&amp;bookmarkUsage=1&amp;ctid=f33c75e9-2951-4a3f-9b8b-1377b6a0099c&amp;fromEntryPoint=export&quot;"/>
    <we:property name="reportState" value="&quot;CONNECTED&quot;"/>
    <we:property name="artifactViewState" value="&quot;live&quot;"/>
    <we:property name="reportEmbeddedTime" value="&quot;2025-09-03T03:33:38.744Z&quot;"/>
    <we:property name="creatorSessionId" value="&quot;03caa29e-9a92-4228-ac4b-59d43a41750b&quot;"/>
    <we:property name="creatorUserId" value="&quot;10032005135DDF27&quot;"/>
    <we:property name="creatorTenantId" value="&quot;f33c75e9-2951-4a3f-9b8b-1377b6a0099c&quot;"/>
    <we:property name="pageDisplayName" value="&quot;Página 3&quot;"/>
    <we:property name="pageName" value="&quot;0eb25cad742f37db34cf&quot;"/>
    <we:property name="reportName" value="&quot;SegundoBI&quot;"/>
    <we:property name="isVisualContainerHeaderHidden" value="false"/>
    <we:property name="isFiltersActionButtonVisible" value="false"/>
    <we:property name="initialStateBookmark" value="&quot;H4sIAAAAAAAAA+2WUWvbMBDHv0rRcxi2Yydx39Isg9G1Dc1WGCOMs3x2VRTJyHKWrPi77ySna2tGW8bWdrC8RDpd7v53+l3QNctFXUnYncIa2SF7r3LBIdfmIGQDpjrj0dnZ8cn0/Pjr6fRkTmZdWaFVzQ6vmQVTor0QdQPShSDjl9WAgZQLKN2uAFnjgFVoaq1Aiu/YOdORNQ22A4bbSmoDLuTSgkUXdkPutKfc4ZshZQRuxQaXyG1nDTCLEtI5jqNiOM6zYcwLcqs7B6/sly4utE8/08qCUJTG2SajACBKxmnAJ2mOcRykobMXQtq9S7abbytD1VHNu8p1ZUZaS22oXZL5KgzWnehrNtOyWfvV/J59qRvD8Ry9krmywu4oUiEUKC5cU1pqyMJoapc/melGWbPz5kv9bWaQkubsMGgHP3VM8w39mqx9EdOyNFiC3W/nf0XhJyVsfbDUMvcn7xq1v6Pg9WpegsT6cbkrstRClXKP7C09H7sq1lC5aciuCDsHSXsDKuW6uoPinpSdp+fPo7Fq3RHHeJSNIR5mPJ3kmIRRWPxn+EkKaZk33PaISF6v4CWWa1R9wcN/HWHMxmGWhkkejYMY4yzgfPgowi+OTiH6F/HgX99zjNxdPl4nwZ8RTK9ro9/AtxI4uwRj+wxrk6M56mh9K8zNuyEa9GS/KCPt6jmH7ZaJbtgKmq80Too0SnkSjCZBEGUu1IP9tri1md7eb7f/3LWwNdKr0C10Y+sKOC5Aoa+m6gQJ9H4EHqjc3bVfG/f9QdCsd6kvQDY+Kz0Umc9BYkQm8Yn+XantDz6a2RHkCgAA&quot;"/>
    <we:property name="bookmark" value="&quot;H4sIAAAAAAAAA+2WUWvbMBDHv0rRcxi2Yydx39Isg9G1Dc1WGCOMs3x2VRTJyHKWrPi77ySna2tGW8bWdrC8RDpd7v53+l3QNctFXUnYncIa2SF7r3LBIdfmIGQDpjrj0dnZ8cn0/Pjr6fRkTmZdWaFVzQ6vmQVTor0QdQPShSDjl9WAgZQLKN2uAFnjgFVoaq1Aiu/YOdORNQ22A4bbSmoDLuTSgkUXdkPutKfc4ZshZQRuxQaXyG1nDTCLEtI5jqNiOM6zYcwLcqs7B6/sly4utE8/08qCUJTG2SajACBKxmnAJ2mOcRykobMXQtq9S7abbytD1VHNu8p1ZUZaS22oXZL5KgzWnehrNtOyWfvV/J59qRvD8Ry9krmywu4oUiEUKC5cU1pqyMJoapc/melGWbPz5kv9bWaQkubsMGgHP3VM8w39mqx9EdOyNFiC3W/nf0XhJyVsfbDUMvcn7xq1v6Pg9WpegsT6cbkrstRClXKP7C09H7sq1lC5aciuCDsHSXsDKuW6uoPinpSdp+fPo7Fq3RHHeJSNIR5mPJ3kmIRRWPxn+EkKaZk33PaISF6v4CWWa1R9wcN/HWHMxmGWhkkejYMY4yzgfPgowi+OTiH6F/HgX99zjNxdPl4nwZ8RTK9ro9/AtxI4uwRj+wxrk6M56mh9K8zNuyEa9GS/KCPt6jmH7ZaJbtgKmq80Too0SnkSjCZBEGUu1IP9tri1md7eb7f/3LWwNdKr0C10Y+sKOC5Aoa+m6gQJ9H4EHqjc3bVfG/f9QdCsd6kvQDY+Kz0Umc9BYkQm8Yn+XantDz6a2RHkCgAA&quot;"/>
    <we:property name="datasetId" value="&quot;bc7fbf46-d6ee-4833-b7e2-f7b83e595697&quot;"/>
    <we:property name="embedUrl" value="&quot;/reportEmbed?reportId=9b28b151-b381-4363-a524-ca7f90312858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Elias Nascimento</cp:lastModifiedBy>
  <cp:revision>3</cp:revision>
  <dcterms:created xsi:type="dcterms:W3CDTF">2018-06-07T21:39:02Z</dcterms:created>
  <dcterms:modified xsi:type="dcterms:W3CDTF">2025-09-03T03:34:30Z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