
<file path=[Content_Types].xml><?xml version="1.0" encoding="utf-8"?>
<Types xmlns="http://schemas.openxmlformats.org/package/2006/content-types"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3" r:id="rId6"/>
    <p:sldId id="262" r:id="rId7"/>
    <p:sldId id="264" r:id="rId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Destaqu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7192" autoAdjust="0"/>
  </p:normalViewPr>
  <p:slideViewPr>
    <p:cSldViewPr snapToGrid="0">
      <p:cViewPr varScale="1">
        <p:scale>
          <a:sx n="99" d="100"/>
          <a:sy n="99" d="100"/>
        </p:scale>
        <p:origin x="9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A59D28-4E79-4CBB-8CE4-7671362F43F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E61EE24E-AEF6-4B5A-86A7-614D8D684699}">
      <dgm:prSet/>
      <dgm:spPr/>
      <dgm:t>
        <a:bodyPr/>
        <a:lstStyle/>
        <a:p>
          <a:r>
            <a:rPr lang="pt-PT"/>
            <a:t>Acesso aos serviços</a:t>
          </a:r>
          <a:endParaRPr lang="en-US"/>
        </a:p>
      </dgm:t>
    </dgm:pt>
    <dgm:pt modelId="{833E9C2C-E27B-4698-8C8A-2DAA83AB49DB}" type="parTrans" cxnId="{5E8C5E81-04F4-4C43-8A40-F051FEAF099D}">
      <dgm:prSet/>
      <dgm:spPr/>
      <dgm:t>
        <a:bodyPr/>
        <a:lstStyle/>
        <a:p>
          <a:endParaRPr lang="en-US"/>
        </a:p>
      </dgm:t>
    </dgm:pt>
    <dgm:pt modelId="{02E26795-2057-46D1-B318-780F0A4C8052}" type="sibTrans" cxnId="{5E8C5E81-04F4-4C43-8A40-F051FEAF099D}">
      <dgm:prSet/>
      <dgm:spPr/>
      <dgm:t>
        <a:bodyPr/>
        <a:lstStyle/>
        <a:p>
          <a:endParaRPr lang="en-US"/>
        </a:p>
      </dgm:t>
    </dgm:pt>
    <dgm:pt modelId="{DA22031C-BAFF-4064-8053-F9E8EBDFB28C}">
      <dgm:prSet/>
      <dgm:spPr/>
      <dgm:t>
        <a:bodyPr/>
        <a:lstStyle/>
        <a:p>
          <a:r>
            <a:rPr lang="pt-PT"/>
            <a:t>Baixo custo</a:t>
          </a:r>
          <a:endParaRPr lang="en-US"/>
        </a:p>
      </dgm:t>
    </dgm:pt>
    <dgm:pt modelId="{4986C8F8-F11E-48B4-9AC9-B549CD92543F}" type="parTrans" cxnId="{78C6FCB0-A445-4A47-BDA5-419F05962F2F}">
      <dgm:prSet/>
      <dgm:spPr/>
      <dgm:t>
        <a:bodyPr/>
        <a:lstStyle/>
        <a:p>
          <a:endParaRPr lang="en-US"/>
        </a:p>
      </dgm:t>
    </dgm:pt>
    <dgm:pt modelId="{CEAA49DD-A951-4F06-8F89-86FCCA6DD225}" type="sibTrans" cxnId="{78C6FCB0-A445-4A47-BDA5-419F05962F2F}">
      <dgm:prSet/>
      <dgm:spPr/>
      <dgm:t>
        <a:bodyPr/>
        <a:lstStyle/>
        <a:p>
          <a:endParaRPr lang="en-US"/>
        </a:p>
      </dgm:t>
    </dgm:pt>
    <dgm:pt modelId="{5CC656B2-2BA5-4B47-B5A9-A00B01EBA203}">
      <dgm:prSet/>
      <dgm:spPr/>
      <dgm:t>
        <a:bodyPr/>
        <a:lstStyle/>
        <a:p>
          <a:r>
            <a:rPr lang="pt-PT"/>
            <a:t>Próximos de si</a:t>
          </a:r>
          <a:endParaRPr lang="en-US"/>
        </a:p>
      </dgm:t>
    </dgm:pt>
    <dgm:pt modelId="{5BCA90FB-5641-4C19-B437-5F1C7F0C12C1}" type="parTrans" cxnId="{524662A4-99DE-419F-A879-FA4B882CE7B5}">
      <dgm:prSet/>
      <dgm:spPr/>
      <dgm:t>
        <a:bodyPr/>
        <a:lstStyle/>
        <a:p>
          <a:endParaRPr lang="en-US"/>
        </a:p>
      </dgm:t>
    </dgm:pt>
    <dgm:pt modelId="{E49E7608-AC60-4E59-BE29-BABE3100083E}" type="sibTrans" cxnId="{524662A4-99DE-419F-A879-FA4B882CE7B5}">
      <dgm:prSet/>
      <dgm:spPr/>
      <dgm:t>
        <a:bodyPr/>
        <a:lstStyle/>
        <a:p>
          <a:endParaRPr lang="en-US"/>
        </a:p>
      </dgm:t>
    </dgm:pt>
    <dgm:pt modelId="{9D3EF3B3-D382-47E9-8EC3-B564F5686F8B}">
      <dgm:prSet/>
      <dgm:spPr/>
      <dgm:t>
        <a:bodyPr/>
        <a:lstStyle/>
        <a:p>
          <a:r>
            <a:rPr lang="pt-PT"/>
            <a:t>Melhor qualidade de vida</a:t>
          </a:r>
          <a:endParaRPr lang="en-US"/>
        </a:p>
      </dgm:t>
    </dgm:pt>
    <dgm:pt modelId="{79964598-3BDA-4505-B133-78368CDD0DF1}" type="parTrans" cxnId="{70E247FB-9021-47FB-8816-5EA891C73A48}">
      <dgm:prSet/>
      <dgm:spPr/>
      <dgm:t>
        <a:bodyPr/>
        <a:lstStyle/>
        <a:p>
          <a:endParaRPr lang="en-US"/>
        </a:p>
      </dgm:t>
    </dgm:pt>
    <dgm:pt modelId="{2DE99B0B-C542-4709-B55A-C2D287BB2E29}" type="sibTrans" cxnId="{70E247FB-9021-47FB-8816-5EA891C73A48}">
      <dgm:prSet/>
      <dgm:spPr/>
      <dgm:t>
        <a:bodyPr/>
        <a:lstStyle/>
        <a:p>
          <a:endParaRPr lang="en-US"/>
        </a:p>
      </dgm:t>
    </dgm:pt>
    <dgm:pt modelId="{612CABBB-971B-4372-899C-49D40A83199F}" type="pres">
      <dgm:prSet presAssocID="{46A59D28-4E79-4CBB-8CE4-7671362F43F2}" presName="root" presStyleCnt="0">
        <dgm:presLayoutVars>
          <dgm:dir/>
          <dgm:resizeHandles val="exact"/>
        </dgm:presLayoutVars>
      </dgm:prSet>
      <dgm:spPr/>
    </dgm:pt>
    <dgm:pt modelId="{E6300E55-144D-4D98-A98E-2C2D47609DB2}" type="pres">
      <dgm:prSet presAssocID="{E61EE24E-AEF6-4B5A-86A7-614D8D684699}" presName="compNode" presStyleCnt="0"/>
      <dgm:spPr/>
    </dgm:pt>
    <dgm:pt modelId="{22B2A296-F3AC-4FB0-AA12-2AEA9F18EC6F}" type="pres">
      <dgm:prSet presAssocID="{E61EE24E-AEF6-4B5A-86A7-614D8D684699}" presName="bgRect" presStyleLbl="bgShp" presStyleIdx="0" presStyleCnt="4"/>
      <dgm:spPr/>
    </dgm:pt>
    <dgm:pt modelId="{06CD4CED-F03A-4D88-B765-533061DB9060}" type="pres">
      <dgm:prSet presAssocID="{E61EE24E-AEF6-4B5A-86A7-614D8D68469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3D56D976-14CE-4A28-8B12-C54CD5E5A1BD}" type="pres">
      <dgm:prSet presAssocID="{E61EE24E-AEF6-4B5A-86A7-614D8D684699}" presName="spaceRect" presStyleCnt="0"/>
      <dgm:spPr/>
    </dgm:pt>
    <dgm:pt modelId="{CFAA362C-A272-4248-9973-17660C9602A4}" type="pres">
      <dgm:prSet presAssocID="{E61EE24E-AEF6-4B5A-86A7-614D8D684699}" presName="parTx" presStyleLbl="revTx" presStyleIdx="0" presStyleCnt="4">
        <dgm:presLayoutVars>
          <dgm:chMax val="0"/>
          <dgm:chPref val="0"/>
        </dgm:presLayoutVars>
      </dgm:prSet>
      <dgm:spPr/>
    </dgm:pt>
    <dgm:pt modelId="{B113B6A0-92F1-4D3A-9A09-A1436DDC6687}" type="pres">
      <dgm:prSet presAssocID="{02E26795-2057-46D1-B318-780F0A4C8052}" presName="sibTrans" presStyleCnt="0"/>
      <dgm:spPr/>
    </dgm:pt>
    <dgm:pt modelId="{F579B902-9A38-4FCD-ABD2-3E9CE9FADB29}" type="pres">
      <dgm:prSet presAssocID="{DA22031C-BAFF-4064-8053-F9E8EBDFB28C}" presName="compNode" presStyleCnt="0"/>
      <dgm:spPr/>
    </dgm:pt>
    <dgm:pt modelId="{7D8C2ABA-B6B2-4D52-9C5E-40895F21E90E}" type="pres">
      <dgm:prSet presAssocID="{DA22031C-BAFF-4064-8053-F9E8EBDFB28C}" presName="bgRect" presStyleLbl="bgShp" presStyleIdx="1" presStyleCnt="4"/>
      <dgm:spPr/>
    </dgm:pt>
    <dgm:pt modelId="{634331B5-3697-48E2-9E88-EDF1D83A5930}" type="pres">
      <dgm:prSet presAssocID="{DA22031C-BAFF-4064-8053-F9E8EBDFB28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uro"/>
        </a:ext>
      </dgm:extLst>
    </dgm:pt>
    <dgm:pt modelId="{1DE2BA43-AA65-402A-BF4B-CB6EB10E1AA5}" type="pres">
      <dgm:prSet presAssocID="{DA22031C-BAFF-4064-8053-F9E8EBDFB28C}" presName="spaceRect" presStyleCnt="0"/>
      <dgm:spPr/>
    </dgm:pt>
    <dgm:pt modelId="{DB1B70CD-BDA0-4700-A0AB-6218DE142134}" type="pres">
      <dgm:prSet presAssocID="{DA22031C-BAFF-4064-8053-F9E8EBDFB28C}" presName="parTx" presStyleLbl="revTx" presStyleIdx="1" presStyleCnt="4">
        <dgm:presLayoutVars>
          <dgm:chMax val="0"/>
          <dgm:chPref val="0"/>
        </dgm:presLayoutVars>
      </dgm:prSet>
      <dgm:spPr/>
    </dgm:pt>
    <dgm:pt modelId="{D9E8A266-83A7-4DD7-8EE4-FE1E66C32C17}" type="pres">
      <dgm:prSet presAssocID="{CEAA49DD-A951-4F06-8F89-86FCCA6DD225}" presName="sibTrans" presStyleCnt="0"/>
      <dgm:spPr/>
    </dgm:pt>
    <dgm:pt modelId="{C97885C3-F83D-4FEF-8A00-D42834B4ED8B}" type="pres">
      <dgm:prSet presAssocID="{5CC656B2-2BA5-4B47-B5A9-A00B01EBA203}" presName="compNode" presStyleCnt="0"/>
      <dgm:spPr/>
    </dgm:pt>
    <dgm:pt modelId="{0550211A-0957-4731-94A0-3B59A936A6BC}" type="pres">
      <dgm:prSet presAssocID="{5CC656B2-2BA5-4B47-B5A9-A00B01EBA203}" presName="bgRect" presStyleLbl="bgShp" presStyleIdx="2" presStyleCnt="4"/>
      <dgm:spPr/>
    </dgm:pt>
    <dgm:pt modelId="{0E25455E-39E9-4E15-AFDF-858188931D10}" type="pres">
      <dgm:prSet presAssocID="{5CC656B2-2BA5-4B47-B5A9-A00B01EBA20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tilizadores"/>
        </a:ext>
      </dgm:extLst>
    </dgm:pt>
    <dgm:pt modelId="{20C9FC77-5E9D-4DA0-9A66-41128DD5D8C2}" type="pres">
      <dgm:prSet presAssocID="{5CC656B2-2BA5-4B47-B5A9-A00B01EBA203}" presName="spaceRect" presStyleCnt="0"/>
      <dgm:spPr/>
    </dgm:pt>
    <dgm:pt modelId="{3515A594-E856-4D17-A7CA-3804479F7BC6}" type="pres">
      <dgm:prSet presAssocID="{5CC656B2-2BA5-4B47-B5A9-A00B01EBA203}" presName="parTx" presStyleLbl="revTx" presStyleIdx="2" presStyleCnt="4">
        <dgm:presLayoutVars>
          <dgm:chMax val="0"/>
          <dgm:chPref val="0"/>
        </dgm:presLayoutVars>
      </dgm:prSet>
      <dgm:spPr/>
    </dgm:pt>
    <dgm:pt modelId="{2DACF2CE-51AE-4ADA-9061-7AF3BF68BBAA}" type="pres">
      <dgm:prSet presAssocID="{E49E7608-AC60-4E59-BE29-BABE3100083E}" presName="sibTrans" presStyleCnt="0"/>
      <dgm:spPr/>
    </dgm:pt>
    <dgm:pt modelId="{423C7A98-C10A-4634-80F1-C443B0DD02EC}" type="pres">
      <dgm:prSet presAssocID="{9D3EF3B3-D382-47E9-8EC3-B564F5686F8B}" presName="compNode" presStyleCnt="0"/>
      <dgm:spPr/>
    </dgm:pt>
    <dgm:pt modelId="{19428FF7-614D-4706-AAAD-266F6AADC0F5}" type="pres">
      <dgm:prSet presAssocID="{9D3EF3B3-D382-47E9-8EC3-B564F5686F8B}" presName="bgRect" presStyleLbl="bgShp" presStyleIdx="3" presStyleCnt="4"/>
      <dgm:spPr/>
    </dgm:pt>
    <dgm:pt modelId="{033F59C5-DCF8-4069-BDA5-BB1F1ED8E54E}" type="pres">
      <dgm:prSet presAssocID="{9D3EF3B3-D382-47E9-8EC3-B564F5686F8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ndência ascendente"/>
        </a:ext>
      </dgm:extLst>
    </dgm:pt>
    <dgm:pt modelId="{91B933A1-BC14-4D23-996E-F369DD79D93A}" type="pres">
      <dgm:prSet presAssocID="{9D3EF3B3-D382-47E9-8EC3-B564F5686F8B}" presName="spaceRect" presStyleCnt="0"/>
      <dgm:spPr/>
    </dgm:pt>
    <dgm:pt modelId="{3544AC4E-55D4-4F18-9466-1E9AC3AFFAED}" type="pres">
      <dgm:prSet presAssocID="{9D3EF3B3-D382-47E9-8EC3-B564F5686F8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E9BD472-88D1-40D0-9365-09421320D24C}" type="presOf" srcId="{5CC656B2-2BA5-4B47-B5A9-A00B01EBA203}" destId="{3515A594-E856-4D17-A7CA-3804479F7BC6}" srcOrd="0" destOrd="0" presId="urn:microsoft.com/office/officeart/2018/2/layout/IconVerticalSolidList"/>
    <dgm:cxn modelId="{5E8C5E81-04F4-4C43-8A40-F051FEAF099D}" srcId="{46A59D28-4E79-4CBB-8CE4-7671362F43F2}" destId="{E61EE24E-AEF6-4B5A-86A7-614D8D684699}" srcOrd="0" destOrd="0" parTransId="{833E9C2C-E27B-4698-8C8A-2DAA83AB49DB}" sibTransId="{02E26795-2057-46D1-B318-780F0A4C8052}"/>
    <dgm:cxn modelId="{524662A4-99DE-419F-A879-FA4B882CE7B5}" srcId="{46A59D28-4E79-4CBB-8CE4-7671362F43F2}" destId="{5CC656B2-2BA5-4B47-B5A9-A00B01EBA203}" srcOrd="2" destOrd="0" parTransId="{5BCA90FB-5641-4C19-B437-5F1C7F0C12C1}" sibTransId="{E49E7608-AC60-4E59-BE29-BABE3100083E}"/>
    <dgm:cxn modelId="{AE7C5CAE-3927-4286-85FD-A5238A37F548}" type="presOf" srcId="{E61EE24E-AEF6-4B5A-86A7-614D8D684699}" destId="{CFAA362C-A272-4248-9973-17660C9602A4}" srcOrd="0" destOrd="0" presId="urn:microsoft.com/office/officeart/2018/2/layout/IconVerticalSolidList"/>
    <dgm:cxn modelId="{78C6FCB0-A445-4A47-BDA5-419F05962F2F}" srcId="{46A59D28-4E79-4CBB-8CE4-7671362F43F2}" destId="{DA22031C-BAFF-4064-8053-F9E8EBDFB28C}" srcOrd="1" destOrd="0" parTransId="{4986C8F8-F11E-48B4-9AC9-B549CD92543F}" sibTransId="{CEAA49DD-A951-4F06-8F89-86FCCA6DD225}"/>
    <dgm:cxn modelId="{06A313CB-8D71-4828-BE82-94D0F704761E}" type="presOf" srcId="{9D3EF3B3-D382-47E9-8EC3-B564F5686F8B}" destId="{3544AC4E-55D4-4F18-9466-1E9AC3AFFAED}" srcOrd="0" destOrd="0" presId="urn:microsoft.com/office/officeart/2018/2/layout/IconVerticalSolidList"/>
    <dgm:cxn modelId="{2C69E0D6-D5EE-4C90-A48C-3B9480245F53}" type="presOf" srcId="{DA22031C-BAFF-4064-8053-F9E8EBDFB28C}" destId="{DB1B70CD-BDA0-4700-A0AB-6218DE142134}" srcOrd="0" destOrd="0" presId="urn:microsoft.com/office/officeart/2018/2/layout/IconVerticalSolidList"/>
    <dgm:cxn modelId="{85AC61ED-F71D-4294-90AC-4444B9152551}" type="presOf" srcId="{46A59D28-4E79-4CBB-8CE4-7671362F43F2}" destId="{612CABBB-971B-4372-899C-49D40A83199F}" srcOrd="0" destOrd="0" presId="urn:microsoft.com/office/officeart/2018/2/layout/IconVerticalSolidList"/>
    <dgm:cxn modelId="{70E247FB-9021-47FB-8816-5EA891C73A48}" srcId="{46A59D28-4E79-4CBB-8CE4-7671362F43F2}" destId="{9D3EF3B3-D382-47E9-8EC3-B564F5686F8B}" srcOrd="3" destOrd="0" parTransId="{79964598-3BDA-4505-B133-78368CDD0DF1}" sibTransId="{2DE99B0B-C542-4709-B55A-C2D287BB2E29}"/>
    <dgm:cxn modelId="{F2E7CAFF-55BB-493A-A3F6-658923277AA7}" type="presParOf" srcId="{612CABBB-971B-4372-899C-49D40A83199F}" destId="{E6300E55-144D-4D98-A98E-2C2D47609DB2}" srcOrd="0" destOrd="0" presId="urn:microsoft.com/office/officeart/2018/2/layout/IconVerticalSolidList"/>
    <dgm:cxn modelId="{9F58011F-1EC0-46E7-B6DC-194EE8C4494B}" type="presParOf" srcId="{E6300E55-144D-4D98-A98E-2C2D47609DB2}" destId="{22B2A296-F3AC-4FB0-AA12-2AEA9F18EC6F}" srcOrd="0" destOrd="0" presId="urn:microsoft.com/office/officeart/2018/2/layout/IconVerticalSolidList"/>
    <dgm:cxn modelId="{B3DD135A-23D2-47B9-8FF7-501E1333D7AC}" type="presParOf" srcId="{E6300E55-144D-4D98-A98E-2C2D47609DB2}" destId="{06CD4CED-F03A-4D88-B765-533061DB9060}" srcOrd="1" destOrd="0" presId="urn:microsoft.com/office/officeart/2018/2/layout/IconVerticalSolidList"/>
    <dgm:cxn modelId="{F43AA458-5207-44B1-8DC6-88402A17F4C6}" type="presParOf" srcId="{E6300E55-144D-4D98-A98E-2C2D47609DB2}" destId="{3D56D976-14CE-4A28-8B12-C54CD5E5A1BD}" srcOrd="2" destOrd="0" presId="urn:microsoft.com/office/officeart/2018/2/layout/IconVerticalSolidList"/>
    <dgm:cxn modelId="{9E59CC23-7351-41B6-BFE7-1801101670E6}" type="presParOf" srcId="{E6300E55-144D-4D98-A98E-2C2D47609DB2}" destId="{CFAA362C-A272-4248-9973-17660C9602A4}" srcOrd="3" destOrd="0" presId="urn:microsoft.com/office/officeart/2018/2/layout/IconVerticalSolidList"/>
    <dgm:cxn modelId="{08DD94B4-D64C-4DBC-8A54-B216787A29A9}" type="presParOf" srcId="{612CABBB-971B-4372-899C-49D40A83199F}" destId="{B113B6A0-92F1-4D3A-9A09-A1436DDC6687}" srcOrd="1" destOrd="0" presId="urn:microsoft.com/office/officeart/2018/2/layout/IconVerticalSolidList"/>
    <dgm:cxn modelId="{F26AC051-AF9E-41EF-B036-1AE0AE0FDCB9}" type="presParOf" srcId="{612CABBB-971B-4372-899C-49D40A83199F}" destId="{F579B902-9A38-4FCD-ABD2-3E9CE9FADB29}" srcOrd="2" destOrd="0" presId="urn:microsoft.com/office/officeart/2018/2/layout/IconVerticalSolidList"/>
    <dgm:cxn modelId="{DDD635E1-551E-442F-B76F-1E38606A18BB}" type="presParOf" srcId="{F579B902-9A38-4FCD-ABD2-3E9CE9FADB29}" destId="{7D8C2ABA-B6B2-4D52-9C5E-40895F21E90E}" srcOrd="0" destOrd="0" presId="urn:microsoft.com/office/officeart/2018/2/layout/IconVerticalSolidList"/>
    <dgm:cxn modelId="{7BFD8E85-E056-49F6-AE70-10C7E5A7F468}" type="presParOf" srcId="{F579B902-9A38-4FCD-ABD2-3E9CE9FADB29}" destId="{634331B5-3697-48E2-9E88-EDF1D83A5930}" srcOrd="1" destOrd="0" presId="urn:microsoft.com/office/officeart/2018/2/layout/IconVerticalSolidList"/>
    <dgm:cxn modelId="{8F421495-231A-41EA-B668-638A6B5CE6F7}" type="presParOf" srcId="{F579B902-9A38-4FCD-ABD2-3E9CE9FADB29}" destId="{1DE2BA43-AA65-402A-BF4B-CB6EB10E1AA5}" srcOrd="2" destOrd="0" presId="urn:microsoft.com/office/officeart/2018/2/layout/IconVerticalSolidList"/>
    <dgm:cxn modelId="{F199C292-6512-49ED-BECF-C9C8343030CE}" type="presParOf" srcId="{F579B902-9A38-4FCD-ABD2-3E9CE9FADB29}" destId="{DB1B70CD-BDA0-4700-A0AB-6218DE142134}" srcOrd="3" destOrd="0" presId="urn:microsoft.com/office/officeart/2018/2/layout/IconVerticalSolidList"/>
    <dgm:cxn modelId="{94E93F8D-8EC0-4A41-8B38-81C241D8F40A}" type="presParOf" srcId="{612CABBB-971B-4372-899C-49D40A83199F}" destId="{D9E8A266-83A7-4DD7-8EE4-FE1E66C32C17}" srcOrd="3" destOrd="0" presId="urn:microsoft.com/office/officeart/2018/2/layout/IconVerticalSolidList"/>
    <dgm:cxn modelId="{5DBE0249-9EFD-45E7-8039-FC5518C76A0C}" type="presParOf" srcId="{612CABBB-971B-4372-899C-49D40A83199F}" destId="{C97885C3-F83D-4FEF-8A00-D42834B4ED8B}" srcOrd="4" destOrd="0" presId="urn:microsoft.com/office/officeart/2018/2/layout/IconVerticalSolidList"/>
    <dgm:cxn modelId="{9C790D84-D919-4374-A612-ADD52957E2B2}" type="presParOf" srcId="{C97885C3-F83D-4FEF-8A00-D42834B4ED8B}" destId="{0550211A-0957-4731-94A0-3B59A936A6BC}" srcOrd="0" destOrd="0" presId="urn:microsoft.com/office/officeart/2018/2/layout/IconVerticalSolidList"/>
    <dgm:cxn modelId="{2202F0CE-F9A3-4AB7-8843-8C5CAE40C9D7}" type="presParOf" srcId="{C97885C3-F83D-4FEF-8A00-D42834B4ED8B}" destId="{0E25455E-39E9-4E15-AFDF-858188931D10}" srcOrd="1" destOrd="0" presId="urn:microsoft.com/office/officeart/2018/2/layout/IconVerticalSolidList"/>
    <dgm:cxn modelId="{3DB799AA-484D-4AED-99B4-601EB61103C6}" type="presParOf" srcId="{C97885C3-F83D-4FEF-8A00-D42834B4ED8B}" destId="{20C9FC77-5E9D-4DA0-9A66-41128DD5D8C2}" srcOrd="2" destOrd="0" presId="urn:microsoft.com/office/officeart/2018/2/layout/IconVerticalSolidList"/>
    <dgm:cxn modelId="{B7BB9476-CA36-4344-9AF3-3C13EDB8F8B9}" type="presParOf" srcId="{C97885C3-F83D-4FEF-8A00-D42834B4ED8B}" destId="{3515A594-E856-4D17-A7CA-3804479F7BC6}" srcOrd="3" destOrd="0" presId="urn:microsoft.com/office/officeart/2018/2/layout/IconVerticalSolidList"/>
    <dgm:cxn modelId="{4ACE4C2E-05B9-4573-B72F-E194AAE36B08}" type="presParOf" srcId="{612CABBB-971B-4372-899C-49D40A83199F}" destId="{2DACF2CE-51AE-4ADA-9061-7AF3BF68BBAA}" srcOrd="5" destOrd="0" presId="urn:microsoft.com/office/officeart/2018/2/layout/IconVerticalSolidList"/>
    <dgm:cxn modelId="{875A8B54-95B6-4584-AD1A-3897DBA157A4}" type="presParOf" srcId="{612CABBB-971B-4372-899C-49D40A83199F}" destId="{423C7A98-C10A-4634-80F1-C443B0DD02EC}" srcOrd="6" destOrd="0" presId="urn:microsoft.com/office/officeart/2018/2/layout/IconVerticalSolidList"/>
    <dgm:cxn modelId="{A39037B4-0319-4256-A03B-F10AD21A734A}" type="presParOf" srcId="{423C7A98-C10A-4634-80F1-C443B0DD02EC}" destId="{19428FF7-614D-4706-AAAD-266F6AADC0F5}" srcOrd="0" destOrd="0" presId="urn:microsoft.com/office/officeart/2018/2/layout/IconVerticalSolidList"/>
    <dgm:cxn modelId="{8F4F3919-FC83-4EF5-B304-E8DDF3F2BF26}" type="presParOf" srcId="{423C7A98-C10A-4634-80F1-C443B0DD02EC}" destId="{033F59C5-DCF8-4069-BDA5-BB1F1ED8E54E}" srcOrd="1" destOrd="0" presId="urn:microsoft.com/office/officeart/2018/2/layout/IconVerticalSolidList"/>
    <dgm:cxn modelId="{56D08366-EB31-4DA1-9E43-C39A560B7A10}" type="presParOf" srcId="{423C7A98-C10A-4634-80F1-C443B0DD02EC}" destId="{91B933A1-BC14-4D23-996E-F369DD79D93A}" srcOrd="2" destOrd="0" presId="urn:microsoft.com/office/officeart/2018/2/layout/IconVerticalSolidList"/>
    <dgm:cxn modelId="{43214360-1D60-4423-B397-92E4F6C65B02}" type="presParOf" srcId="{423C7A98-C10A-4634-80F1-C443B0DD02EC}" destId="{3544AC4E-55D4-4F18-9466-1E9AC3AFFAE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64ECF6-B797-4DCB-AA75-87A9EC4331D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682555B-DDB1-4800-B49F-A097A8DA4DEF}">
      <dgm:prSet/>
      <dgm:spPr/>
      <dgm:t>
        <a:bodyPr/>
        <a:lstStyle/>
        <a:p>
          <a:r>
            <a:rPr lang="pt-PT"/>
            <a:t>Aplicação tablet</a:t>
          </a:r>
          <a:endParaRPr lang="en-US"/>
        </a:p>
      </dgm:t>
    </dgm:pt>
    <dgm:pt modelId="{CEDCC063-DCE1-4281-B6CE-1947E0BD18D3}" type="parTrans" cxnId="{20DE99AC-A1B9-492D-B3EF-F631FC4B4154}">
      <dgm:prSet/>
      <dgm:spPr/>
      <dgm:t>
        <a:bodyPr/>
        <a:lstStyle/>
        <a:p>
          <a:endParaRPr lang="en-US"/>
        </a:p>
      </dgm:t>
    </dgm:pt>
    <dgm:pt modelId="{CF982EEE-ED36-4F2B-AA08-2958D081913A}" type="sibTrans" cxnId="{20DE99AC-A1B9-492D-B3EF-F631FC4B4154}">
      <dgm:prSet/>
      <dgm:spPr/>
      <dgm:t>
        <a:bodyPr/>
        <a:lstStyle/>
        <a:p>
          <a:endParaRPr lang="en-US"/>
        </a:p>
      </dgm:t>
    </dgm:pt>
    <dgm:pt modelId="{CC95A57D-0848-448C-99A8-1789E0F2EC67}">
      <dgm:prSet/>
      <dgm:spPr/>
      <dgm:t>
        <a:bodyPr/>
        <a:lstStyle/>
        <a:p>
          <a:r>
            <a:rPr lang="pt-PT"/>
            <a:t>Segura</a:t>
          </a:r>
          <a:endParaRPr lang="en-US"/>
        </a:p>
      </dgm:t>
    </dgm:pt>
    <dgm:pt modelId="{846D0A63-FCD9-43C4-80CC-EF8B6981D7CD}" type="parTrans" cxnId="{CF31DCC3-2AD6-4AB2-8AC1-840F95948F24}">
      <dgm:prSet/>
      <dgm:spPr/>
      <dgm:t>
        <a:bodyPr/>
        <a:lstStyle/>
        <a:p>
          <a:endParaRPr lang="en-US"/>
        </a:p>
      </dgm:t>
    </dgm:pt>
    <dgm:pt modelId="{2A286B7C-FAD7-49D8-A3E0-3C467E4B5F9B}" type="sibTrans" cxnId="{CF31DCC3-2AD6-4AB2-8AC1-840F95948F24}">
      <dgm:prSet/>
      <dgm:spPr/>
      <dgm:t>
        <a:bodyPr/>
        <a:lstStyle/>
        <a:p>
          <a:endParaRPr lang="en-US"/>
        </a:p>
      </dgm:t>
    </dgm:pt>
    <dgm:pt modelId="{77032092-3067-419C-A3E4-C6145A27F212}">
      <dgm:prSet/>
      <dgm:spPr/>
      <dgm:t>
        <a:bodyPr/>
        <a:lstStyle/>
        <a:p>
          <a:r>
            <a:rPr lang="pt-PT"/>
            <a:t>Tracking de operações</a:t>
          </a:r>
          <a:endParaRPr lang="en-US"/>
        </a:p>
      </dgm:t>
    </dgm:pt>
    <dgm:pt modelId="{857F52C1-E7C4-4F54-8B7B-D715D9BA85A0}" type="parTrans" cxnId="{E91C8F0D-069E-401E-BCD2-6197B200BBEC}">
      <dgm:prSet/>
      <dgm:spPr/>
      <dgm:t>
        <a:bodyPr/>
        <a:lstStyle/>
        <a:p>
          <a:endParaRPr lang="en-US"/>
        </a:p>
      </dgm:t>
    </dgm:pt>
    <dgm:pt modelId="{FFDE019B-614D-41E8-8FBC-1C0EA22D88B9}" type="sibTrans" cxnId="{E91C8F0D-069E-401E-BCD2-6197B200BBEC}">
      <dgm:prSet/>
      <dgm:spPr/>
      <dgm:t>
        <a:bodyPr/>
        <a:lstStyle/>
        <a:p>
          <a:endParaRPr lang="en-US"/>
        </a:p>
      </dgm:t>
    </dgm:pt>
    <dgm:pt modelId="{9B5F75A8-18DF-420C-BDD2-4C83A7DD8371}">
      <dgm:prSet/>
      <dgm:spPr/>
      <dgm:t>
        <a:bodyPr/>
        <a:lstStyle/>
        <a:p>
          <a:r>
            <a:rPr lang="pt-PT"/>
            <a:t>Operações</a:t>
          </a:r>
          <a:endParaRPr lang="en-US"/>
        </a:p>
      </dgm:t>
    </dgm:pt>
    <dgm:pt modelId="{5076E168-ECA9-4413-A526-067D0E913E54}" type="parTrans" cxnId="{EC3E11FE-E692-4F65-BAF0-1B04FD94D98F}">
      <dgm:prSet/>
      <dgm:spPr/>
      <dgm:t>
        <a:bodyPr/>
        <a:lstStyle/>
        <a:p>
          <a:endParaRPr lang="en-US"/>
        </a:p>
      </dgm:t>
    </dgm:pt>
    <dgm:pt modelId="{482C831C-A453-41CD-B731-3190EE72863F}" type="sibTrans" cxnId="{EC3E11FE-E692-4F65-BAF0-1B04FD94D98F}">
      <dgm:prSet/>
      <dgm:spPr/>
      <dgm:t>
        <a:bodyPr/>
        <a:lstStyle/>
        <a:p>
          <a:endParaRPr lang="en-US"/>
        </a:p>
      </dgm:t>
    </dgm:pt>
    <dgm:pt modelId="{D670C402-3681-4468-B4AC-BD23772A8456}">
      <dgm:prSet/>
      <dgm:spPr/>
      <dgm:t>
        <a:bodyPr/>
        <a:lstStyle/>
        <a:p>
          <a:r>
            <a:rPr lang="pt-PT"/>
            <a:t>Depósitos</a:t>
          </a:r>
          <a:endParaRPr lang="en-US"/>
        </a:p>
      </dgm:t>
    </dgm:pt>
    <dgm:pt modelId="{62DB23B4-5F7E-4176-B71C-BA8CFCF8EAC0}" type="parTrans" cxnId="{497D58E5-B0DA-4508-B19B-4132CABFAC25}">
      <dgm:prSet/>
      <dgm:spPr/>
      <dgm:t>
        <a:bodyPr/>
        <a:lstStyle/>
        <a:p>
          <a:endParaRPr lang="en-US"/>
        </a:p>
      </dgm:t>
    </dgm:pt>
    <dgm:pt modelId="{78823064-2488-48D8-A9AB-853166340795}" type="sibTrans" cxnId="{497D58E5-B0DA-4508-B19B-4132CABFAC25}">
      <dgm:prSet/>
      <dgm:spPr/>
      <dgm:t>
        <a:bodyPr/>
        <a:lstStyle/>
        <a:p>
          <a:endParaRPr lang="en-US"/>
        </a:p>
      </dgm:t>
    </dgm:pt>
    <dgm:pt modelId="{D4B9D5B2-DD30-4A99-A7F7-15AEB051A140}">
      <dgm:prSet/>
      <dgm:spPr/>
      <dgm:t>
        <a:bodyPr/>
        <a:lstStyle/>
        <a:p>
          <a:r>
            <a:rPr lang="pt-PT"/>
            <a:t>Levantamentos</a:t>
          </a:r>
          <a:endParaRPr lang="en-US"/>
        </a:p>
      </dgm:t>
    </dgm:pt>
    <dgm:pt modelId="{0DCDDE4E-781B-4155-8E4F-BC3217CB13BA}" type="parTrans" cxnId="{88277330-3234-44D0-AF1A-1B03479ADAD8}">
      <dgm:prSet/>
      <dgm:spPr/>
      <dgm:t>
        <a:bodyPr/>
        <a:lstStyle/>
        <a:p>
          <a:endParaRPr lang="en-US"/>
        </a:p>
      </dgm:t>
    </dgm:pt>
    <dgm:pt modelId="{45F2D6AE-6E5B-4EC8-8A92-0444343B0FF3}" type="sibTrans" cxnId="{88277330-3234-44D0-AF1A-1B03479ADAD8}">
      <dgm:prSet/>
      <dgm:spPr/>
      <dgm:t>
        <a:bodyPr/>
        <a:lstStyle/>
        <a:p>
          <a:endParaRPr lang="en-US"/>
        </a:p>
      </dgm:t>
    </dgm:pt>
    <dgm:pt modelId="{E6674EF8-70D7-483D-9463-FE9345563726}">
      <dgm:prSet/>
      <dgm:spPr/>
      <dgm:t>
        <a:bodyPr/>
        <a:lstStyle/>
        <a:p>
          <a:r>
            <a:rPr lang="pt-PT"/>
            <a:t>Transferências</a:t>
          </a:r>
          <a:endParaRPr lang="en-US"/>
        </a:p>
      </dgm:t>
    </dgm:pt>
    <dgm:pt modelId="{09D32409-4FE6-4846-BFEB-E3A331BE5B2D}" type="parTrans" cxnId="{E621F4E7-A912-42FF-B448-006F5826DC6F}">
      <dgm:prSet/>
      <dgm:spPr/>
      <dgm:t>
        <a:bodyPr/>
        <a:lstStyle/>
        <a:p>
          <a:endParaRPr lang="en-US"/>
        </a:p>
      </dgm:t>
    </dgm:pt>
    <dgm:pt modelId="{1F526146-3BED-4075-8C41-F5A04046107A}" type="sibTrans" cxnId="{E621F4E7-A912-42FF-B448-006F5826DC6F}">
      <dgm:prSet/>
      <dgm:spPr/>
      <dgm:t>
        <a:bodyPr/>
        <a:lstStyle/>
        <a:p>
          <a:endParaRPr lang="en-US"/>
        </a:p>
      </dgm:t>
    </dgm:pt>
    <dgm:pt modelId="{271F4247-D8B3-45B8-9559-D05AA5B42384}" type="pres">
      <dgm:prSet presAssocID="{3364ECF6-B797-4DCB-AA75-87A9EC4331D9}" presName="root" presStyleCnt="0">
        <dgm:presLayoutVars>
          <dgm:dir/>
          <dgm:resizeHandles val="exact"/>
        </dgm:presLayoutVars>
      </dgm:prSet>
      <dgm:spPr/>
    </dgm:pt>
    <dgm:pt modelId="{7362748E-917B-494F-8E99-A5069D917D80}" type="pres">
      <dgm:prSet presAssocID="{3682555B-DDB1-4800-B49F-A097A8DA4DEF}" presName="compNode" presStyleCnt="0"/>
      <dgm:spPr/>
    </dgm:pt>
    <dgm:pt modelId="{72FC1174-20C9-4910-B5C9-D98F8D4CCBBC}" type="pres">
      <dgm:prSet presAssocID="{3682555B-DDB1-4800-B49F-A097A8DA4DEF}" presName="bgRect" presStyleLbl="bgShp" presStyleIdx="0" presStyleCnt="4"/>
      <dgm:spPr/>
    </dgm:pt>
    <dgm:pt modelId="{4DA1BAC0-0B20-4D6F-B9E5-F7DD90319A6E}" type="pres">
      <dgm:prSet presAssocID="{3682555B-DDB1-4800-B49F-A097A8DA4DE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CCF134FB-31C4-43C3-A016-DCDB84E79012}" type="pres">
      <dgm:prSet presAssocID="{3682555B-DDB1-4800-B49F-A097A8DA4DEF}" presName="spaceRect" presStyleCnt="0"/>
      <dgm:spPr/>
    </dgm:pt>
    <dgm:pt modelId="{8762099D-A649-4E86-B979-C8A5091C993E}" type="pres">
      <dgm:prSet presAssocID="{3682555B-DDB1-4800-B49F-A097A8DA4DEF}" presName="parTx" presStyleLbl="revTx" presStyleIdx="0" presStyleCnt="5">
        <dgm:presLayoutVars>
          <dgm:chMax val="0"/>
          <dgm:chPref val="0"/>
        </dgm:presLayoutVars>
      </dgm:prSet>
      <dgm:spPr/>
    </dgm:pt>
    <dgm:pt modelId="{9534BDB5-9755-46D5-9FAB-DC253E0E56EB}" type="pres">
      <dgm:prSet presAssocID="{CF982EEE-ED36-4F2B-AA08-2958D081913A}" presName="sibTrans" presStyleCnt="0"/>
      <dgm:spPr/>
    </dgm:pt>
    <dgm:pt modelId="{5B38D312-BB51-4FC2-AF7C-EA65ACC83A5B}" type="pres">
      <dgm:prSet presAssocID="{CC95A57D-0848-448C-99A8-1789E0F2EC67}" presName="compNode" presStyleCnt="0"/>
      <dgm:spPr/>
    </dgm:pt>
    <dgm:pt modelId="{DAB9E5F7-6876-4287-8D9B-48544D5B4214}" type="pres">
      <dgm:prSet presAssocID="{CC95A57D-0848-448C-99A8-1789E0F2EC67}" presName="bgRect" presStyleLbl="bgShp" presStyleIdx="1" presStyleCnt="4"/>
      <dgm:spPr/>
    </dgm:pt>
    <dgm:pt modelId="{646413E4-E4C7-4360-B451-3C5D115C21CB}" type="pres">
      <dgm:prSet presAssocID="{CC95A57D-0848-448C-99A8-1789E0F2EC6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EE53A9B6-915C-43E7-AB81-8C893FE8171B}" type="pres">
      <dgm:prSet presAssocID="{CC95A57D-0848-448C-99A8-1789E0F2EC67}" presName="spaceRect" presStyleCnt="0"/>
      <dgm:spPr/>
    </dgm:pt>
    <dgm:pt modelId="{D8C13357-26EE-405B-B347-0967A74DC22F}" type="pres">
      <dgm:prSet presAssocID="{CC95A57D-0848-448C-99A8-1789E0F2EC67}" presName="parTx" presStyleLbl="revTx" presStyleIdx="1" presStyleCnt="5">
        <dgm:presLayoutVars>
          <dgm:chMax val="0"/>
          <dgm:chPref val="0"/>
        </dgm:presLayoutVars>
      </dgm:prSet>
      <dgm:spPr/>
    </dgm:pt>
    <dgm:pt modelId="{42B4ACFC-A224-4F37-8E8F-9E3389A38A08}" type="pres">
      <dgm:prSet presAssocID="{2A286B7C-FAD7-49D8-A3E0-3C467E4B5F9B}" presName="sibTrans" presStyleCnt="0"/>
      <dgm:spPr/>
    </dgm:pt>
    <dgm:pt modelId="{AD880D8B-E980-4AB3-9172-593EA9C65E8A}" type="pres">
      <dgm:prSet presAssocID="{77032092-3067-419C-A3E4-C6145A27F212}" presName="compNode" presStyleCnt="0"/>
      <dgm:spPr/>
    </dgm:pt>
    <dgm:pt modelId="{8AA03C74-22C2-4CD6-8297-313F26B7F8E2}" type="pres">
      <dgm:prSet presAssocID="{77032092-3067-419C-A3E4-C6145A27F212}" presName="bgRect" presStyleLbl="bgShp" presStyleIdx="2" presStyleCnt="4"/>
      <dgm:spPr/>
    </dgm:pt>
    <dgm:pt modelId="{CC6A7A75-0873-4EEE-926A-79FA4AFF15EF}" type="pres">
      <dgm:prSet presAssocID="{77032092-3067-419C-A3E4-C6145A27F21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BE8850C-666B-4EBE-896D-F2BBF9CE2D9E}" type="pres">
      <dgm:prSet presAssocID="{77032092-3067-419C-A3E4-C6145A27F212}" presName="spaceRect" presStyleCnt="0"/>
      <dgm:spPr/>
    </dgm:pt>
    <dgm:pt modelId="{1DF110B7-63F1-4D8F-8DF6-FDCF412446DE}" type="pres">
      <dgm:prSet presAssocID="{77032092-3067-419C-A3E4-C6145A27F212}" presName="parTx" presStyleLbl="revTx" presStyleIdx="2" presStyleCnt="5">
        <dgm:presLayoutVars>
          <dgm:chMax val="0"/>
          <dgm:chPref val="0"/>
        </dgm:presLayoutVars>
      </dgm:prSet>
      <dgm:spPr/>
    </dgm:pt>
    <dgm:pt modelId="{7442F512-A2D2-4D14-A470-C53008AB0BC4}" type="pres">
      <dgm:prSet presAssocID="{FFDE019B-614D-41E8-8FBC-1C0EA22D88B9}" presName="sibTrans" presStyleCnt="0"/>
      <dgm:spPr/>
    </dgm:pt>
    <dgm:pt modelId="{0658C8EC-CCE5-45C6-82F5-13D99455629F}" type="pres">
      <dgm:prSet presAssocID="{9B5F75A8-18DF-420C-BDD2-4C83A7DD8371}" presName="compNode" presStyleCnt="0"/>
      <dgm:spPr/>
    </dgm:pt>
    <dgm:pt modelId="{EE600D76-07FF-4EBF-BA74-19E195AC1190}" type="pres">
      <dgm:prSet presAssocID="{9B5F75A8-18DF-420C-BDD2-4C83A7DD8371}" presName="bgRect" presStyleLbl="bgShp" presStyleIdx="3" presStyleCnt="4"/>
      <dgm:spPr/>
    </dgm:pt>
    <dgm:pt modelId="{D8D6CFF8-BB10-4411-B50A-8E918F894D4B}" type="pres">
      <dgm:prSet presAssocID="{9B5F75A8-18DF-420C-BDD2-4C83A7DD837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F8060E23-7915-4B1D-834C-57C15EBB3EB2}" type="pres">
      <dgm:prSet presAssocID="{9B5F75A8-18DF-420C-BDD2-4C83A7DD8371}" presName="spaceRect" presStyleCnt="0"/>
      <dgm:spPr/>
    </dgm:pt>
    <dgm:pt modelId="{8F1E2EFC-6180-4EAF-904A-96F5A5B4B38A}" type="pres">
      <dgm:prSet presAssocID="{9B5F75A8-18DF-420C-BDD2-4C83A7DD8371}" presName="parTx" presStyleLbl="revTx" presStyleIdx="3" presStyleCnt="5">
        <dgm:presLayoutVars>
          <dgm:chMax val="0"/>
          <dgm:chPref val="0"/>
        </dgm:presLayoutVars>
      </dgm:prSet>
      <dgm:spPr/>
    </dgm:pt>
    <dgm:pt modelId="{E9DACC6D-881C-4D87-AFDF-B1B3B67A9F4B}" type="pres">
      <dgm:prSet presAssocID="{9B5F75A8-18DF-420C-BDD2-4C83A7DD8371}" presName="desTx" presStyleLbl="revTx" presStyleIdx="4" presStyleCnt="5">
        <dgm:presLayoutVars/>
      </dgm:prSet>
      <dgm:spPr/>
    </dgm:pt>
  </dgm:ptLst>
  <dgm:cxnLst>
    <dgm:cxn modelId="{48367008-8AEB-4953-A0E6-FAAB9CDC0A43}" type="presOf" srcId="{E6674EF8-70D7-483D-9463-FE9345563726}" destId="{E9DACC6D-881C-4D87-AFDF-B1B3B67A9F4B}" srcOrd="0" destOrd="2" presId="urn:microsoft.com/office/officeart/2018/2/layout/IconVerticalSolidList"/>
    <dgm:cxn modelId="{E91C8F0D-069E-401E-BCD2-6197B200BBEC}" srcId="{3364ECF6-B797-4DCB-AA75-87A9EC4331D9}" destId="{77032092-3067-419C-A3E4-C6145A27F212}" srcOrd="2" destOrd="0" parTransId="{857F52C1-E7C4-4F54-8B7B-D715D9BA85A0}" sibTransId="{FFDE019B-614D-41E8-8FBC-1C0EA22D88B9}"/>
    <dgm:cxn modelId="{88277330-3234-44D0-AF1A-1B03479ADAD8}" srcId="{9B5F75A8-18DF-420C-BDD2-4C83A7DD8371}" destId="{D4B9D5B2-DD30-4A99-A7F7-15AEB051A140}" srcOrd="1" destOrd="0" parTransId="{0DCDDE4E-781B-4155-8E4F-BC3217CB13BA}" sibTransId="{45F2D6AE-6E5B-4EC8-8A92-0444343B0FF3}"/>
    <dgm:cxn modelId="{CC2F3468-B165-4EE3-9D5C-150FA53AC65C}" type="presOf" srcId="{3682555B-DDB1-4800-B49F-A097A8DA4DEF}" destId="{8762099D-A649-4E86-B979-C8A5091C993E}" srcOrd="0" destOrd="0" presId="urn:microsoft.com/office/officeart/2018/2/layout/IconVerticalSolidList"/>
    <dgm:cxn modelId="{07871770-8749-4175-B0EA-DAEE9948FBFF}" type="presOf" srcId="{77032092-3067-419C-A3E4-C6145A27F212}" destId="{1DF110B7-63F1-4D8F-8DF6-FDCF412446DE}" srcOrd="0" destOrd="0" presId="urn:microsoft.com/office/officeart/2018/2/layout/IconVerticalSolidList"/>
    <dgm:cxn modelId="{CAE45787-7E28-4044-ABCD-6A4DD1A1A9CB}" type="presOf" srcId="{CC95A57D-0848-448C-99A8-1789E0F2EC67}" destId="{D8C13357-26EE-405B-B347-0967A74DC22F}" srcOrd="0" destOrd="0" presId="urn:microsoft.com/office/officeart/2018/2/layout/IconVerticalSolidList"/>
    <dgm:cxn modelId="{52C7C7A3-BDAF-4E4B-849A-B66C4FF13468}" type="presOf" srcId="{3364ECF6-B797-4DCB-AA75-87A9EC4331D9}" destId="{271F4247-D8B3-45B8-9559-D05AA5B42384}" srcOrd="0" destOrd="0" presId="urn:microsoft.com/office/officeart/2018/2/layout/IconVerticalSolidList"/>
    <dgm:cxn modelId="{20DE99AC-A1B9-492D-B3EF-F631FC4B4154}" srcId="{3364ECF6-B797-4DCB-AA75-87A9EC4331D9}" destId="{3682555B-DDB1-4800-B49F-A097A8DA4DEF}" srcOrd="0" destOrd="0" parTransId="{CEDCC063-DCE1-4281-B6CE-1947E0BD18D3}" sibTransId="{CF982EEE-ED36-4F2B-AA08-2958D081913A}"/>
    <dgm:cxn modelId="{EE1610B6-C24B-49F2-9A12-94BBA23FE0AF}" type="presOf" srcId="{9B5F75A8-18DF-420C-BDD2-4C83A7DD8371}" destId="{8F1E2EFC-6180-4EAF-904A-96F5A5B4B38A}" srcOrd="0" destOrd="0" presId="urn:microsoft.com/office/officeart/2018/2/layout/IconVerticalSolidList"/>
    <dgm:cxn modelId="{CF31DCC3-2AD6-4AB2-8AC1-840F95948F24}" srcId="{3364ECF6-B797-4DCB-AA75-87A9EC4331D9}" destId="{CC95A57D-0848-448C-99A8-1789E0F2EC67}" srcOrd="1" destOrd="0" parTransId="{846D0A63-FCD9-43C4-80CC-EF8B6981D7CD}" sibTransId="{2A286B7C-FAD7-49D8-A3E0-3C467E4B5F9B}"/>
    <dgm:cxn modelId="{0B8FE7D4-5EC0-407F-A19B-9903AABBB093}" type="presOf" srcId="{D4B9D5B2-DD30-4A99-A7F7-15AEB051A140}" destId="{E9DACC6D-881C-4D87-AFDF-B1B3B67A9F4B}" srcOrd="0" destOrd="1" presId="urn:microsoft.com/office/officeart/2018/2/layout/IconVerticalSolidList"/>
    <dgm:cxn modelId="{497D58E5-B0DA-4508-B19B-4132CABFAC25}" srcId="{9B5F75A8-18DF-420C-BDD2-4C83A7DD8371}" destId="{D670C402-3681-4468-B4AC-BD23772A8456}" srcOrd="0" destOrd="0" parTransId="{62DB23B4-5F7E-4176-B71C-BA8CFCF8EAC0}" sibTransId="{78823064-2488-48D8-A9AB-853166340795}"/>
    <dgm:cxn modelId="{E621F4E7-A912-42FF-B448-006F5826DC6F}" srcId="{9B5F75A8-18DF-420C-BDD2-4C83A7DD8371}" destId="{E6674EF8-70D7-483D-9463-FE9345563726}" srcOrd="2" destOrd="0" parTransId="{09D32409-4FE6-4846-BFEB-E3A331BE5B2D}" sibTransId="{1F526146-3BED-4075-8C41-F5A04046107A}"/>
    <dgm:cxn modelId="{5E9DF1E8-2BB6-4232-BF59-55A32ECD94A5}" type="presOf" srcId="{D670C402-3681-4468-B4AC-BD23772A8456}" destId="{E9DACC6D-881C-4D87-AFDF-B1B3B67A9F4B}" srcOrd="0" destOrd="0" presId="urn:microsoft.com/office/officeart/2018/2/layout/IconVerticalSolidList"/>
    <dgm:cxn modelId="{EC3E11FE-E692-4F65-BAF0-1B04FD94D98F}" srcId="{3364ECF6-B797-4DCB-AA75-87A9EC4331D9}" destId="{9B5F75A8-18DF-420C-BDD2-4C83A7DD8371}" srcOrd="3" destOrd="0" parTransId="{5076E168-ECA9-4413-A526-067D0E913E54}" sibTransId="{482C831C-A453-41CD-B731-3190EE72863F}"/>
    <dgm:cxn modelId="{ECA0E546-F93B-44A5-89D1-79A46DF80B5B}" type="presParOf" srcId="{271F4247-D8B3-45B8-9559-D05AA5B42384}" destId="{7362748E-917B-494F-8E99-A5069D917D80}" srcOrd="0" destOrd="0" presId="urn:microsoft.com/office/officeart/2018/2/layout/IconVerticalSolidList"/>
    <dgm:cxn modelId="{373AAE34-678E-46D3-9C65-6409460F6AB2}" type="presParOf" srcId="{7362748E-917B-494F-8E99-A5069D917D80}" destId="{72FC1174-20C9-4910-B5C9-D98F8D4CCBBC}" srcOrd="0" destOrd="0" presId="urn:microsoft.com/office/officeart/2018/2/layout/IconVerticalSolidList"/>
    <dgm:cxn modelId="{F2264E38-1AE4-4565-89AE-840E8AF9818D}" type="presParOf" srcId="{7362748E-917B-494F-8E99-A5069D917D80}" destId="{4DA1BAC0-0B20-4D6F-B9E5-F7DD90319A6E}" srcOrd="1" destOrd="0" presId="urn:microsoft.com/office/officeart/2018/2/layout/IconVerticalSolidList"/>
    <dgm:cxn modelId="{3479F5F8-E3D7-4CD2-BBAB-22CC50674105}" type="presParOf" srcId="{7362748E-917B-494F-8E99-A5069D917D80}" destId="{CCF134FB-31C4-43C3-A016-DCDB84E79012}" srcOrd="2" destOrd="0" presId="urn:microsoft.com/office/officeart/2018/2/layout/IconVerticalSolidList"/>
    <dgm:cxn modelId="{E34B5B5F-6BCF-4D1E-8E78-5420035EB640}" type="presParOf" srcId="{7362748E-917B-494F-8E99-A5069D917D80}" destId="{8762099D-A649-4E86-B979-C8A5091C993E}" srcOrd="3" destOrd="0" presId="urn:microsoft.com/office/officeart/2018/2/layout/IconVerticalSolidList"/>
    <dgm:cxn modelId="{A532A201-4254-4B3B-A52A-AC8DE9750F66}" type="presParOf" srcId="{271F4247-D8B3-45B8-9559-D05AA5B42384}" destId="{9534BDB5-9755-46D5-9FAB-DC253E0E56EB}" srcOrd="1" destOrd="0" presId="urn:microsoft.com/office/officeart/2018/2/layout/IconVerticalSolidList"/>
    <dgm:cxn modelId="{AADD8389-6559-4BC6-91E3-5B9562D3FB45}" type="presParOf" srcId="{271F4247-D8B3-45B8-9559-D05AA5B42384}" destId="{5B38D312-BB51-4FC2-AF7C-EA65ACC83A5B}" srcOrd="2" destOrd="0" presId="urn:microsoft.com/office/officeart/2018/2/layout/IconVerticalSolidList"/>
    <dgm:cxn modelId="{4B12D605-9282-4E50-9F60-25C28BF03562}" type="presParOf" srcId="{5B38D312-BB51-4FC2-AF7C-EA65ACC83A5B}" destId="{DAB9E5F7-6876-4287-8D9B-48544D5B4214}" srcOrd="0" destOrd="0" presId="urn:microsoft.com/office/officeart/2018/2/layout/IconVerticalSolidList"/>
    <dgm:cxn modelId="{B9BC5008-ACAA-48F0-92C7-D60CF83E4EEB}" type="presParOf" srcId="{5B38D312-BB51-4FC2-AF7C-EA65ACC83A5B}" destId="{646413E4-E4C7-4360-B451-3C5D115C21CB}" srcOrd="1" destOrd="0" presId="urn:microsoft.com/office/officeart/2018/2/layout/IconVerticalSolidList"/>
    <dgm:cxn modelId="{1F0806E3-F2A3-49B5-8A80-CD7D97DC3ABF}" type="presParOf" srcId="{5B38D312-BB51-4FC2-AF7C-EA65ACC83A5B}" destId="{EE53A9B6-915C-43E7-AB81-8C893FE8171B}" srcOrd="2" destOrd="0" presId="urn:microsoft.com/office/officeart/2018/2/layout/IconVerticalSolidList"/>
    <dgm:cxn modelId="{8362BA97-807D-4A76-B1BA-121FAED105B0}" type="presParOf" srcId="{5B38D312-BB51-4FC2-AF7C-EA65ACC83A5B}" destId="{D8C13357-26EE-405B-B347-0967A74DC22F}" srcOrd="3" destOrd="0" presId="urn:microsoft.com/office/officeart/2018/2/layout/IconVerticalSolidList"/>
    <dgm:cxn modelId="{47BE1792-20EE-4A17-BA49-22AE81A8B8BB}" type="presParOf" srcId="{271F4247-D8B3-45B8-9559-D05AA5B42384}" destId="{42B4ACFC-A224-4F37-8E8F-9E3389A38A08}" srcOrd="3" destOrd="0" presId="urn:microsoft.com/office/officeart/2018/2/layout/IconVerticalSolidList"/>
    <dgm:cxn modelId="{FFFCBEE2-E664-47EB-B9FA-B980951FEF95}" type="presParOf" srcId="{271F4247-D8B3-45B8-9559-D05AA5B42384}" destId="{AD880D8B-E980-4AB3-9172-593EA9C65E8A}" srcOrd="4" destOrd="0" presId="urn:microsoft.com/office/officeart/2018/2/layout/IconVerticalSolidList"/>
    <dgm:cxn modelId="{BF5060E4-CE26-4BE6-BE8D-51AFA10791CA}" type="presParOf" srcId="{AD880D8B-E980-4AB3-9172-593EA9C65E8A}" destId="{8AA03C74-22C2-4CD6-8297-313F26B7F8E2}" srcOrd="0" destOrd="0" presId="urn:microsoft.com/office/officeart/2018/2/layout/IconVerticalSolidList"/>
    <dgm:cxn modelId="{B1F9AD3D-EDB1-4ACF-9799-8435286543CA}" type="presParOf" srcId="{AD880D8B-E980-4AB3-9172-593EA9C65E8A}" destId="{CC6A7A75-0873-4EEE-926A-79FA4AFF15EF}" srcOrd="1" destOrd="0" presId="urn:microsoft.com/office/officeart/2018/2/layout/IconVerticalSolidList"/>
    <dgm:cxn modelId="{87318579-EAF3-47D7-8B8C-4CB170E9E24D}" type="presParOf" srcId="{AD880D8B-E980-4AB3-9172-593EA9C65E8A}" destId="{0BE8850C-666B-4EBE-896D-F2BBF9CE2D9E}" srcOrd="2" destOrd="0" presId="urn:microsoft.com/office/officeart/2018/2/layout/IconVerticalSolidList"/>
    <dgm:cxn modelId="{A876E8A0-BE7E-4180-A8C2-D0EF41B65679}" type="presParOf" srcId="{AD880D8B-E980-4AB3-9172-593EA9C65E8A}" destId="{1DF110B7-63F1-4D8F-8DF6-FDCF412446DE}" srcOrd="3" destOrd="0" presId="urn:microsoft.com/office/officeart/2018/2/layout/IconVerticalSolidList"/>
    <dgm:cxn modelId="{515AA4F7-2549-4F11-989E-440B234EAD06}" type="presParOf" srcId="{271F4247-D8B3-45B8-9559-D05AA5B42384}" destId="{7442F512-A2D2-4D14-A470-C53008AB0BC4}" srcOrd="5" destOrd="0" presId="urn:microsoft.com/office/officeart/2018/2/layout/IconVerticalSolidList"/>
    <dgm:cxn modelId="{359FDFF7-06D9-4EBC-9470-A98792206029}" type="presParOf" srcId="{271F4247-D8B3-45B8-9559-D05AA5B42384}" destId="{0658C8EC-CCE5-45C6-82F5-13D99455629F}" srcOrd="6" destOrd="0" presId="urn:microsoft.com/office/officeart/2018/2/layout/IconVerticalSolidList"/>
    <dgm:cxn modelId="{F814B974-C73B-4C79-8021-4BC537F589DB}" type="presParOf" srcId="{0658C8EC-CCE5-45C6-82F5-13D99455629F}" destId="{EE600D76-07FF-4EBF-BA74-19E195AC1190}" srcOrd="0" destOrd="0" presId="urn:microsoft.com/office/officeart/2018/2/layout/IconVerticalSolidList"/>
    <dgm:cxn modelId="{464A08FB-54F2-45CA-997A-5EDFB1E1D10E}" type="presParOf" srcId="{0658C8EC-CCE5-45C6-82F5-13D99455629F}" destId="{D8D6CFF8-BB10-4411-B50A-8E918F894D4B}" srcOrd="1" destOrd="0" presId="urn:microsoft.com/office/officeart/2018/2/layout/IconVerticalSolidList"/>
    <dgm:cxn modelId="{29A7ED80-E250-42E0-9CFF-3546EB836CC5}" type="presParOf" srcId="{0658C8EC-CCE5-45C6-82F5-13D99455629F}" destId="{F8060E23-7915-4B1D-834C-57C15EBB3EB2}" srcOrd="2" destOrd="0" presId="urn:microsoft.com/office/officeart/2018/2/layout/IconVerticalSolidList"/>
    <dgm:cxn modelId="{9F881C4C-F7E6-46CB-8E60-8A4F908F8390}" type="presParOf" srcId="{0658C8EC-CCE5-45C6-82F5-13D99455629F}" destId="{8F1E2EFC-6180-4EAF-904A-96F5A5B4B38A}" srcOrd="3" destOrd="0" presId="urn:microsoft.com/office/officeart/2018/2/layout/IconVerticalSolidList"/>
    <dgm:cxn modelId="{E9B1E33C-6E5C-4EE9-A105-7A212C2CF7DD}" type="presParOf" srcId="{0658C8EC-CCE5-45C6-82F5-13D99455629F}" destId="{E9DACC6D-881C-4D87-AFDF-B1B3B67A9F4B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735AF1E-E045-438E-AA1A-3F0FA92BD7C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5D054C3-8443-4F97-9DE5-CF5DA5636476}">
      <dgm:prSet/>
      <dgm:spPr/>
      <dgm:t>
        <a:bodyPr/>
        <a:lstStyle/>
        <a:p>
          <a:r>
            <a:rPr lang="pt-PT"/>
            <a:t>Fase 1 (cerca de 1 semana)</a:t>
          </a:r>
          <a:endParaRPr lang="en-US"/>
        </a:p>
      </dgm:t>
    </dgm:pt>
    <dgm:pt modelId="{897072B8-81D4-4648-B0BE-8D2C0769A361}" type="parTrans" cxnId="{E22D2350-778D-439B-A948-B87A8DB88700}">
      <dgm:prSet/>
      <dgm:spPr/>
      <dgm:t>
        <a:bodyPr/>
        <a:lstStyle/>
        <a:p>
          <a:endParaRPr lang="en-US"/>
        </a:p>
      </dgm:t>
    </dgm:pt>
    <dgm:pt modelId="{C8C02622-7248-4052-932F-BEFA6E948991}" type="sibTrans" cxnId="{E22D2350-778D-439B-A948-B87A8DB88700}">
      <dgm:prSet/>
      <dgm:spPr/>
      <dgm:t>
        <a:bodyPr/>
        <a:lstStyle/>
        <a:p>
          <a:endParaRPr lang="en-US"/>
        </a:p>
      </dgm:t>
    </dgm:pt>
    <dgm:pt modelId="{517240A0-4920-4045-A694-6F3D0A5B54CD}">
      <dgm:prSet/>
      <dgm:spPr/>
      <dgm:t>
        <a:bodyPr/>
        <a:lstStyle/>
        <a:p>
          <a:r>
            <a:rPr lang="pt-PT"/>
            <a:t>Esboço dos ecrãs</a:t>
          </a:r>
          <a:endParaRPr lang="en-US"/>
        </a:p>
      </dgm:t>
    </dgm:pt>
    <dgm:pt modelId="{3655E3B6-0267-494C-9EAB-DE99083E9696}" type="parTrans" cxnId="{65D36E3C-6AEE-4383-9B2F-DAFAA25A98A0}">
      <dgm:prSet/>
      <dgm:spPr/>
      <dgm:t>
        <a:bodyPr/>
        <a:lstStyle/>
        <a:p>
          <a:endParaRPr lang="en-US"/>
        </a:p>
      </dgm:t>
    </dgm:pt>
    <dgm:pt modelId="{8FFBD6E7-5C99-41B1-B1D4-15E7F1925E26}" type="sibTrans" cxnId="{65D36E3C-6AEE-4383-9B2F-DAFAA25A98A0}">
      <dgm:prSet/>
      <dgm:spPr/>
      <dgm:t>
        <a:bodyPr/>
        <a:lstStyle/>
        <a:p>
          <a:endParaRPr lang="en-US"/>
        </a:p>
      </dgm:t>
    </dgm:pt>
    <dgm:pt modelId="{E285DE72-93E2-449A-9CB0-EED2BFB312ED}">
      <dgm:prSet/>
      <dgm:spPr/>
      <dgm:t>
        <a:bodyPr/>
        <a:lstStyle/>
        <a:p>
          <a:r>
            <a:rPr lang="pt-PT"/>
            <a:t>Fase 2 (cerca de 2 semanas)</a:t>
          </a:r>
          <a:endParaRPr lang="en-US"/>
        </a:p>
      </dgm:t>
    </dgm:pt>
    <dgm:pt modelId="{B6FDAD36-BE6F-417A-A3AA-F67E699C661E}" type="parTrans" cxnId="{91F6CDFF-CC92-4493-A48E-B7946C0AD617}">
      <dgm:prSet/>
      <dgm:spPr/>
      <dgm:t>
        <a:bodyPr/>
        <a:lstStyle/>
        <a:p>
          <a:endParaRPr lang="en-US"/>
        </a:p>
      </dgm:t>
    </dgm:pt>
    <dgm:pt modelId="{DB5F6F34-66B9-4F04-BDBA-78298A90AEFE}" type="sibTrans" cxnId="{91F6CDFF-CC92-4493-A48E-B7946C0AD617}">
      <dgm:prSet/>
      <dgm:spPr/>
      <dgm:t>
        <a:bodyPr/>
        <a:lstStyle/>
        <a:p>
          <a:endParaRPr lang="en-US"/>
        </a:p>
      </dgm:t>
    </dgm:pt>
    <dgm:pt modelId="{F99EC318-78C4-4912-A3A6-B751C3AB7B1D}">
      <dgm:prSet/>
      <dgm:spPr/>
      <dgm:t>
        <a:bodyPr/>
        <a:lstStyle/>
        <a:p>
          <a:r>
            <a:rPr lang="pt-PT"/>
            <a:t>Elaboração de mockups dos ecrãs</a:t>
          </a:r>
          <a:endParaRPr lang="en-US"/>
        </a:p>
      </dgm:t>
    </dgm:pt>
    <dgm:pt modelId="{AEFC1191-91E0-4787-94FD-F630584F3518}" type="parTrans" cxnId="{1A5DB97D-76F5-4C00-B5AF-025BD92B98EA}">
      <dgm:prSet/>
      <dgm:spPr/>
      <dgm:t>
        <a:bodyPr/>
        <a:lstStyle/>
        <a:p>
          <a:endParaRPr lang="en-US"/>
        </a:p>
      </dgm:t>
    </dgm:pt>
    <dgm:pt modelId="{EDFFE34E-8273-4534-A2EC-1DD8FF01C0A5}" type="sibTrans" cxnId="{1A5DB97D-76F5-4C00-B5AF-025BD92B98EA}">
      <dgm:prSet/>
      <dgm:spPr/>
      <dgm:t>
        <a:bodyPr/>
        <a:lstStyle/>
        <a:p>
          <a:endParaRPr lang="en-US"/>
        </a:p>
      </dgm:t>
    </dgm:pt>
    <dgm:pt modelId="{0F75B0D3-C93F-45D2-B532-5911E4A6927F}">
      <dgm:prSet/>
      <dgm:spPr/>
      <dgm:t>
        <a:bodyPr/>
        <a:lstStyle/>
        <a:p>
          <a:r>
            <a:rPr lang="pt-PT"/>
            <a:t>Fase 3 (cerca de 4 semanas)(20 março a 17 de abril)</a:t>
          </a:r>
          <a:endParaRPr lang="en-US"/>
        </a:p>
      </dgm:t>
    </dgm:pt>
    <dgm:pt modelId="{0F0FF971-3F38-450B-A506-FF38FA496324}" type="parTrans" cxnId="{E3B0E0CE-CEFC-423D-A1EB-FAA31E5AF03A}">
      <dgm:prSet/>
      <dgm:spPr/>
      <dgm:t>
        <a:bodyPr/>
        <a:lstStyle/>
        <a:p>
          <a:endParaRPr lang="en-US"/>
        </a:p>
      </dgm:t>
    </dgm:pt>
    <dgm:pt modelId="{C692B458-7157-48F5-8F9E-049EE2E422C0}" type="sibTrans" cxnId="{E3B0E0CE-CEFC-423D-A1EB-FAA31E5AF03A}">
      <dgm:prSet/>
      <dgm:spPr/>
      <dgm:t>
        <a:bodyPr/>
        <a:lstStyle/>
        <a:p>
          <a:endParaRPr lang="en-US"/>
        </a:p>
      </dgm:t>
    </dgm:pt>
    <dgm:pt modelId="{9B6B4400-79CC-4C4A-BD6C-E148A0699662}">
      <dgm:prSet/>
      <dgm:spPr/>
      <dgm:t>
        <a:bodyPr/>
        <a:lstStyle/>
        <a:p>
          <a:r>
            <a:rPr lang="pt-PT"/>
            <a:t>Implementação das funcionalidades de suporte da aplicação</a:t>
          </a:r>
          <a:endParaRPr lang="en-US"/>
        </a:p>
      </dgm:t>
    </dgm:pt>
    <dgm:pt modelId="{8DB8723E-F0BE-4BD8-86EB-A863AEEBC962}" type="parTrans" cxnId="{153283FD-CF5F-4BF7-A653-312019176FE9}">
      <dgm:prSet/>
      <dgm:spPr/>
      <dgm:t>
        <a:bodyPr/>
        <a:lstStyle/>
        <a:p>
          <a:endParaRPr lang="en-US"/>
        </a:p>
      </dgm:t>
    </dgm:pt>
    <dgm:pt modelId="{D893B08F-BE27-4BE0-B576-8762449C40D1}" type="sibTrans" cxnId="{153283FD-CF5F-4BF7-A653-312019176FE9}">
      <dgm:prSet/>
      <dgm:spPr/>
      <dgm:t>
        <a:bodyPr/>
        <a:lstStyle/>
        <a:p>
          <a:endParaRPr lang="en-US"/>
        </a:p>
      </dgm:t>
    </dgm:pt>
    <dgm:pt modelId="{8AA09171-4528-43D7-B1F8-62968EDA67A9}">
      <dgm:prSet/>
      <dgm:spPr/>
      <dgm:t>
        <a:bodyPr/>
        <a:lstStyle/>
        <a:p>
          <a:r>
            <a:rPr lang="pt-PT"/>
            <a:t>Login/Logout</a:t>
          </a:r>
          <a:endParaRPr lang="en-US"/>
        </a:p>
      </dgm:t>
    </dgm:pt>
    <dgm:pt modelId="{904F04D8-08CE-4AE3-9B0D-0DB575C8E36C}" type="parTrans" cxnId="{06F2ACD0-DE77-4117-99E9-A431E6C3B31A}">
      <dgm:prSet/>
      <dgm:spPr/>
      <dgm:t>
        <a:bodyPr/>
        <a:lstStyle/>
        <a:p>
          <a:endParaRPr lang="en-US"/>
        </a:p>
      </dgm:t>
    </dgm:pt>
    <dgm:pt modelId="{9F857C05-8372-45AD-A4F7-086D550FE590}" type="sibTrans" cxnId="{06F2ACD0-DE77-4117-99E9-A431E6C3B31A}">
      <dgm:prSet/>
      <dgm:spPr/>
      <dgm:t>
        <a:bodyPr/>
        <a:lstStyle/>
        <a:p>
          <a:endParaRPr lang="en-US"/>
        </a:p>
      </dgm:t>
    </dgm:pt>
    <dgm:pt modelId="{C5C5F89A-CB29-428B-9B76-D6395F89430E}">
      <dgm:prSet/>
      <dgm:spPr/>
      <dgm:t>
        <a:bodyPr/>
        <a:lstStyle/>
        <a:p>
          <a:r>
            <a:rPr lang="pt-PT"/>
            <a:t>Estabelecimento de sessão</a:t>
          </a:r>
          <a:endParaRPr lang="en-US"/>
        </a:p>
      </dgm:t>
    </dgm:pt>
    <dgm:pt modelId="{73ABB18D-D07B-4CA0-96BE-8810B07931A7}" type="parTrans" cxnId="{1C3004C6-D670-40E3-BD77-C519DDF5E61C}">
      <dgm:prSet/>
      <dgm:spPr/>
      <dgm:t>
        <a:bodyPr/>
        <a:lstStyle/>
        <a:p>
          <a:endParaRPr lang="en-US"/>
        </a:p>
      </dgm:t>
    </dgm:pt>
    <dgm:pt modelId="{83FA59C5-A358-4E69-9CAE-0CD3BCB642BD}" type="sibTrans" cxnId="{1C3004C6-D670-40E3-BD77-C519DDF5E61C}">
      <dgm:prSet/>
      <dgm:spPr/>
      <dgm:t>
        <a:bodyPr/>
        <a:lstStyle/>
        <a:p>
          <a:endParaRPr lang="en-US"/>
        </a:p>
      </dgm:t>
    </dgm:pt>
    <dgm:pt modelId="{AFF9536D-9666-471C-B8E7-94324409564F}">
      <dgm:prSet/>
      <dgm:spPr/>
      <dgm:t>
        <a:bodyPr/>
        <a:lstStyle/>
        <a:p>
          <a:r>
            <a:rPr lang="pt-PT"/>
            <a:t>Bloqueio automático</a:t>
          </a:r>
          <a:endParaRPr lang="en-US"/>
        </a:p>
      </dgm:t>
    </dgm:pt>
    <dgm:pt modelId="{D4B87DBE-294A-4C81-A7B3-2B8293B260FC}" type="parTrans" cxnId="{E570ACE2-8DF6-4D64-838E-11BA54500548}">
      <dgm:prSet/>
      <dgm:spPr/>
      <dgm:t>
        <a:bodyPr/>
        <a:lstStyle/>
        <a:p>
          <a:endParaRPr lang="en-US"/>
        </a:p>
      </dgm:t>
    </dgm:pt>
    <dgm:pt modelId="{DAC56703-D36D-4A28-9EBD-36E4824B963E}" type="sibTrans" cxnId="{E570ACE2-8DF6-4D64-838E-11BA54500548}">
      <dgm:prSet/>
      <dgm:spPr/>
      <dgm:t>
        <a:bodyPr/>
        <a:lstStyle/>
        <a:p>
          <a:endParaRPr lang="en-US"/>
        </a:p>
      </dgm:t>
    </dgm:pt>
    <dgm:pt modelId="{3FC953F0-9877-4DEA-87A5-567EA318379F}">
      <dgm:prSet/>
      <dgm:spPr/>
      <dgm:t>
        <a:bodyPr/>
        <a:lstStyle/>
        <a:p>
          <a:r>
            <a:rPr lang="pt-PT"/>
            <a:t>Desbloqueio por PIN e/ou Biometria</a:t>
          </a:r>
          <a:endParaRPr lang="en-US"/>
        </a:p>
      </dgm:t>
    </dgm:pt>
    <dgm:pt modelId="{8058A331-EA12-4A36-AA91-E517C49130FC}" type="parTrans" cxnId="{ECA9FC53-979D-4858-8922-3D5F770A2260}">
      <dgm:prSet/>
      <dgm:spPr/>
      <dgm:t>
        <a:bodyPr/>
        <a:lstStyle/>
        <a:p>
          <a:endParaRPr lang="en-US"/>
        </a:p>
      </dgm:t>
    </dgm:pt>
    <dgm:pt modelId="{AFFA14F6-E0BC-459C-A501-AF110B9ECC31}" type="sibTrans" cxnId="{ECA9FC53-979D-4858-8922-3D5F770A2260}">
      <dgm:prSet/>
      <dgm:spPr/>
      <dgm:t>
        <a:bodyPr/>
        <a:lstStyle/>
        <a:p>
          <a:endParaRPr lang="en-US"/>
        </a:p>
      </dgm:t>
    </dgm:pt>
    <dgm:pt modelId="{C9408BD7-54B0-437E-93E8-C6F80B7F7C84}">
      <dgm:prSet/>
      <dgm:spPr/>
      <dgm:t>
        <a:bodyPr/>
        <a:lstStyle/>
        <a:p>
          <a:r>
            <a:rPr lang="pt-PT" dirty="0"/>
            <a:t>Fase 4 (cerca de 3 semanas)(17 de abril a 8 de maio)</a:t>
          </a:r>
          <a:endParaRPr lang="en-US" dirty="0"/>
        </a:p>
      </dgm:t>
    </dgm:pt>
    <dgm:pt modelId="{D5BA06E9-3EC7-4A2F-8EC1-C41C99B3A27A}" type="parTrans" cxnId="{AD090012-7A08-4483-8C30-33AA21E33CD3}">
      <dgm:prSet/>
      <dgm:spPr/>
      <dgm:t>
        <a:bodyPr/>
        <a:lstStyle/>
        <a:p>
          <a:endParaRPr lang="en-US"/>
        </a:p>
      </dgm:t>
    </dgm:pt>
    <dgm:pt modelId="{31E5B40B-84AD-4149-9E58-6FF5E35E4070}" type="sibTrans" cxnId="{AD090012-7A08-4483-8C30-33AA21E33CD3}">
      <dgm:prSet/>
      <dgm:spPr/>
      <dgm:t>
        <a:bodyPr/>
        <a:lstStyle/>
        <a:p>
          <a:endParaRPr lang="en-US"/>
        </a:p>
      </dgm:t>
    </dgm:pt>
    <dgm:pt modelId="{744463A8-E133-4C76-A2B6-DCC7AE6DB41D}">
      <dgm:prSet/>
      <dgm:spPr/>
      <dgm:t>
        <a:bodyPr/>
        <a:lstStyle/>
        <a:p>
          <a:r>
            <a:rPr lang="pt-PT"/>
            <a:t>Implementação de funcionalidades básicas</a:t>
          </a:r>
          <a:endParaRPr lang="en-US"/>
        </a:p>
      </dgm:t>
    </dgm:pt>
    <dgm:pt modelId="{B3CAE2E8-2409-4210-8AEF-B789F503D2E1}" type="parTrans" cxnId="{2D4FE054-3BA8-404C-8093-C0C2A3143CEF}">
      <dgm:prSet/>
      <dgm:spPr/>
      <dgm:t>
        <a:bodyPr/>
        <a:lstStyle/>
        <a:p>
          <a:endParaRPr lang="en-US"/>
        </a:p>
      </dgm:t>
    </dgm:pt>
    <dgm:pt modelId="{1C65F991-A409-4C91-A17D-4F1942B53E63}" type="sibTrans" cxnId="{2D4FE054-3BA8-404C-8093-C0C2A3143CEF}">
      <dgm:prSet/>
      <dgm:spPr/>
      <dgm:t>
        <a:bodyPr/>
        <a:lstStyle/>
        <a:p>
          <a:endParaRPr lang="en-US"/>
        </a:p>
      </dgm:t>
    </dgm:pt>
    <dgm:pt modelId="{2888D344-5877-46E2-B562-221EE95F5CC0}">
      <dgm:prSet/>
      <dgm:spPr/>
      <dgm:t>
        <a:bodyPr/>
        <a:lstStyle/>
        <a:p>
          <a:r>
            <a:rPr lang="pt-PT"/>
            <a:t>Página inicial com o Estado/Contexto da Agência móvel</a:t>
          </a:r>
          <a:endParaRPr lang="en-US"/>
        </a:p>
      </dgm:t>
    </dgm:pt>
    <dgm:pt modelId="{BE2B822F-75E4-4183-B001-E88FE901158C}" type="parTrans" cxnId="{DDFC2F1B-1A13-470E-AEC7-F08722D19AD5}">
      <dgm:prSet/>
      <dgm:spPr/>
      <dgm:t>
        <a:bodyPr/>
        <a:lstStyle/>
        <a:p>
          <a:endParaRPr lang="en-US"/>
        </a:p>
      </dgm:t>
    </dgm:pt>
    <dgm:pt modelId="{00A2E35C-6856-406B-8746-DA2CBAB0AAB6}" type="sibTrans" cxnId="{DDFC2F1B-1A13-470E-AEC7-F08722D19AD5}">
      <dgm:prSet/>
      <dgm:spPr/>
      <dgm:t>
        <a:bodyPr/>
        <a:lstStyle/>
        <a:p>
          <a:endParaRPr lang="en-US"/>
        </a:p>
      </dgm:t>
    </dgm:pt>
    <dgm:pt modelId="{D52170C9-F65F-4D91-ABB5-6898548D5963}">
      <dgm:prSet/>
      <dgm:spPr/>
      <dgm:t>
        <a:bodyPr/>
        <a:lstStyle/>
        <a:p>
          <a:r>
            <a:rPr lang="pt-PT"/>
            <a:t>Abertura de Caixa</a:t>
          </a:r>
          <a:endParaRPr lang="en-US"/>
        </a:p>
      </dgm:t>
    </dgm:pt>
    <dgm:pt modelId="{88D15E45-1897-44A5-9711-F5A88B7C2734}" type="parTrans" cxnId="{BDA6C480-AFF6-4F55-A60B-5A56F6E58D89}">
      <dgm:prSet/>
      <dgm:spPr/>
      <dgm:t>
        <a:bodyPr/>
        <a:lstStyle/>
        <a:p>
          <a:endParaRPr lang="en-US"/>
        </a:p>
      </dgm:t>
    </dgm:pt>
    <dgm:pt modelId="{A3E87ABE-DFB1-4AB9-B856-4A49696CDAA2}" type="sibTrans" cxnId="{BDA6C480-AFF6-4F55-A60B-5A56F6E58D89}">
      <dgm:prSet/>
      <dgm:spPr/>
      <dgm:t>
        <a:bodyPr/>
        <a:lstStyle/>
        <a:p>
          <a:endParaRPr lang="en-US"/>
        </a:p>
      </dgm:t>
    </dgm:pt>
    <dgm:pt modelId="{5F25E30D-717C-47D4-9CF0-B237385AC39F}">
      <dgm:prSet/>
      <dgm:spPr/>
      <dgm:t>
        <a:bodyPr/>
        <a:lstStyle/>
        <a:p>
          <a:r>
            <a:rPr lang="pt-PT"/>
            <a:t>Fecho de Caixa</a:t>
          </a:r>
          <a:endParaRPr lang="en-US"/>
        </a:p>
      </dgm:t>
    </dgm:pt>
    <dgm:pt modelId="{D0877A55-9065-4DFA-B98D-8213EF6B9E95}" type="parTrans" cxnId="{16CC6290-7541-482E-9160-11066899238E}">
      <dgm:prSet/>
      <dgm:spPr/>
      <dgm:t>
        <a:bodyPr/>
        <a:lstStyle/>
        <a:p>
          <a:endParaRPr lang="en-US"/>
        </a:p>
      </dgm:t>
    </dgm:pt>
    <dgm:pt modelId="{1E0FF2FD-1BA9-492E-B216-E2AD83E5BBF9}" type="sibTrans" cxnId="{16CC6290-7541-482E-9160-11066899238E}">
      <dgm:prSet/>
      <dgm:spPr/>
      <dgm:t>
        <a:bodyPr/>
        <a:lstStyle/>
        <a:p>
          <a:endParaRPr lang="en-US"/>
        </a:p>
      </dgm:t>
    </dgm:pt>
    <dgm:pt modelId="{A1358DD9-AA62-4EB5-8520-EE46AFD90C91}">
      <dgm:prSet/>
      <dgm:spPr/>
      <dgm:t>
        <a:bodyPr/>
        <a:lstStyle/>
        <a:p>
          <a:r>
            <a:rPr lang="pt-PT"/>
            <a:t>Relatório de fluxos de caixa (opcional)</a:t>
          </a:r>
          <a:endParaRPr lang="en-US"/>
        </a:p>
      </dgm:t>
    </dgm:pt>
    <dgm:pt modelId="{85C80509-B1EC-4039-B1B6-2A32E8BAEB2B}" type="parTrans" cxnId="{A6AE95BE-C7B9-4F1E-9510-B7FA8D5367DB}">
      <dgm:prSet/>
      <dgm:spPr/>
      <dgm:t>
        <a:bodyPr/>
        <a:lstStyle/>
        <a:p>
          <a:endParaRPr lang="en-US"/>
        </a:p>
      </dgm:t>
    </dgm:pt>
    <dgm:pt modelId="{B113629F-5693-4BF7-AD5D-32FD2D8BD72D}" type="sibTrans" cxnId="{A6AE95BE-C7B9-4F1E-9510-B7FA8D5367DB}">
      <dgm:prSet/>
      <dgm:spPr/>
      <dgm:t>
        <a:bodyPr/>
        <a:lstStyle/>
        <a:p>
          <a:endParaRPr lang="en-US"/>
        </a:p>
      </dgm:t>
    </dgm:pt>
    <dgm:pt modelId="{506E88C3-0DA7-44C5-A427-FA8F714CB5A0}">
      <dgm:prSet/>
      <dgm:spPr/>
      <dgm:t>
        <a:bodyPr/>
        <a:lstStyle/>
        <a:p>
          <a:r>
            <a:rPr lang="pt-PT"/>
            <a:t>Fase 5 (cerca de 3 semanas)</a:t>
          </a:r>
          <a:endParaRPr lang="en-US"/>
        </a:p>
      </dgm:t>
    </dgm:pt>
    <dgm:pt modelId="{C4A9A9AA-A7AA-4048-B675-8225F977FE61}" type="parTrans" cxnId="{41A50348-F1C0-493F-8640-50E6A90436DF}">
      <dgm:prSet/>
      <dgm:spPr/>
      <dgm:t>
        <a:bodyPr/>
        <a:lstStyle/>
        <a:p>
          <a:endParaRPr lang="en-US"/>
        </a:p>
      </dgm:t>
    </dgm:pt>
    <dgm:pt modelId="{D91043AD-B726-482E-8F5A-46ED7ADD4FE6}" type="sibTrans" cxnId="{41A50348-F1C0-493F-8640-50E6A90436DF}">
      <dgm:prSet/>
      <dgm:spPr/>
      <dgm:t>
        <a:bodyPr/>
        <a:lstStyle/>
        <a:p>
          <a:endParaRPr lang="en-US"/>
        </a:p>
      </dgm:t>
    </dgm:pt>
    <dgm:pt modelId="{8EE4E896-8ED9-43DF-A360-5F72B6EC2FBB}">
      <dgm:prSet/>
      <dgm:spPr/>
      <dgm:t>
        <a:bodyPr/>
        <a:lstStyle/>
        <a:p>
          <a:r>
            <a:rPr lang="pt-PT"/>
            <a:t>Implementação de funcionalidades mínimas de negócio</a:t>
          </a:r>
          <a:endParaRPr lang="en-US"/>
        </a:p>
      </dgm:t>
    </dgm:pt>
    <dgm:pt modelId="{9FFE6C62-6085-4FBC-BA52-9070B68930BE}" type="parTrans" cxnId="{36611431-F78D-472F-880D-AACAA53E3680}">
      <dgm:prSet/>
      <dgm:spPr/>
      <dgm:t>
        <a:bodyPr/>
        <a:lstStyle/>
        <a:p>
          <a:endParaRPr lang="en-US"/>
        </a:p>
      </dgm:t>
    </dgm:pt>
    <dgm:pt modelId="{052FF763-5945-4C27-9D10-26BEB98A59D4}" type="sibTrans" cxnId="{36611431-F78D-472F-880D-AACAA53E3680}">
      <dgm:prSet/>
      <dgm:spPr/>
      <dgm:t>
        <a:bodyPr/>
        <a:lstStyle/>
        <a:p>
          <a:endParaRPr lang="en-US"/>
        </a:p>
      </dgm:t>
    </dgm:pt>
    <dgm:pt modelId="{CC34377D-2F98-4C2C-AA4E-0CFBD14A1447}">
      <dgm:prSet/>
      <dgm:spPr/>
      <dgm:t>
        <a:bodyPr/>
        <a:lstStyle/>
        <a:p>
          <a:r>
            <a:rPr lang="pt-PT"/>
            <a:t>Depósitos</a:t>
          </a:r>
          <a:endParaRPr lang="en-US"/>
        </a:p>
      </dgm:t>
    </dgm:pt>
    <dgm:pt modelId="{9B092A66-AE31-40FB-BFBE-C95389BFC024}" type="parTrans" cxnId="{41E7E5F7-4C80-4A14-80AD-0DF27ECBDB7D}">
      <dgm:prSet/>
      <dgm:spPr/>
      <dgm:t>
        <a:bodyPr/>
        <a:lstStyle/>
        <a:p>
          <a:endParaRPr lang="en-US"/>
        </a:p>
      </dgm:t>
    </dgm:pt>
    <dgm:pt modelId="{3D9A683A-58C8-4758-B241-6D80A1AE740B}" type="sibTrans" cxnId="{41E7E5F7-4C80-4A14-80AD-0DF27ECBDB7D}">
      <dgm:prSet/>
      <dgm:spPr/>
      <dgm:t>
        <a:bodyPr/>
        <a:lstStyle/>
        <a:p>
          <a:endParaRPr lang="en-US"/>
        </a:p>
      </dgm:t>
    </dgm:pt>
    <dgm:pt modelId="{A59C90B4-6B63-4DDE-835C-069BA5B76980}">
      <dgm:prSet/>
      <dgm:spPr/>
      <dgm:t>
        <a:bodyPr/>
        <a:lstStyle/>
        <a:p>
          <a:r>
            <a:rPr lang="pt-PT"/>
            <a:t>Levantamentos</a:t>
          </a:r>
          <a:endParaRPr lang="en-US"/>
        </a:p>
      </dgm:t>
    </dgm:pt>
    <dgm:pt modelId="{C8CD2F9C-0835-4221-A936-321097C08E52}" type="parTrans" cxnId="{8959E35A-B0B7-4E4C-8157-4628D4029D78}">
      <dgm:prSet/>
      <dgm:spPr/>
      <dgm:t>
        <a:bodyPr/>
        <a:lstStyle/>
        <a:p>
          <a:endParaRPr lang="en-US"/>
        </a:p>
      </dgm:t>
    </dgm:pt>
    <dgm:pt modelId="{CE1E21A4-F32D-4710-A87F-7F9AF45D5700}" type="sibTrans" cxnId="{8959E35A-B0B7-4E4C-8157-4628D4029D78}">
      <dgm:prSet/>
      <dgm:spPr/>
      <dgm:t>
        <a:bodyPr/>
        <a:lstStyle/>
        <a:p>
          <a:endParaRPr lang="en-US"/>
        </a:p>
      </dgm:t>
    </dgm:pt>
    <dgm:pt modelId="{FA1F9892-26AA-4CB6-9053-C26AE36B4685}">
      <dgm:prSet/>
      <dgm:spPr/>
      <dgm:t>
        <a:bodyPr/>
        <a:lstStyle/>
        <a:p>
          <a:r>
            <a:rPr lang="pt-PT"/>
            <a:t>Transferências entre contas</a:t>
          </a:r>
          <a:endParaRPr lang="en-US"/>
        </a:p>
      </dgm:t>
    </dgm:pt>
    <dgm:pt modelId="{4A21139D-7915-4B6D-9091-44051134E488}" type="parTrans" cxnId="{E1ECEC81-4969-44B7-AAD0-730C93753CC4}">
      <dgm:prSet/>
      <dgm:spPr/>
      <dgm:t>
        <a:bodyPr/>
        <a:lstStyle/>
        <a:p>
          <a:endParaRPr lang="en-US"/>
        </a:p>
      </dgm:t>
    </dgm:pt>
    <dgm:pt modelId="{2918F0F1-0538-4BAD-A0A7-9CBD82B33A3B}" type="sibTrans" cxnId="{E1ECEC81-4969-44B7-AAD0-730C93753CC4}">
      <dgm:prSet/>
      <dgm:spPr/>
      <dgm:t>
        <a:bodyPr/>
        <a:lstStyle/>
        <a:p>
          <a:endParaRPr lang="en-US"/>
        </a:p>
      </dgm:t>
    </dgm:pt>
    <dgm:pt modelId="{D5416396-620F-450A-BF8B-053B25DA3B48}">
      <dgm:prSet/>
      <dgm:spPr/>
      <dgm:t>
        <a:bodyPr/>
        <a:lstStyle/>
        <a:p>
          <a:r>
            <a:rPr lang="pt-PT" dirty="0"/>
            <a:t>Informação de conta</a:t>
          </a:r>
          <a:endParaRPr lang="en-US" dirty="0"/>
        </a:p>
      </dgm:t>
    </dgm:pt>
    <dgm:pt modelId="{8BA03657-BF20-4CE6-9598-E06F38BFB5B0}" type="parTrans" cxnId="{D87B467B-4C36-431D-A322-06B28546701E}">
      <dgm:prSet/>
      <dgm:spPr/>
      <dgm:t>
        <a:bodyPr/>
        <a:lstStyle/>
        <a:p>
          <a:endParaRPr lang="en-US"/>
        </a:p>
      </dgm:t>
    </dgm:pt>
    <dgm:pt modelId="{10EBAF6D-5BB1-404B-BB57-CDF0B901C31F}" type="sibTrans" cxnId="{D87B467B-4C36-431D-A322-06B28546701E}">
      <dgm:prSet/>
      <dgm:spPr/>
      <dgm:t>
        <a:bodyPr/>
        <a:lstStyle/>
        <a:p>
          <a:endParaRPr lang="en-US"/>
        </a:p>
      </dgm:t>
    </dgm:pt>
    <dgm:pt modelId="{57561889-A4E0-4FAD-9480-E9204F4E7350}">
      <dgm:prSet/>
      <dgm:spPr/>
      <dgm:t>
        <a:bodyPr/>
        <a:lstStyle/>
        <a:p>
          <a:r>
            <a:rPr lang="pt-PT"/>
            <a:t>Fase 6 (cerca de 3 semanas)</a:t>
          </a:r>
          <a:endParaRPr lang="en-US"/>
        </a:p>
      </dgm:t>
    </dgm:pt>
    <dgm:pt modelId="{62A3080B-3667-4889-994E-82F99DA0FFFB}" type="parTrans" cxnId="{7E97A20B-348E-4DE9-B79D-821158C249CD}">
      <dgm:prSet/>
      <dgm:spPr/>
      <dgm:t>
        <a:bodyPr/>
        <a:lstStyle/>
        <a:p>
          <a:endParaRPr lang="en-US"/>
        </a:p>
      </dgm:t>
    </dgm:pt>
    <dgm:pt modelId="{A49828D9-DFBA-4018-8EF5-000B85D55182}" type="sibTrans" cxnId="{7E97A20B-348E-4DE9-B79D-821158C249CD}">
      <dgm:prSet/>
      <dgm:spPr/>
      <dgm:t>
        <a:bodyPr/>
        <a:lstStyle/>
        <a:p>
          <a:endParaRPr lang="en-US"/>
        </a:p>
      </dgm:t>
    </dgm:pt>
    <dgm:pt modelId="{5624C2D5-9C69-4CBB-956B-DE2821C000BE}">
      <dgm:prSet/>
      <dgm:spPr/>
      <dgm:t>
        <a:bodyPr/>
        <a:lstStyle/>
        <a:p>
          <a:r>
            <a:rPr lang="pt-PT"/>
            <a:t>Debugging</a:t>
          </a:r>
          <a:endParaRPr lang="en-US"/>
        </a:p>
      </dgm:t>
    </dgm:pt>
    <dgm:pt modelId="{B170AE65-B444-4488-ABD2-536073C4D523}" type="parTrans" cxnId="{C5E4A52B-45D7-405F-B6F1-0A33216415C8}">
      <dgm:prSet/>
      <dgm:spPr/>
      <dgm:t>
        <a:bodyPr/>
        <a:lstStyle/>
        <a:p>
          <a:endParaRPr lang="en-US"/>
        </a:p>
      </dgm:t>
    </dgm:pt>
    <dgm:pt modelId="{769E0990-0B5E-427C-BF46-55476C54AF8D}" type="sibTrans" cxnId="{C5E4A52B-45D7-405F-B6F1-0A33216415C8}">
      <dgm:prSet/>
      <dgm:spPr/>
      <dgm:t>
        <a:bodyPr/>
        <a:lstStyle/>
        <a:p>
          <a:endParaRPr lang="en-US"/>
        </a:p>
      </dgm:t>
    </dgm:pt>
    <dgm:pt modelId="{D14B75A8-B1E0-4C3B-B729-F7083C63C6BB}">
      <dgm:prSet/>
      <dgm:spPr/>
      <dgm:t>
        <a:bodyPr/>
        <a:lstStyle/>
        <a:p>
          <a:r>
            <a:rPr lang="pt-PT"/>
            <a:t>Melhoria de código</a:t>
          </a:r>
          <a:endParaRPr lang="en-US"/>
        </a:p>
      </dgm:t>
    </dgm:pt>
    <dgm:pt modelId="{EA7D6E28-A52E-4348-8212-3F6E79D56679}" type="parTrans" cxnId="{E2AAAB4D-E146-420F-9135-86888654B25E}">
      <dgm:prSet/>
      <dgm:spPr/>
      <dgm:t>
        <a:bodyPr/>
        <a:lstStyle/>
        <a:p>
          <a:endParaRPr lang="en-US"/>
        </a:p>
      </dgm:t>
    </dgm:pt>
    <dgm:pt modelId="{71AC9702-6934-4DA6-B181-06B5A430B330}" type="sibTrans" cxnId="{E2AAAB4D-E146-420F-9135-86888654B25E}">
      <dgm:prSet/>
      <dgm:spPr/>
      <dgm:t>
        <a:bodyPr/>
        <a:lstStyle/>
        <a:p>
          <a:endParaRPr lang="en-US"/>
        </a:p>
      </dgm:t>
    </dgm:pt>
    <dgm:pt modelId="{31632FF7-E6DA-4820-9538-3E25AA13F293}" type="pres">
      <dgm:prSet presAssocID="{8735AF1E-E045-438E-AA1A-3F0FA92BD7C8}" presName="linear" presStyleCnt="0">
        <dgm:presLayoutVars>
          <dgm:animLvl val="lvl"/>
          <dgm:resizeHandles val="exact"/>
        </dgm:presLayoutVars>
      </dgm:prSet>
      <dgm:spPr/>
    </dgm:pt>
    <dgm:pt modelId="{A7F24146-8AE3-47B8-8AF4-C9BA215D0196}" type="pres">
      <dgm:prSet presAssocID="{15D054C3-8443-4F97-9DE5-CF5DA5636476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C062B87A-8168-4D8A-8F38-F1B2DEA94B72}" type="pres">
      <dgm:prSet presAssocID="{15D054C3-8443-4F97-9DE5-CF5DA5636476}" presName="childText" presStyleLbl="revTx" presStyleIdx="0" presStyleCnt="6">
        <dgm:presLayoutVars>
          <dgm:bulletEnabled val="1"/>
        </dgm:presLayoutVars>
      </dgm:prSet>
      <dgm:spPr/>
    </dgm:pt>
    <dgm:pt modelId="{4AE1C14F-14D7-4FF5-B1E7-8E700D718346}" type="pres">
      <dgm:prSet presAssocID="{E285DE72-93E2-449A-9CB0-EED2BFB312ED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F743F64E-4FE5-4AA7-AE58-AD8E62E160E9}" type="pres">
      <dgm:prSet presAssocID="{E285DE72-93E2-449A-9CB0-EED2BFB312ED}" presName="childText" presStyleLbl="revTx" presStyleIdx="1" presStyleCnt="6">
        <dgm:presLayoutVars>
          <dgm:bulletEnabled val="1"/>
        </dgm:presLayoutVars>
      </dgm:prSet>
      <dgm:spPr/>
    </dgm:pt>
    <dgm:pt modelId="{78570B70-2B0D-41B9-9B27-CEFC3D802FE7}" type="pres">
      <dgm:prSet presAssocID="{0F75B0D3-C93F-45D2-B532-5911E4A6927F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A7317719-4D97-494A-8C6C-7C40F3A7CA12}" type="pres">
      <dgm:prSet presAssocID="{0F75B0D3-C93F-45D2-B532-5911E4A6927F}" presName="childText" presStyleLbl="revTx" presStyleIdx="2" presStyleCnt="6">
        <dgm:presLayoutVars>
          <dgm:bulletEnabled val="1"/>
        </dgm:presLayoutVars>
      </dgm:prSet>
      <dgm:spPr/>
    </dgm:pt>
    <dgm:pt modelId="{D9A62A56-CB05-4306-BF26-119C0B946E14}" type="pres">
      <dgm:prSet presAssocID="{C9408BD7-54B0-437E-93E8-C6F80B7F7C84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61366308-D518-47AC-9B20-E7D3A424CC4F}" type="pres">
      <dgm:prSet presAssocID="{C9408BD7-54B0-437E-93E8-C6F80B7F7C84}" presName="childText" presStyleLbl="revTx" presStyleIdx="3" presStyleCnt="6">
        <dgm:presLayoutVars>
          <dgm:bulletEnabled val="1"/>
        </dgm:presLayoutVars>
      </dgm:prSet>
      <dgm:spPr/>
    </dgm:pt>
    <dgm:pt modelId="{25EA4FAB-D196-4DB7-B998-71F3DCA9540B}" type="pres">
      <dgm:prSet presAssocID="{506E88C3-0DA7-44C5-A427-FA8F714CB5A0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20E1D040-0068-42C7-A576-EAA460739F2B}" type="pres">
      <dgm:prSet presAssocID="{506E88C3-0DA7-44C5-A427-FA8F714CB5A0}" presName="childText" presStyleLbl="revTx" presStyleIdx="4" presStyleCnt="6">
        <dgm:presLayoutVars>
          <dgm:bulletEnabled val="1"/>
        </dgm:presLayoutVars>
      </dgm:prSet>
      <dgm:spPr/>
    </dgm:pt>
    <dgm:pt modelId="{6C7A67E6-08B5-4647-8C85-47B7B29BB895}" type="pres">
      <dgm:prSet presAssocID="{57561889-A4E0-4FAD-9480-E9204F4E7350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5676A100-7E8D-4FB1-B13F-CBCCED60AA76}" type="pres">
      <dgm:prSet presAssocID="{57561889-A4E0-4FAD-9480-E9204F4E7350}" presName="childText" presStyleLbl="revTx" presStyleIdx="5" presStyleCnt="6">
        <dgm:presLayoutVars>
          <dgm:bulletEnabled val="1"/>
        </dgm:presLayoutVars>
      </dgm:prSet>
      <dgm:spPr/>
    </dgm:pt>
  </dgm:ptLst>
  <dgm:cxnLst>
    <dgm:cxn modelId="{B0354B04-4300-4086-9B07-478952A5E93D}" type="presOf" srcId="{C9408BD7-54B0-437E-93E8-C6F80B7F7C84}" destId="{D9A62A56-CB05-4306-BF26-119C0B946E14}" srcOrd="0" destOrd="0" presId="urn:microsoft.com/office/officeart/2005/8/layout/vList2"/>
    <dgm:cxn modelId="{7E97A20B-348E-4DE9-B79D-821158C249CD}" srcId="{8735AF1E-E045-438E-AA1A-3F0FA92BD7C8}" destId="{57561889-A4E0-4FAD-9480-E9204F4E7350}" srcOrd="5" destOrd="0" parTransId="{62A3080B-3667-4889-994E-82F99DA0FFFB}" sibTransId="{A49828D9-DFBA-4018-8EF5-000B85D55182}"/>
    <dgm:cxn modelId="{BE15E60F-2082-4C4A-BE7C-70C04F5D01EA}" type="presOf" srcId="{517240A0-4920-4045-A694-6F3D0A5B54CD}" destId="{C062B87A-8168-4D8A-8F38-F1B2DEA94B72}" srcOrd="0" destOrd="0" presId="urn:microsoft.com/office/officeart/2005/8/layout/vList2"/>
    <dgm:cxn modelId="{AD090012-7A08-4483-8C30-33AA21E33CD3}" srcId="{8735AF1E-E045-438E-AA1A-3F0FA92BD7C8}" destId="{C9408BD7-54B0-437E-93E8-C6F80B7F7C84}" srcOrd="3" destOrd="0" parTransId="{D5BA06E9-3EC7-4A2F-8EC1-C41C99B3A27A}" sibTransId="{31E5B40B-84AD-4149-9E58-6FF5E35E4070}"/>
    <dgm:cxn modelId="{B3A75519-8541-439D-8148-8BAC993B41F5}" type="presOf" srcId="{57561889-A4E0-4FAD-9480-E9204F4E7350}" destId="{6C7A67E6-08B5-4647-8C85-47B7B29BB895}" srcOrd="0" destOrd="0" presId="urn:microsoft.com/office/officeart/2005/8/layout/vList2"/>
    <dgm:cxn modelId="{DDFC2F1B-1A13-470E-AEC7-F08722D19AD5}" srcId="{744463A8-E133-4C76-A2B6-DCC7AE6DB41D}" destId="{2888D344-5877-46E2-B562-221EE95F5CC0}" srcOrd="0" destOrd="0" parTransId="{BE2B822F-75E4-4183-B001-E88FE901158C}" sibTransId="{00A2E35C-6856-406B-8746-DA2CBAB0AAB6}"/>
    <dgm:cxn modelId="{A562741E-A2A6-4061-A0B7-422B4512B624}" type="presOf" srcId="{8735AF1E-E045-438E-AA1A-3F0FA92BD7C8}" destId="{31632FF7-E6DA-4820-9538-3E25AA13F293}" srcOrd="0" destOrd="0" presId="urn:microsoft.com/office/officeart/2005/8/layout/vList2"/>
    <dgm:cxn modelId="{5133D820-5569-46BE-80A9-78D22815658B}" type="presOf" srcId="{8EE4E896-8ED9-43DF-A360-5F72B6EC2FBB}" destId="{20E1D040-0068-42C7-A576-EAA460739F2B}" srcOrd="0" destOrd="0" presId="urn:microsoft.com/office/officeart/2005/8/layout/vList2"/>
    <dgm:cxn modelId="{C5E4A52B-45D7-405F-B6F1-0A33216415C8}" srcId="{57561889-A4E0-4FAD-9480-E9204F4E7350}" destId="{5624C2D5-9C69-4CBB-956B-DE2821C000BE}" srcOrd="0" destOrd="0" parTransId="{B170AE65-B444-4488-ABD2-536073C4D523}" sibTransId="{769E0990-0B5E-427C-BF46-55476C54AF8D}"/>
    <dgm:cxn modelId="{36611431-F78D-472F-880D-AACAA53E3680}" srcId="{506E88C3-0DA7-44C5-A427-FA8F714CB5A0}" destId="{8EE4E896-8ED9-43DF-A360-5F72B6EC2FBB}" srcOrd="0" destOrd="0" parTransId="{9FFE6C62-6085-4FBC-BA52-9070B68930BE}" sibTransId="{052FF763-5945-4C27-9D10-26BEB98A59D4}"/>
    <dgm:cxn modelId="{439A4235-D852-4013-82A3-2702F94FA08C}" type="presOf" srcId="{CC34377D-2F98-4C2C-AA4E-0CFBD14A1447}" destId="{20E1D040-0068-42C7-A576-EAA460739F2B}" srcOrd="0" destOrd="1" presId="urn:microsoft.com/office/officeart/2005/8/layout/vList2"/>
    <dgm:cxn modelId="{65D36E3C-6AEE-4383-9B2F-DAFAA25A98A0}" srcId="{15D054C3-8443-4F97-9DE5-CF5DA5636476}" destId="{517240A0-4920-4045-A694-6F3D0A5B54CD}" srcOrd="0" destOrd="0" parTransId="{3655E3B6-0267-494C-9EAB-DE99083E9696}" sibTransId="{8FFBD6E7-5C99-41B1-B1D4-15E7F1925E26}"/>
    <dgm:cxn modelId="{D6704C44-C7B6-4363-B260-B59CF8E3B590}" type="presOf" srcId="{5624C2D5-9C69-4CBB-956B-DE2821C000BE}" destId="{5676A100-7E8D-4FB1-B13F-CBCCED60AA76}" srcOrd="0" destOrd="0" presId="urn:microsoft.com/office/officeart/2005/8/layout/vList2"/>
    <dgm:cxn modelId="{41A50348-F1C0-493F-8640-50E6A90436DF}" srcId="{8735AF1E-E045-438E-AA1A-3F0FA92BD7C8}" destId="{506E88C3-0DA7-44C5-A427-FA8F714CB5A0}" srcOrd="4" destOrd="0" parTransId="{C4A9A9AA-A7AA-4048-B675-8225F977FE61}" sibTransId="{D91043AD-B726-482E-8F5A-46ED7ADD4FE6}"/>
    <dgm:cxn modelId="{6FD7BA4C-3209-4C24-A9DD-ED741E88C994}" type="presOf" srcId="{744463A8-E133-4C76-A2B6-DCC7AE6DB41D}" destId="{61366308-D518-47AC-9B20-E7D3A424CC4F}" srcOrd="0" destOrd="0" presId="urn:microsoft.com/office/officeart/2005/8/layout/vList2"/>
    <dgm:cxn modelId="{E2AAAB4D-E146-420F-9135-86888654B25E}" srcId="{57561889-A4E0-4FAD-9480-E9204F4E7350}" destId="{D14B75A8-B1E0-4C3B-B729-F7083C63C6BB}" srcOrd="1" destOrd="0" parTransId="{EA7D6E28-A52E-4348-8212-3F6E79D56679}" sibTransId="{71AC9702-6934-4DA6-B181-06B5A430B330}"/>
    <dgm:cxn modelId="{E22D2350-778D-439B-A948-B87A8DB88700}" srcId="{8735AF1E-E045-438E-AA1A-3F0FA92BD7C8}" destId="{15D054C3-8443-4F97-9DE5-CF5DA5636476}" srcOrd="0" destOrd="0" parTransId="{897072B8-81D4-4648-B0BE-8D2C0769A361}" sibTransId="{C8C02622-7248-4052-932F-BEFA6E948991}"/>
    <dgm:cxn modelId="{ECA9FC53-979D-4858-8922-3D5F770A2260}" srcId="{9B6B4400-79CC-4C4A-BD6C-E148A0699662}" destId="{3FC953F0-9877-4DEA-87A5-567EA318379F}" srcOrd="3" destOrd="0" parTransId="{8058A331-EA12-4A36-AA91-E517C49130FC}" sibTransId="{AFFA14F6-E0BC-459C-A501-AF110B9ECC31}"/>
    <dgm:cxn modelId="{2D4FE054-3BA8-404C-8093-C0C2A3143CEF}" srcId="{C9408BD7-54B0-437E-93E8-C6F80B7F7C84}" destId="{744463A8-E133-4C76-A2B6-DCC7AE6DB41D}" srcOrd="0" destOrd="0" parTransId="{B3CAE2E8-2409-4210-8AEF-B789F503D2E1}" sibTransId="{1C65F991-A409-4C91-A17D-4F1942B53E63}"/>
    <dgm:cxn modelId="{66EB0659-B73C-4D6F-868F-DA8BA81417A7}" type="presOf" srcId="{E285DE72-93E2-449A-9CB0-EED2BFB312ED}" destId="{4AE1C14F-14D7-4FF5-B1E7-8E700D718346}" srcOrd="0" destOrd="0" presId="urn:microsoft.com/office/officeart/2005/8/layout/vList2"/>
    <dgm:cxn modelId="{BE880F79-D22A-426C-834A-9690EFF86435}" type="presOf" srcId="{2888D344-5877-46E2-B562-221EE95F5CC0}" destId="{61366308-D518-47AC-9B20-E7D3A424CC4F}" srcOrd="0" destOrd="1" presId="urn:microsoft.com/office/officeart/2005/8/layout/vList2"/>
    <dgm:cxn modelId="{8959E35A-B0B7-4E4C-8157-4628D4029D78}" srcId="{8EE4E896-8ED9-43DF-A360-5F72B6EC2FBB}" destId="{A59C90B4-6B63-4DDE-835C-069BA5B76980}" srcOrd="1" destOrd="0" parTransId="{C8CD2F9C-0835-4221-A936-321097C08E52}" sibTransId="{CE1E21A4-F32D-4710-A87F-7F9AF45D5700}"/>
    <dgm:cxn modelId="{D87B467B-4C36-431D-A322-06B28546701E}" srcId="{8EE4E896-8ED9-43DF-A360-5F72B6EC2FBB}" destId="{D5416396-620F-450A-BF8B-053B25DA3B48}" srcOrd="3" destOrd="0" parTransId="{8BA03657-BF20-4CE6-9598-E06F38BFB5B0}" sibTransId="{10EBAF6D-5BB1-404B-BB57-CDF0B901C31F}"/>
    <dgm:cxn modelId="{1A5DB97D-76F5-4C00-B5AF-025BD92B98EA}" srcId="{E285DE72-93E2-449A-9CB0-EED2BFB312ED}" destId="{F99EC318-78C4-4912-A3A6-B751C3AB7B1D}" srcOrd="0" destOrd="0" parTransId="{AEFC1191-91E0-4787-94FD-F630584F3518}" sibTransId="{EDFFE34E-8273-4534-A2EC-1DD8FF01C0A5}"/>
    <dgm:cxn modelId="{9FBF287F-4D68-4E26-AE5B-C45F71E54970}" type="presOf" srcId="{D5416396-620F-450A-BF8B-053B25DA3B48}" destId="{20E1D040-0068-42C7-A576-EAA460739F2B}" srcOrd="0" destOrd="4" presId="urn:microsoft.com/office/officeart/2005/8/layout/vList2"/>
    <dgm:cxn modelId="{BDA6C480-AFF6-4F55-A60B-5A56F6E58D89}" srcId="{744463A8-E133-4C76-A2B6-DCC7AE6DB41D}" destId="{D52170C9-F65F-4D91-ABB5-6898548D5963}" srcOrd="1" destOrd="0" parTransId="{88D15E45-1897-44A5-9711-F5A88B7C2734}" sibTransId="{A3E87ABE-DFB1-4AB9-B856-4A49696CDAA2}"/>
    <dgm:cxn modelId="{E1ECEC81-4969-44B7-AAD0-730C93753CC4}" srcId="{8EE4E896-8ED9-43DF-A360-5F72B6EC2FBB}" destId="{FA1F9892-26AA-4CB6-9053-C26AE36B4685}" srcOrd="2" destOrd="0" parTransId="{4A21139D-7915-4B6D-9091-44051134E488}" sibTransId="{2918F0F1-0538-4BAD-A0A7-9CBD82B33A3B}"/>
    <dgm:cxn modelId="{64C72088-CD1A-4530-B5FB-CFE65ADB46D4}" type="presOf" srcId="{15D054C3-8443-4F97-9DE5-CF5DA5636476}" destId="{A7F24146-8AE3-47B8-8AF4-C9BA215D0196}" srcOrd="0" destOrd="0" presId="urn:microsoft.com/office/officeart/2005/8/layout/vList2"/>
    <dgm:cxn modelId="{16CC6290-7541-482E-9160-11066899238E}" srcId="{744463A8-E133-4C76-A2B6-DCC7AE6DB41D}" destId="{5F25E30D-717C-47D4-9CF0-B237385AC39F}" srcOrd="2" destOrd="0" parTransId="{D0877A55-9065-4DFA-B98D-8213EF6B9E95}" sibTransId="{1E0FF2FD-1BA9-492E-B216-E2AD83E5BBF9}"/>
    <dgm:cxn modelId="{FE5B2AAA-EDC8-4188-9BD8-513D93EFE372}" type="presOf" srcId="{AFF9536D-9666-471C-B8E7-94324409564F}" destId="{A7317719-4D97-494A-8C6C-7C40F3A7CA12}" srcOrd="0" destOrd="3" presId="urn:microsoft.com/office/officeart/2005/8/layout/vList2"/>
    <dgm:cxn modelId="{8102EAAF-BE6F-4884-85A7-6D6390CDFD78}" type="presOf" srcId="{A1358DD9-AA62-4EB5-8520-EE46AFD90C91}" destId="{61366308-D518-47AC-9B20-E7D3A424CC4F}" srcOrd="0" destOrd="4" presId="urn:microsoft.com/office/officeart/2005/8/layout/vList2"/>
    <dgm:cxn modelId="{A6AE95BE-C7B9-4F1E-9510-B7FA8D5367DB}" srcId="{744463A8-E133-4C76-A2B6-DCC7AE6DB41D}" destId="{A1358DD9-AA62-4EB5-8520-EE46AFD90C91}" srcOrd="3" destOrd="0" parTransId="{85C80509-B1EC-4039-B1B6-2A32E8BAEB2B}" sibTransId="{B113629F-5693-4BF7-AD5D-32FD2D8BD72D}"/>
    <dgm:cxn modelId="{2DC76EC0-2712-4A15-948C-159D41928884}" type="presOf" srcId="{3FC953F0-9877-4DEA-87A5-567EA318379F}" destId="{A7317719-4D97-494A-8C6C-7C40F3A7CA12}" srcOrd="0" destOrd="4" presId="urn:microsoft.com/office/officeart/2005/8/layout/vList2"/>
    <dgm:cxn modelId="{3AE757C0-0BE2-4184-A49F-5FFC2D15E06D}" type="presOf" srcId="{5F25E30D-717C-47D4-9CF0-B237385AC39F}" destId="{61366308-D518-47AC-9B20-E7D3A424CC4F}" srcOrd="0" destOrd="3" presId="urn:microsoft.com/office/officeart/2005/8/layout/vList2"/>
    <dgm:cxn modelId="{1C3004C6-D670-40E3-BD77-C519DDF5E61C}" srcId="{9B6B4400-79CC-4C4A-BD6C-E148A0699662}" destId="{C5C5F89A-CB29-428B-9B76-D6395F89430E}" srcOrd="1" destOrd="0" parTransId="{73ABB18D-D07B-4CA0-96BE-8810B07931A7}" sibTransId="{83FA59C5-A358-4E69-9CAE-0CD3BCB642BD}"/>
    <dgm:cxn modelId="{3CC38ACB-B5AD-466B-98D3-7662D7F6C495}" type="presOf" srcId="{0F75B0D3-C93F-45D2-B532-5911E4A6927F}" destId="{78570B70-2B0D-41B9-9B27-CEFC3D802FE7}" srcOrd="0" destOrd="0" presId="urn:microsoft.com/office/officeart/2005/8/layout/vList2"/>
    <dgm:cxn modelId="{E3B0E0CE-CEFC-423D-A1EB-FAA31E5AF03A}" srcId="{8735AF1E-E045-438E-AA1A-3F0FA92BD7C8}" destId="{0F75B0D3-C93F-45D2-B532-5911E4A6927F}" srcOrd="2" destOrd="0" parTransId="{0F0FF971-3F38-450B-A506-FF38FA496324}" sibTransId="{C692B458-7157-48F5-8F9E-049EE2E422C0}"/>
    <dgm:cxn modelId="{3BBB43CF-3CBC-4D2C-99FD-44108DB24128}" type="presOf" srcId="{F99EC318-78C4-4912-A3A6-B751C3AB7B1D}" destId="{F743F64E-4FE5-4AA7-AE58-AD8E62E160E9}" srcOrd="0" destOrd="0" presId="urn:microsoft.com/office/officeart/2005/8/layout/vList2"/>
    <dgm:cxn modelId="{06F2ACD0-DE77-4117-99E9-A431E6C3B31A}" srcId="{9B6B4400-79CC-4C4A-BD6C-E148A0699662}" destId="{8AA09171-4528-43D7-B1F8-62968EDA67A9}" srcOrd="0" destOrd="0" parTransId="{904F04D8-08CE-4AE3-9B0D-0DB575C8E36C}" sibTransId="{9F857C05-8372-45AD-A4F7-086D550FE590}"/>
    <dgm:cxn modelId="{4A1455D8-FB9F-4EDD-B552-CBC00C6FF065}" type="presOf" srcId="{8AA09171-4528-43D7-B1F8-62968EDA67A9}" destId="{A7317719-4D97-494A-8C6C-7C40F3A7CA12}" srcOrd="0" destOrd="1" presId="urn:microsoft.com/office/officeart/2005/8/layout/vList2"/>
    <dgm:cxn modelId="{F7A6FFD8-7407-49EA-817E-B48A9BD992E0}" type="presOf" srcId="{A59C90B4-6B63-4DDE-835C-069BA5B76980}" destId="{20E1D040-0068-42C7-A576-EAA460739F2B}" srcOrd="0" destOrd="2" presId="urn:microsoft.com/office/officeart/2005/8/layout/vList2"/>
    <dgm:cxn modelId="{341F2EDB-24BC-4F57-B956-FAA506D1BA65}" type="presOf" srcId="{506E88C3-0DA7-44C5-A427-FA8F714CB5A0}" destId="{25EA4FAB-D196-4DB7-B998-71F3DCA9540B}" srcOrd="0" destOrd="0" presId="urn:microsoft.com/office/officeart/2005/8/layout/vList2"/>
    <dgm:cxn modelId="{7DBE40DC-3F9C-4F32-BA0C-FDFE0CBFD06E}" type="presOf" srcId="{C5C5F89A-CB29-428B-9B76-D6395F89430E}" destId="{A7317719-4D97-494A-8C6C-7C40F3A7CA12}" srcOrd="0" destOrd="2" presId="urn:microsoft.com/office/officeart/2005/8/layout/vList2"/>
    <dgm:cxn modelId="{BD2F89DF-91A8-492A-A563-ED9BBE989709}" type="presOf" srcId="{FA1F9892-26AA-4CB6-9053-C26AE36B4685}" destId="{20E1D040-0068-42C7-A576-EAA460739F2B}" srcOrd="0" destOrd="3" presId="urn:microsoft.com/office/officeart/2005/8/layout/vList2"/>
    <dgm:cxn modelId="{E570ACE2-8DF6-4D64-838E-11BA54500548}" srcId="{9B6B4400-79CC-4C4A-BD6C-E148A0699662}" destId="{AFF9536D-9666-471C-B8E7-94324409564F}" srcOrd="2" destOrd="0" parTransId="{D4B87DBE-294A-4C81-A7B3-2B8293B260FC}" sibTransId="{DAC56703-D36D-4A28-9EBD-36E4824B963E}"/>
    <dgm:cxn modelId="{1589D1E3-8F57-4FE9-952F-A99F2544D8EE}" type="presOf" srcId="{D14B75A8-B1E0-4C3B-B729-F7083C63C6BB}" destId="{5676A100-7E8D-4FB1-B13F-CBCCED60AA76}" srcOrd="0" destOrd="1" presId="urn:microsoft.com/office/officeart/2005/8/layout/vList2"/>
    <dgm:cxn modelId="{EFD660F0-14CE-46AA-9637-DF07939EB5AC}" type="presOf" srcId="{9B6B4400-79CC-4C4A-BD6C-E148A0699662}" destId="{A7317719-4D97-494A-8C6C-7C40F3A7CA12}" srcOrd="0" destOrd="0" presId="urn:microsoft.com/office/officeart/2005/8/layout/vList2"/>
    <dgm:cxn modelId="{41E7E5F7-4C80-4A14-80AD-0DF27ECBDB7D}" srcId="{8EE4E896-8ED9-43DF-A360-5F72B6EC2FBB}" destId="{CC34377D-2F98-4C2C-AA4E-0CFBD14A1447}" srcOrd="0" destOrd="0" parTransId="{9B092A66-AE31-40FB-BFBE-C95389BFC024}" sibTransId="{3D9A683A-58C8-4758-B241-6D80A1AE740B}"/>
    <dgm:cxn modelId="{EBC172F8-2937-461C-B3BF-9E90B87F2E9C}" type="presOf" srcId="{D52170C9-F65F-4D91-ABB5-6898548D5963}" destId="{61366308-D518-47AC-9B20-E7D3A424CC4F}" srcOrd="0" destOrd="2" presId="urn:microsoft.com/office/officeart/2005/8/layout/vList2"/>
    <dgm:cxn modelId="{153283FD-CF5F-4BF7-A653-312019176FE9}" srcId="{0F75B0D3-C93F-45D2-B532-5911E4A6927F}" destId="{9B6B4400-79CC-4C4A-BD6C-E148A0699662}" srcOrd="0" destOrd="0" parTransId="{8DB8723E-F0BE-4BD8-86EB-A863AEEBC962}" sibTransId="{D893B08F-BE27-4BE0-B576-8762449C40D1}"/>
    <dgm:cxn modelId="{91F6CDFF-CC92-4493-A48E-B7946C0AD617}" srcId="{8735AF1E-E045-438E-AA1A-3F0FA92BD7C8}" destId="{E285DE72-93E2-449A-9CB0-EED2BFB312ED}" srcOrd="1" destOrd="0" parTransId="{B6FDAD36-BE6F-417A-A3AA-F67E699C661E}" sibTransId="{DB5F6F34-66B9-4F04-BDBA-78298A90AEFE}"/>
    <dgm:cxn modelId="{18593400-0537-4FEE-AD0B-A5C7E0CA03F0}" type="presParOf" srcId="{31632FF7-E6DA-4820-9538-3E25AA13F293}" destId="{A7F24146-8AE3-47B8-8AF4-C9BA215D0196}" srcOrd="0" destOrd="0" presId="urn:microsoft.com/office/officeart/2005/8/layout/vList2"/>
    <dgm:cxn modelId="{8F09EB81-3857-4F46-A6DB-E6DDE772564A}" type="presParOf" srcId="{31632FF7-E6DA-4820-9538-3E25AA13F293}" destId="{C062B87A-8168-4D8A-8F38-F1B2DEA94B72}" srcOrd="1" destOrd="0" presId="urn:microsoft.com/office/officeart/2005/8/layout/vList2"/>
    <dgm:cxn modelId="{6431FA99-064D-4702-A38B-45628F969345}" type="presParOf" srcId="{31632FF7-E6DA-4820-9538-3E25AA13F293}" destId="{4AE1C14F-14D7-4FF5-B1E7-8E700D718346}" srcOrd="2" destOrd="0" presId="urn:microsoft.com/office/officeart/2005/8/layout/vList2"/>
    <dgm:cxn modelId="{BA30C2B8-58CB-447E-AC3B-F31791CEBD16}" type="presParOf" srcId="{31632FF7-E6DA-4820-9538-3E25AA13F293}" destId="{F743F64E-4FE5-4AA7-AE58-AD8E62E160E9}" srcOrd="3" destOrd="0" presId="urn:microsoft.com/office/officeart/2005/8/layout/vList2"/>
    <dgm:cxn modelId="{2267B874-3B8E-431E-9748-A3C48177894F}" type="presParOf" srcId="{31632FF7-E6DA-4820-9538-3E25AA13F293}" destId="{78570B70-2B0D-41B9-9B27-CEFC3D802FE7}" srcOrd="4" destOrd="0" presId="urn:microsoft.com/office/officeart/2005/8/layout/vList2"/>
    <dgm:cxn modelId="{A0E33045-6AB8-442F-AD0A-67C3536EBA5B}" type="presParOf" srcId="{31632FF7-E6DA-4820-9538-3E25AA13F293}" destId="{A7317719-4D97-494A-8C6C-7C40F3A7CA12}" srcOrd="5" destOrd="0" presId="urn:microsoft.com/office/officeart/2005/8/layout/vList2"/>
    <dgm:cxn modelId="{2EB35D38-B973-49DE-8069-8B26E3E0C9F7}" type="presParOf" srcId="{31632FF7-E6DA-4820-9538-3E25AA13F293}" destId="{D9A62A56-CB05-4306-BF26-119C0B946E14}" srcOrd="6" destOrd="0" presId="urn:microsoft.com/office/officeart/2005/8/layout/vList2"/>
    <dgm:cxn modelId="{627DA174-D4F9-43E6-B0CC-432CD235CAD5}" type="presParOf" srcId="{31632FF7-E6DA-4820-9538-3E25AA13F293}" destId="{61366308-D518-47AC-9B20-E7D3A424CC4F}" srcOrd="7" destOrd="0" presId="urn:microsoft.com/office/officeart/2005/8/layout/vList2"/>
    <dgm:cxn modelId="{3275A860-1545-4EAB-B2A4-1495A9BFCACD}" type="presParOf" srcId="{31632FF7-E6DA-4820-9538-3E25AA13F293}" destId="{25EA4FAB-D196-4DB7-B998-71F3DCA9540B}" srcOrd="8" destOrd="0" presId="urn:microsoft.com/office/officeart/2005/8/layout/vList2"/>
    <dgm:cxn modelId="{C7E2E59A-3778-4718-89BB-84F6A4B8F81C}" type="presParOf" srcId="{31632FF7-E6DA-4820-9538-3E25AA13F293}" destId="{20E1D040-0068-42C7-A576-EAA460739F2B}" srcOrd="9" destOrd="0" presId="urn:microsoft.com/office/officeart/2005/8/layout/vList2"/>
    <dgm:cxn modelId="{D534ACF5-B257-4427-8CED-254E1249AD21}" type="presParOf" srcId="{31632FF7-E6DA-4820-9538-3E25AA13F293}" destId="{6C7A67E6-08B5-4647-8C85-47B7B29BB895}" srcOrd="10" destOrd="0" presId="urn:microsoft.com/office/officeart/2005/8/layout/vList2"/>
    <dgm:cxn modelId="{3FD12281-6DD8-4381-A234-BAFD8F0139C5}" type="presParOf" srcId="{31632FF7-E6DA-4820-9538-3E25AA13F293}" destId="{5676A100-7E8D-4FB1-B13F-CBCCED60AA76}" srcOrd="1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B2A296-F3AC-4FB0-AA12-2AEA9F18EC6F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CD4CED-F03A-4D88-B765-533061DB9060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AA362C-A272-4248-9973-17660C9602A4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/>
            <a:t>Acesso aos serviços</a:t>
          </a:r>
          <a:endParaRPr lang="en-US" sz="2200" kern="1200"/>
        </a:p>
      </dsp:txBody>
      <dsp:txXfrm>
        <a:off x="1429899" y="2442"/>
        <a:ext cx="5083704" cy="1238008"/>
      </dsp:txXfrm>
    </dsp:sp>
    <dsp:sp modelId="{7D8C2ABA-B6B2-4D52-9C5E-40895F21E90E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4331B5-3697-48E2-9E88-EDF1D83A5930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1B70CD-BDA0-4700-A0AB-6218DE142134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/>
            <a:t>Baixo custo</a:t>
          </a:r>
          <a:endParaRPr lang="en-US" sz="2200" kern="1200"/>
        </a:p>
      </dsp:txBody>
      <dsp:txXfrm>
        <a:off x="1429899" y="1549953"/>
        <a:ext cx="5083704" cy="1238008"/>
      </dsp:txXfrm>
    </dsp:sp>
    <dsp:sp modelId="{0550211A-0957-4731-94A0-3B59A936A6BC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25455E-39E9-4E15-AFDF-858188931D10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15A594-E856-4D17-A7CA-3804479F7BC6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/>
            <a:t>Próximos de si</a:t>
          </a:r>
          <a:endParaRPr lang="en-US" sz="2200" kern="1200"/>
        </a:p>
      </dsp:txBody>
      <dsp:txXfrm>
        <a:off x="1429899" y="3097464"/>
        <a:ext cx="5083704" cy="1238008"/>
      </dsp:txXfrm>
    </dsp:sp>
    <dsp:sp modelId="{19428FF7-614D-4706-AAAD-266F6AADC0F5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3F59C5-DCF8-4069-BDA5-BB1F1ED8E54E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44AC4E-55D4-4F18-9466-1E9AC3AFFAED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/>
            <a:t>Melhor qualidade de vida</a:t>
          </a:r>
          <a:endParaRPr lang="en-US" sz="2200" kern="1200"/>
        </a:p>
      </dsp:txBody>
      <dsp:txXfrm>
        <a:off x="1429899" y="4644974"/>
        <a:ext cx="5083704" cy="12380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FC1174-20C9-4910-B5C9-D98F8D4CCBBC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A1BAC0-0B20-4D6F-B9E5-F7DD90319A6E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62099D-A649-4E86-B979-C8A5091C993E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/>
            <a:t>Aplicação tablet</a:t>
          </a:r>
          <a:endParaRPr lang="en-US" sz="2200" kern="1200"/>
        </a:p>
      </dsp:txBody>
      <dsp:txXfrm>
        <a:off x="1429899" y="2442"/>
        <a:ext cx="5083704" cy="1238008"/>
      </dsp:txXfrm>
    </dsp:sp>
    <dsp:sp modelId="{DAB9E5F7-6876-4287-8D9B-48544D5B4214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6413E4-E4C7-4360-B451-3C5D115C21CB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C13357-26EE-405B-B347-0967A74DC22F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/>
            <a:t>Segura</a:t>
          </a:r>
          <a:endParaRPr lang="en-US" sz="2200" kern="1200"/>
        </a:p>
      </dsp:txBody>
      <dsp:txXfrm>
        <a:off x="1429899" y="1549953"/>
        <a:ext cx="5083704" cy="1238008"/>
      </dsp:txXfrm>
    </dsp:sp>
    <dsp:sp modelId="{8AA03C74-22C2-4CD6-8297-313F26B7F8E2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6A7A75-0873-4EEE-926A-79FA4AFF15EF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F110B7-63F1-4D8F-8DF6-FDCF412446DE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/>
            <a:t>Tracking de operações</a:t>
          </a:r>
          <a:endParaRPr lang="en-US" sz="2200" kern="1200"/>
        </a:p>
      </dsp:txBody>
      <dsp:txXfrm>
        <a:off x="1429899" y="3097464"/>
        <a:ext cx="5083704" cy="1238008"/>
      </dsp:txXfrm>
    </dsp:sp>
    <dsp:sp modelId="{EE600D76-07FF-4EBF-BA74-19E195AC1190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D6CFF8-BB10-4411-B50A-8E918F894D4B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1E2EFC-6180-4EAF-904A-96F5A5B4B38A}">
      <dsp:nvSpPr>
        <dsp:cNvPr id="0" name=""/>
        <dsp:cNvSpPr/>
      </dsp:nvSpPr>
      <dsp:spPr>
        <a:xfrm>
          <a:off x="1429899" y="4644974"/>
          <a:ext cx="2931121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/>
            <a:t>Operações</a:t>
          </a:r>
          <a:endParaRPr lang="en-US" sz="2200" kern="1200"/>
        </a:p>
      </dsp:txBody>
      <dsp:txXfrm>
        <a:off x="1429899" y="4644974"/>
        <a:ext cx="2931121" cy="1238008"/>
      </dsp:txXfrm>
    </dsp:sp>
    <dsp:sp modelId="{E9DACC6D-881C-4D87-AFDF-B1B3B67A9F4B}">
      <dsp:nvSpPr>
        <dsp:cNvPr id="0" name=""/>
        <dsp:cNvSpPr/>
      </dsp:nvSpPr>
      <dsp:spPr>
        <a:xfrm>
          <a:off x="4361021" y="4644974"/>
          <a:ext cx="2152582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/>
            <a:t>Depósitos</a:t>
          </a:r>
          <a:endParaRPr lang="en-US" sz="1400" kern="120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/>
            <a:t>Levantamentos</a:t>
          </a:r>
          <a:endParaRPr lang="en-US" sz="1400" kern="120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/>
            <a:t>Transferências</a:t>
          </a:r>
          <a:endParaRPr lang="en-US" sz="1400" kern="1200"/>
        </a:p>
      </dsp:txBody>
      <dsp:txXfrm>
        <a:off x="4361021" y="4644974"/>
        <a:ext cx="2152582" cy="12380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F24146-8AE3-47B8-8AF4-C9BA215D0196}">
      <dsp:nvSpPr>
        <dsp:cNvPr id="0" name=""/>
        <dsp:cNvSpPr/>
      </dsp:nvSpPr>
      <dsp:spPr>
        <a:xfrm>
          <a:off x="0" y="86281"/>
          <a:ext cx="6588691" cy="3357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/>
            <a:t>Fase 1 (cerca de 1 semana)</a:t>
          </a:r>
          <a:endParaRPr lang="en-US" sz="1400" kern="1200"/>
        </a:p>
      </dsp:txBody>
      <dsp:txXfrm>
        <a:off x="16392" y="102673"/>
        <a:ext cx="6555907" cy="303006"/>
      </dsp:txXfrm>
    </dsp:sp>
    <dsp:sp modelId="{C062B87A-8168-4D8A-8F38-F1B2DEA94B72}">
      <dsp:nvSpPr>
        <dsp:cNvPr id="0" name=""/>
        <dsp:cNvSpPr/>
      </dsp:nvSpPr>
      <dsp:spPr>
        <a:xfrm>
          <a:off x="0" y="422071"/>
          <a:ext cx="6588691" cy="23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191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1100" kern="1200"/>
            <a:t>Esboço dos ecrãs</a:t>
          </a:r>
          <a:endParaRPr lang="en-US" sz="1100" kern="1200"/>
        </a:p>
      </dsp:txBody>
      <dsp:txXfrm>
        <a:off x="0" y="422071"/>
        <a:ext cx="6588691" cy="231840"/>
      </dsp:txXfrm>
    </dsp:sp>
    <dsp:sp modelId="{4AE1C14F-14D7-4FF5-B1E7-8E700D718346}">
      <dsp:nvSpPr>
        <dsp:cNvPr id="0" name=""/>
        <dsp:cNvSpPr/>
      </dsp:nvSpPr>
      <dsp:spPr>
        <a:xfrm>
          <a:off x="0" y="653911"/>
          <a:ext cx="6588691" cy="335790"/>
        </a:xfrm>
        <a:prstGeom prst="round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/>
            <a:t>Fase 2 (cerca de 2 semanas)</a:t>
          </a:r>
          <a:endParaRPr lang="en-US" sz="1400" kern="1200"/>
        </a:p>
      </dsp:txBody>
      <dsp:txXfrm>
        <a:off x="16392" y="670303"/>
        <a:ext cx="6555907" cy="303006"/>
      </dsp:txXfrm>
    </dsp:sp>
    <dsp:sp modelId="{F743F64E-4FE5-4AA7-AE58-AD8E62E160E9}">
      <dsp:nvSpPr>
        <dsp:cNvPr id="0" name=""/>
        <dsp:cNvSpPr/>
      </dsp:nvSpPr>
      <dsp:spPr>
        <a:xfrm>
          <a:off x="0" y="989701"/>
          <a:ext cx="6588691" cy="23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191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1100" kern="1200"/>
            <a:t>Elaboração de mockups dos ecrãs</a:t>
          </a:r>
          <a:endParaRPr lang="en-US" sz="1100" kern="1200"/>
        </a:p>
      </dsp:txBody>
      <dsp:txXfrm>
        <a:off x="0" y="989701"/>
        <a:ext cx="6588691" cy="231840"/>
      </dsp:txXfrm>
    </dsp:sp>
    <dsp:sp modelId="{78570B70-2B0D-41B9-9B27-CEFC3D802FE7}">
      <dsp:nvSpPr>
        <dsp:cNvPr id="0" name=""/>
        <dsp:cNvSpPr/>
      </dsp:nvSpPr>
      <dsp:spPr>
        <a:xfrm>
          <a:off x="0" y="1221541"/>
          <a:ext cx="6588691" cy="335790"/>
        </a:xfrm>
        <a:prstGeom prst="round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/>
            <a:t>Fase 3 (cerca de 4 semanas)(20 março a 17 de abril)</a:t>
          </a:r>
          <a:endParaRPr lang="en-US" sz="1400" kern="1200"/>
        </a:p>
      </dsp:txBody>
      <dsp:txXfrm>
        <a:off x="16392" y="1237933"/>
        <a:ext cx="6555907" cy="303006"/>
      </dsp:txXfrm>
    </dsp:sp>
    <dsp:sp modelId="{A7317719-4D97-494A-8C6C-7C40F3A7CA12}">
      <dsp:nvSpPr>
        <dsp:cNvPr id="0" name=""/>
        <dsp:cNvSpPr/>
      </dsp:nvSpPr>
      <dsp:spPr>
        <a:xfrm>
          <a:off x="0" y="1557331"/>
          <a:ext cx="6588691" cy="9563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191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1100" kern="1200"/>
            <a:t>Implementação das funcionalidades de suporte da aplicação</a:t>
          </a:r>
          <a:endParaRPr lang="en-US" sz="1100" kern="120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1100" kern="1200"/>
            <a:t>Login/Logout</a:t>
          </a:r>
          <a:endParaRPr lang="en-US" sz="1100" kern="120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1100" kern="1200"/>
            <a:t>Estabelecimento de sessão</a:t>
          </a:r>
          <a:endParaRPr lang="en-US" sz="1100" kern="120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1100" kern="1200"/>
            <a:t>Bloqueio automático</a:t>
          </a:r>
          <a:endParaRPr lang="en-US" sz="1100" kern="120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1100" kern="1200"/>
            <a:t>Desbloqueio por PIN e/ou Biometria</a:t>
          </a:r>
          <a:endParaRPr lang="en-US" sz="1100" kern="1200"/>
        </a:p>
      </dsp:txBody>
      <dsp:txXfrm>
        <a:off x="0" y="1557331"/>
        <a:ext cx="6588691" cy="956340"/>
      </dsp:txXfrm>
    </dsp:sp>
    <dsp:sp modelId="{D9A62A56-CB05-4306-BF26-119C0B946E14}">
      <dsp:nvSpPr>
        <dsp:cNvPr id="0" name=""/>
        <dsp:cNvSpPr/>
      </dsp:nvSpPr>
      <dsp:spPr>
        <a:xfrm>
          <a:off x="0" y="2513671"/>
          <a:ext cx="6588691" cy="335790"/>
        </a:xfrm>
        <a:prstGeom prst="round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 dirty="0"/>
            <a:t>Fase 4 (cerca de 3 semanas)(17 de abril a 8 de maio)</a:t>
          </a:r>
          <a:endParaRPr lang="en-US" sz="1400" kern="1200" dirty="0"/>
        </a:p>
      </dsp:txBody>
      <dsp:txXfrm>
        <a:off x="16392" y="2530063"/>
        <a:ext cx="6555907" cy="303006"/>
      </dsp:txXfrm>
    </dsp:sp>
    <dsp:sp modelId="{61366308-D518-47AC-9B20-E7D3A424CC4F}">
      <dsp:nvSpPr>
        <dsp:cNvPr id="0" name=""/>
        <dsp:cNvSpPr/>
      </dsp:nvSpPr>
      <dsp:spPr>
        <a:xfrm>
          <a:off x="0" y="2849461"/>
          <a:ext cx="6588691" cy="9563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191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1100" kern="1200"/>
            <a:t>Implementação de funcionalidades básicas</a:t>
          </a:r>
          <a:endParaRPr lang="en-US" sz="1100" kern="120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1100" kern="1200"/>
            <a:t>Página inicial com o Estado/Contexto da Agência móvel</a:t>
          </a:r>
          <a:endParaRPr lang="en-US" sz="1100" kern="120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1100" kern="1200"/>
            <a:t>Abertura de Caixa</a:t>
          </a:r>
          <a:endParaRPr lang="en-US" sz="1100" kern="120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1100" kern="1200"/>
            <a:t>Fecho de Caixa</a:t>
          </a:r>
          <a:endParaRPr lang="en-US" sz="1100" kern="120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1100" kern="1200"/>
            <a:t>Relatório de fluxos de caixa (opcional)</a:t>
          </a:r>
          <a:endParaRPr lang="en-US" sz="1100" kern="1200"/>
        </a:p>
      </dsp:txBody>
      <dsp:txXfrm>
        <a:off x="0" y="2849461"/>
        <a:ext cx="6588691" cy="956340"/>
      </dsp:txXfrm>
    </dsp:sp>
    <dsp:sp modelId="{25EA4FAB-D196-4DB7-B998-71F3DCA9540B}">
      <dsp:nvSpPr>
        <dsp:cNvPr id="0" name=""/>
        <dsp:cNvSpPr/>
      </dsp:nvSpPr>
      <dsp:spPr>
        <a:xfrm>
          <a:off x="0" y="3805801"/>
          <a:ext cx="6588691" cy="335790"/>
        </a:xfrm>
        <a:prstGeom prst="round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/>
            <a:t>Fase 5 (cerca de 3 semanas)</a:t>
          </a:r>
          <a:endParaRPr lang="en-US" sz="1400" kern="1200"/>
        </a:p>
      </dsp:txBody>
      <dsp:txXfrm>
        <a:off x="16392" y="3822193"/>
        <a:ext cx="6555907" cy="303006"/>
      </dsp:txXfrm>
    </dsp:sp>
    <dsp:sp modelId="{20E1D040-0068-42C7-A576-EAA460739F2B}">
      <dsp:nvSpPr>
        <dsp:cNvPr id="0" name=""/>
        <dsp:cNvSpPr/>
      </dsp:nvSpPr>
      <dsp:spPr>
        <a:xfrm>
          <a:off x="0" y="4141591"/>
          <a:ext cx="6588691" cy="9563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191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1100" kern="1200"/>
            <a:t>Implementação de funcionalidades mínimas de negócio</a:t>
          </a:r>
          <a:endParaRPr lang="en-US" sz="1100" kern="120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1100" kern="1200"/>
            <a:t>Depósitos</a:t>
          </a:r>
          <a:endParaRPr lang="en-US" sz="1100" kern="120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1100" kern="1200"/>
            <a:t>Levantamentos</a:t>
          </a:r>
          <a:endParaRPr lang="en-US" sz="1100" kern="120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1100" kern="1200"/>
            <a:t>Transferências entre contas</a:t>
          </a:r>
          <a:endParaRPr lang="en-US" sz="1100" kern="120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1100" kern="1200" dirty="0"/>
            <a:t>Informação de conta</a:t>
          </a:r>
          <a:endParaRPr lang="en-US" sz="1100" kern="1200" dirty="0"/>
        </a:p>
      </dsp:txBody>
      <dsp:txXfrm>
        <a:off x="0" y="4141591"/>
        <a:ext cx="6588691" cy="956340"/>
      </dsp:txXfrm>
    </dsp:sp>
    <dsp:sp modelId="{6C7A67E6-08B5-4647-8C85-47B7B29BB895}">
      <dsp:nvSpPr>
        <dsp:cNvPr id="0" name=""/>
        <dsp:cNvSpPr/>
      </dsp:nvSpPr>
      <dsp:spPr>
        <a:xfrm>
          <a:off x="0" y="5097931"/>
          <a:ext cx="6588691" cy="33579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/>
            <a:t>Fase 6 (cerca de 3 semanas)</a:t>
          </a:r>
          <a:endParaRPr lang="en-US" sz="1400" kern="1200"/>
        </a:p>
      </dsp:txBody>
      <dsp:txXfrm>
        <a:off x="16392" y="5114323"/>
        <a:ext cx="6555907" cy="303006"/>
      </dsp:txXfrm>
    </dsp:sp>
    <dsp:sp modelId="{5676A100-7E8D-4FB1-B13F-CBCCED60AA76}">
      <dsp:nvSpPr>
        <dsp:cNvPr id="0" name=""/>
        <dsp:cNvSpPr/>
      </dsp:nvSpPr>
      <dsp:spPr>
        <a:xfrm>
          <a:off x="0" y="5433721"/>
          <a:ext cx="6588691" cy="376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191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1100" kern="1200"/>
            <a:t>Debugging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1100" kern="1200"/>
            <a:t>Melhoria de código</a:t>
          </a:r>
          <a:endParaRPr lang="en-US" sz="1100" kern="1200"/>
        </a:p>
      </dsp:txBody>
      <dsp:txXfrm>
        <a:off x="0" y="5433721"/>
        <a:ext cx="6588691" cy="3767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CD81D1-5A62-48D2-87DF-83E2EBE88A1A}" type="datetimeFigureOut">
              <a:rPr lang="pt-PT" smtClean="0"/>
              <a:t>20/04/2020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65AE00-E6F2-4939-B754-8996E5691FA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51722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projeto visa desenvolver uma aplicação para tablets Android, que permite executar de forma segura as tarefas de um agente de uma instituição financeira.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65AE00-E6F2-4939-B754-8996E5691FA5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67936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P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 objetivos são: Permitir às pessoas que tenham acesso a serviços financeiros de qualidade, a baixo custo e próximos de si, potenciando maiores níveis de igualdade e de acessibilidade para melhoria da qualidade de vida das pessoas.</a:t>
            </a:r>
            <a:endParaRPr lang="pt-PT" b="0" dirty="0">
              <a:effectLst/>
            </a:endParaRPr>
          </a:p>
          <a:p>
            <a:br>
              <a:rPr lang="pt-PT" dirty="0"/>
            </a:b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65AE00-E6F2-4939-B754-8996E5691FA5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25391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P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Aplicação tablet que permite realizar operações como depósitos, levantamentos, transferências e consulta de movimentos.</a:t>
            </a:r>
            <a:endParaRPr lang="pt-PT" b="0" dirty="0">
              <a:effectLst/>
            </a:endParaRPr>
          </a:p>
          <a:p>
            <a:pPr rtl="0"/>
            <a:r>
              <a:rPr lang="pt-P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aplicação deve ser segura e manter um </a:t>
            </a:r>
            <a:r>
              <a:rPr lang="pt-P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tracking</a:t>
            </a:r>
            <a:r>
              <a:rPr lang="pt-P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todas as operações realizadas, bem como quem as realizou e onde realizou.</a:t>
            </a:r>
            <a:endParaRPr lang="pt-PT" b="0" dirty="0">
              <a:effectLst/>
            </a:endParaRPr>
          </a:p>
          <a:p>
            <a:br>
              <a:rPr lang="pt-PT" dirty="0"/>
            </a:b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65AE00-E6F2-4939-B754-8996E5691FA5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47552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Neste diagrama está representada a arquitetura da solução proposta. A camada de apresentação inclui todos os ecrãs necessários ao agente para poder realizar as operações essenciais ao negócio. Na camada de negócio estão incluídos todos os serviços necessários a consumir para que cada operação seja realizada com sucesso. Estes dados e operações comunicam entre camadas através das </a:t>
            </a:r>
            <a:r>
              <a:rPr lang="pt-PT" dirty="0" err="1"/>
              <a:t>APIs</a:t>
            </a:r>
            <a:r>
              <a:rPr lang="pt-PT" dirty="0"/>
              <a:t> desenvolvidas pela </a:t>
            </a:r>
            <a:r>
              <a:rPr lang="pt-PT" dirty="0" err="1"/>
              <a:t>AgileFactor</a:t>
            </a:r>
            <a:r>
              <a:rPr lang="pt-PT" dirty="0"/>
              <a:t>, e são armazenados nas bases de dados da mesma.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65AE00-E6F2-4939-B754-8996E5691FA5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23831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O plano de trabalho mantém-se igual. Estou dentro do tempo esperado, tendo fechado a fase 3 a dia 16 de março e já desenvolvi uma das funcionalidades da fase 4 (Abertura de Caixa).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65AE00-E6F2-4939-B754-8996E5691FA5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83354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A94888-17B8-462F-99AF-135E54F4F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95DDB4-049A-451C-8E8C-7317F0B49F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D824659-EA50-4A0D-83EE-AB84D86FB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42E91-5D9C-47BD-B7ED-ACEE20685C49}" type="datetimeFigureOut">
              <a:rPr lang="pt-PT" smtClean="0"/>
              <a:t>20/04/2020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395602B-7457-4F63-91F2-D634715DF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EFD024A-AC0C-48C6-AA73-AC6DE7EDE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13591-6978-426F-B0EB-1551CE6F971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19860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9B5850-9566-4C23-9C9B-7989DF23F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BB361DC3-0636-426D-A8CF-605115D426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4A3BB3B-2974-4054-BABA-F8B0D7D6A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42E91-5D9C-47BD-B7ED-ACEE20685C49}" type="datetimeFigureOut">
              <a:rPr lang="pt-PT" smtClean="0"/>
              <a:t>20/04/2020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699ED47-412A-4F7D-A342-54ED09D30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72B1F1F-0185-4DB5-A8B6-9DB98B84D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13591-6978-426F-B0EB-1551CE6F971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73683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CBB0904-AAC1-418B-BD6A-6603BE4B28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B4660904-28BA-463D-914B-3493C499A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AEC5C60-ED0F-4316-9D02-C54866699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42E91-5D9C-47BD-B7ED-ACEE20685C49}" type="datetimeFigureOut">
              <a:rPr lang="pt-PT" smtClean="0"/>
              <a:t>20/04/2020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F76F6DE-ADED-4966-8F86-62A4E395E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246F29F-5ADF-40A9-B955-6E6C52A33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13591-6978-426F-B0EB-1551CE6F971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71925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33776B-B1B0-4861-A41D-86386CC27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948FD05-9128-4F11-A55C-5354020BF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68A05E4-A202-4FA5-AAE2-C676ECF05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42E91-5D9C-47BD-B7ED-ACEE20685C49}" type="datetimeFigureOut">
              <a:rPr lang="pt-PT" smtClean="0"/>
              <a:t>20/04/2020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2227B9A-DA68-47F1-9E56-E2875B0A0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AED29DE-7ECC-4270-9FBE-C13930ECB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13591-6978-426F-B0EB-1551CE6F971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73292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EA8138-7484-488B-BA5F-15227E032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30E3614-1563-48B8-95FD-2A819DB66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2901FAD-9195-42B1-B4DD-8D0DA62B9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42E91-5D9C-47BD-B7ED-ACEE20685C49}" type="datetimeFigureOut">
              <a:rPr lang="pt-PT" smtClean="0"/>
              <a:t>20/04/2020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EEF2730-B41D-4169-ACF4-31E225194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46E4CE0-9944-485D-AA27-019024CBB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13591-6978-426F-B0EB-1551CE6F971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1302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06BDF-2463-437F-9013-8685FE959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B0E8462-66FA-4B7D-9C5E-008A30074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9C456883-CD6B-40F2-8894-939A2D2D3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8742FA4-75E6-4E10-90A6-5746F31A8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42E91-5D9C-47BD-B7ED-ACEE20685C49}" type="datetimeFigureOut">
              <a:rPr lang="pt-PT" smtClean="0"/>
              <a:t>20/04/2020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D737674-5835-4096-A8E9-B7AB4FFD8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08AD937-B432-4223-9550-1CE61A6E3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13591-6978-426F-B0EB-1551CE6F971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01267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E6FF9F-E1C2-4F88-A44F-C513D4213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89CE9A6-3042-4245-974F-9C73DB705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9D27612D-21A8-492F-9299-8BA540B28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7116F69A-CA76-4404-8BCC-09C81DF7D2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F1266A49-9EF3-4720-A03C-B2DC3940F8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2ABFC983-5C30-4BE4-990D-6375EDC92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42E91-5D9C-47BD-B7ED-ACEE20685C49}" type="datetimeFigureOut">
              <a:rPr lang="pt-PT" smtClean="0"/>
              <a:t>20/04/2020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0D2AD039-B157-43ED-B62C-D341904D5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952D5422-CFFA-48A8-BDA1-6AF28269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13591-6978-426F-B0EB-1551CE6F971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06059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718237-BA94-408F-820D-39339BB14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BBD60C88-F6F4-44E2-A97D-562299DB3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42E91-5D9C-47BD-B7ED-ACEE20685C49}" type="datetimeFigureOut">
              <a:rPr lang="pt-PT" smtClean="0"/>
              <a:t>20/04/2020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70214312-4005-45CC-8E30-8BFB27C21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F04B6C4-FD81-4D47-801D-E788EC305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13591-6978-426F-B0EB-1551CE6F971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99644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3E1C5A66-1E58-46FE-B0EE-D7CA9D111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42E91-5D9C-47BD-B7ED-ACEE20685C49}" type="datetimeFigureOut">
              <a:rPr lang="pt-PT" smtClean="0"/>
              <a:t>20/04/2020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FE1ECB5F-67F6-44F3-AF3E-922E97F16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7630D49-C02F-4731-9A0B-B216616C3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13591-6978-426F-B0EB-1551CE6F971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38602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73A853-6097-425F-B6E9-9F747919F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E72A929-A665-411A-A723-83900EF0D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DE3A5C5-5D56-4ED8-B779-59811D771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AD7D510-86BA-4423-9C0E-DAF10FC82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42E91-5D9C-47BD-B7ED-ACEE20685C49}" type="datetimeFigureOut">
              <a:rPr lang="pt-PT" smtClean="0"/>
              <a:t>20/04/2020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2B35710-8004-470A-89F8-5E874C102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1910160-B35C-4D3B-8B97-76670BF09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13591-6978-426F-B0EB-1551CE6F971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2171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D44C0C-A9EB-4940-B663-7B0F78119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82604A06-6D21-4EDE-AA91-B3A4CC4473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55FC222A-52C0-4E24-9ADD-43C00F66D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C23C866-E2EE-415D-A8DF-A2768DFDE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42E91-5D9C-47BD-B7ED-ACEE20685C49}" type="datetimeFigureOut">
              <a:rPr lang="pt-PT" smtClean="0"/>
              <a:t>20/04/2020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52BC545-872D-482C-AAAE-6EB94173B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90259BE-4DAD-4DC2-BEA0-5B6E7CF06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13591-6978-426F-B0EB-1551CE6F971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09702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BC4B052E-6AD6-4D23-82BA-E935EADF2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83ABC1B-3EEE-447D-BE82-204A2426F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09D1A00-821E-4206-B42A-CA74BA2E58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42E91-5D9C-47BD-B7ED-ACEE20685C49}" type="datetimeFigureOut">
              <a:rPr lang="pt-PT" smtClean="0"/>
              <a:t>20/04/2020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C0358E4-6CAC-4832-AEA3-7A07F3BB1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848283D-1307-437B-ABBA-818A5D4363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13591-6978-426F-B0EB-1551CE6F971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12868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2.png"/><Relationship Id="rId5" Type="http://schemas.openxmlformats.org/officeDocument/2006/relationships/image" Target="../media/image3.jpg"/><Relationship Id="rId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slideLayout" Target="../slideLayouts/slideLayout2.xml"/><Relationship Id="rId7" Type="http://schemas.openxmlformats.org/officeDocument/2006/relationships/diagramQuickStyle" Target="../diagrams/quickStyle1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2.png"/><Relationship Id="rId4" Type="http://schemas.openxmlformats.org/officeDocument/2006/relationships/notesSlide" Target="../notesSlides/notesSlide2.xml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slideLayout" Target="../slideLayouts/slideLayout2.xml"/><Relationship Id="rId7" Type="http://schemas.openxmlformats.org/officeDocument/2006/relationships/diagramQuickStyle" Target="../diagrams/quickStyle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10" Type="http://schemas.openxmlformats.org/officeDocument/2006/relationships/image" Target="../media/image2.png"/><Relationship Id="rId4" Type="http://schemas.openxmlformats.org/officeDocument/2006/relationships/notesSlide" Target="../notesSlides/notesSlide3.xml"/><Relationship Id="rId9" Type="http://schemas.microsoft.com/office/2007/relationships/diagramDrawing" Target="../diagrams/drawin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6" Type="http://schemas.openxmlformats.org/officeDocument/2006/relationships/image" Target="../media/image2.png"/><Relationship Id="rId5" Type="http://schemas.openxmlformats.org/officeDocument/2006/relationships/image" Target="../media/image20.png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slideLayout" Target="../slideLayouts/slideLayout2.xml"/><Relationship Id="rId7" Type="http://schemas.openxmlformats.org/officeDocument/2006/relationships/diagramQuickStyle" Target="../diagrams/quickStyle3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10" Type="http://schemas.openxmlformats.org/officeDocument/2006/relationships/image" Target="../media/image2.png"/><Relationship Id="rId4" Type="http://schemas.openxmlformats.org/officeDocument/2006/relationships/notesSlide" Target="../notesSlides/notesSlide5.xml"/><Relationship Id="rId9" Type="http://schemas.microsoft.com/office/2007/relationships/diagramDrawing" Target="../diagrams/drawing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8997696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E6E8D95-243E-4465-A281-4B1B034F7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669" y="1111086"/>
            <a:ext cx="7690104" cy="2623885"/>
          </a:xfrm>
        </p:spPr>
        <p:txBody>
          <a:bodyPr anchor="ctr">
            <a:normAutofit/>
          </a:bodyPr>
          <a:lstStyle/>
          <a:p>
            <a:pPr algn="l"/>
            <a:r>
              <a:rPr lang="pt-PT" sz="6600" dirty="0" err="1">
                <a:solidFill>
                  <a:srgbClr val="FFFFFF"/>
                </a:solidFill>
              </a:rPr>
              <a:t>mAgent</a:t>
            </a:r>
            <a:endParaRPr lang="pt-PT" sz="6600" dirty="0">
              <a:solidFill>
                <a:srgbClr val="FFFFFF"/>
              </a:solidFill>
            </a:endParaRPr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11277600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6A7BD9-C295-4586-B27A-1F692DD88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9499" y="4843002"/>
            <a:ext cx="10012680" cy="1234345"/>
          </a:xfrm>
        </p:spPr>
        <p:txBody>
          <a:bodyPr anchor="ctr">
            <a:normAutofit/>
          </a:bodyPr>
          <a:lstStyle/>
          <a:p>
            <a:pPr algn="l"/>
            <a:r>
              <a:rPr lang="pt-PT" sz="2600" dirty="0">
                <a:solidFill>
                  <a:srgbClr val="1B1B1B"/>
                </a:solidFill>
              </a:rPr>
              <a:t>Manuel Beijinho nº 50037192</a:t>
            </a:r>
          </a:p>
          <a:p>
            <a:pPr algn="l"/>
            <a:r>
              <a:rPr lang="pt-PT" sz="2600" dirty="0">
                <a:solidFill>
                  <a:srgbClr val="1B1B1B"/>
                </a:solidFill>
              </a:rPr>
              <a:t>Engenharia Informática</a:t>
            </a:r>
          </a:p>
          <a:p>
            <a:pPr algn="l"/>
            <a:endParaRPr lang="pt-PT" sz="2600" dirty="0">
              <a:solidFill>
                <a:srgbClr val="1B1B1B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0221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97DBB02-FD48-4F54-96FE-96EEC755C4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4332" y="3297091"/>
            <a:ext cx="1819434" cy="263817"/>
          </a:xfrm>
          <a:prstGeom prst="rect">
            <a:avLst/>
          </a:prstGeom>
        </p:spPr>
      </p:pic>
      <p:pic>
        <p:nvPicPr>
          <p:cNvPr id="9" name="Áudio 8">
            <a:hlinkClick r:id="" action="ppaction://media"/>
            <a:extLst>
              <a:ext uri="{FF2B5EF4-FFF2-40B4-BE49-F238E27FC236}">
                <a16:creationId xmlns:a16="http://schemas.microsoft.com/office/drawing/2014/main" id="{B230042D-FC69-4024-A1E8-60063E9AEBA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166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301"/>
    </mc:Choice>
    <mc:Fallback>
      <p:transition spd="slow" advTm="43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3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DDEADB-9A01-4947-9AAC-52500FFCA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>
                <a:solidFill>
                  <a:srgbClr val="2C2C2C"/>
                </a:solidFill>
              </a:rPr>
              <a:t>Enquadramento</a:t>
            </a:r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Marcador de Posição de Conteúdo 8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22B22909-8CA9-4932-91B2-0F38B9B8A8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99"/>
          <a:stretch/>
        </p:blipFill>
        <p:spPr>
          <a:xfrm>
            <a:off x="4062964" y="942538"/>
            <a:ext cx="7163222" cy="4808332"/>
          </a:xfrm>
          <a:prstGeom prst="rect">
            <a:avLst/>
          </a:prstGeom>
          <a:effectLst/>
        </p:spPr>
      </p:pic>
      <p:pic>
        <p:nvPicPr>
          <p:cNvPr id="3" name="Áudio 2">
            <a:hlinkClick r:id="" action="ppaction://media"/>
            <a:extLst>
              <a:ext uri="{FF2B5EF4-FFF2-40B4-BE49-F238E27FC236}">
                <a16:creationId xmlns:a16="http://schemas.microsoft.com/office/drawing/2014/main" id="{D7912DC0-B1D3-4166-A04D-069FEA9A741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693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737"/>
    </mc:Choice>
    <mc:Fallback>
      <p:transition spd="slow" advTm="773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730F30-5F6F-4215-9C84-26B859D3B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rgbClr val="FFFFFF"/>
                </a:solidFill>
              </a:rPr>
              <a:t>Objetivos de negócio</a:t>
            </a:r>
          </a:p>
        </p:txBody>
      </p:sp>
      <p:graphicFrame>
        <p:nvGraphicFramePr>
          <p:cNvPr id="12" name="Marcador de Posição de Conteúdo 2">
            <a:extLst>
              <a:ext uri="{FF2B5EF4-FFF2-40B4-BE49-F238E27FC236}">
                <a16:creationId xmlns:a16="http://schemas.microsoft.com/office/drawing/2014/main" id="{DEA57311-A6D3-45BE-B73A-989F20F027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10095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3" name="Áudio 2">
            <a:hlinkClick r:id="" action="ppaction://media"/>
            <a:extLst>
              <a:ext uri="{FF2B5EF4-FFF2-40B4-BE49-F238E27FC236}">
                <a16:creationId xmlns:a16="http://schemas.microsoft.com/office/drawing/2014/main" id="{534AB53E-69E7-409E-BF74-5120FEFF093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647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680"/>
    </mc:Choice>
    <mc:Fallback>
      <p:transition spd="slow" advTm="116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F0F9883-7206-4FDE-B38A-DFFC05E6A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pt-PT">
                <a:solidFill>
                  <a:srgbClr val="FFFFFF"/>
                </a:solidFill>
              </a:rPr>
              <a:t>Âmbito</a:t>
            </a:r>
          </a:p>
        </p:txBody>
      </p: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4AD01824-DE80-4428-8364-9246C44ACE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971104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4" name="Áudio 3">
            <a:hlinkClick r:id="" action="ppaction://media"/>
            <a:extLst>
              <a:ext uri="{FF2B5EF4-FFF2-40B4-BE49-F238E27FC236}">
                <a16:creationId xmlns:a16="http://schemas.microsoft.com/office/drawing/2014/main" id="{B33014B9-3181-4B51-BC84-845DCDF9010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958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676"/>
    </mc:Choice>
    <mc:Fallback>
      <p:transition spd="slow" advTm="136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ção de Conteúdo 4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8BFFA405-E873-45A7-A789-5724FA637E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44" b="-1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  <p:pic>
        <p:nvPicPr>
          <p:cNvPr id="7" name="Áudio 6">
            <a:hlinkClick r:id="" action="ppaction://media"/>
            <a:extLst>
              <a:ext uri="{FF2B5EF4-FFF2-40B4-BE49-F238E27FC236}">
                <a16:creationId xmlns:a16="http://schemas.microsoft.com/office/drawing/2014/main" id="{9A562B85-6295-449C-AAD5-FA813AFA71B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6929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Tm="23304"/>
    </mc:Choice>
    <mc:Fallback>
      <p:transition spd="slow" advTm="233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276FECF-F9FA-440E-A862-A742111F3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pt-PT" sz="4800">
                <a:solidFill>
                  <a:schemeClr val="bg1"/>
                </a:solidFill>
              </a:rPr>
              <a:t>Plano de trabalho</a:t>
            </a:r>
          </a:p>
        </p:txBody>
      </p: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FA6B873B-336F-4C96-8AD8-1A49733F79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7585493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1" name="Áudio 10">
            <a:hlinkClick r:id="" action="ppaction://media"/>
            <a:extLst>
              <a:ext uri="{FF2B5EF4-FFF2-40B4-BE49-F238E27FC236}">
                <a16:creationId xmlns:a16="http://schemas.microsoft.com/office/drawing/2014/main" id="{FCEE6811-9C0B-49BA-A497-F8776E21771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163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031"/>
    </mc:Choice>
    <mc:Fallback>
      <p:transition spd="slow" advTm="90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C5A64A9-B0F4-4C6D-BC6C-9799E4821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Fim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39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404</Words>
  <Application>Microsoft Office PowerPoint</Application>
  <PresentationFormat>Ecrã Panorâmico</PresentationFormat>
  <Paragraphs>57</Paragraphs>
  <Slides>7</Slides>
  <Notes>5</Notes>
  <HiddenSlides>0</HiddenSlides>
  <MMClips>6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mAgent</vt:lpstr>
      <vt:lpstr>Enquadramento</vt:lpstr>
      <vt:lpstr>Objetivos de negócio</vt:lpstr>
      <vt:lpstr>Âmbito</vt:lpstr>
      <vt:lpstr>Apresentação do PowerPoint</vt:lpstr>
      <vt:lpstr>Plano de trabalho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mAgent</dc:title>
  <dc:creator>Manuel Beijinho</dc:creator>
  <cp:lastModifiedBy>Manuel Beijinho</cp:lastModifiedBy>
  <cp:revision>3</cp:revision>
  <dcterms:created xsi:type="dcterms:W3CDTF">2020-04-20T11:01:59Z</dcterms:created>
  <dcterms:modified xsi:type="dcterms:W3CDTF">2020-04-20T11:58:44Z</dcterms:modified>
</cp:coreProperties>
</file>