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59D28-4E79-4CBB-8CE4-7671362F43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61EE24E-AEF6-4B5A-86A7-614D8D684699}">
      <dgm:prSet/>
      <dgm:spPr/>
      <dgm:t>
        <a:bodyPr/>
        <a:lstStyle/>
        <a:p>
          <a:r>
            <a:rPr lang="pt-PT"/>
            <a:t>Acesso aos serviços</a:t>
          </a:r>
          <a:endParaRPr lang="en-US"/>
        </a:p>
      </dgm:t>
    </dgm:pt>
    <dgm:pt modelId="{833E9C2C-E27B-4698-8C8A-2DAA83AB49DB}" type="parTrans" cxnId="{5E8C5E81-04F4-4C43-8A40-F051FEAF099D}">
      <dgm:prSet/>
      <dgm:spPr/>
      <dgm:t>
        <a:bodyPr/>
        <a:lstStyle/>
        <a:p>
          <a:endParaRPr lang="en-US"/>
        </a:p>
      </dgm:t>
    </dgm:pt>
    <dgm:pt modelId="{02E26795-2057-46D1-B318-780F0A4C8052}" type="sibTrans" cxnId="{5E8C5E81-04F4-4C43-8A40-F051FEAF099D}">
      <dgm:prSet/>
      <dgm:spPr/>
      <dgm:t>
        <a:bodyPr/>
        <a:lstStyle/>
        <a:p>
          <a:endParaRPr lang="en-US"/>
        </a:p>
      </dgm:t>
    </dgm:pt>
    <dgm:pt modelId="{DA22031C-BAFF-4064-8053-F9E8EBDFB28C}">
      <dgm:prSet/>
      <dgm:spPr/>
      <dgm:t>
        <a:bodyPr/>
        <a:lstStyle/>
        <a:p>
          <a:r>
            <a:rPr lang="pt-PT"/>
            <a:t>Baixo custo</a:t>
          </a:r>
          <a:endParaRPr lang="en-US"/>
        </a:p>
      </dgm:t>
    </dgm:pt>
    <dgm:pt modelId="{4986C8F8-F11E-48B4-9AC9-B549CD92543F}" type="parTrans" cxnId="{78C6FCB0-A445-4A47-BDA5-419F05962F2F}">
      <dgm:prSet/>
      <dgm:spPr/>
      <dgm:t>
        <a:bodyPr/>
        <a:lstStyle/>
        <a:p>
          <a:endParaRPr lang="en-US"/>
        </a:p>
      </dgm:t>
    </dgm:pt>
    <dgm:pt modelId="{CEAA49DD-A951-4F06-8F89-86FCCA6DD225}" type="sibTrans" cxnId="{78C6FCB0-A445-4A47-BDA5-419F05962F2F}">
      <dgm:prSet/>
      <dgm:spPr/>
      <dgm:t>
        <a:bodyPr/>
        <a:lstStyle/>
        <a:p>
          <a:endParaRPr lang="en-US"/>
        </a:p>
      </dgm:t>
    </dgm:pt>
    <dgm:pt modelId="{5CC656B2-2BA5-4B47-B5A9-A00B01EBA203}">
      <dgm:prSet/>
      <dgm:spPr/>
      <dgm:t>
        <a:bodyPr/>
        <a:lstStyle/>
        <a:p>
          <a:r>
            <a:rPr lang="pt-PT"/>
            <a:t>Próximos de si</a:t>
          </a:r>
          <a:endParaRPr lang="en-US"/>
        </a:p>
      </dgm:t>
    </dgm:pt>
    <dgm:pt modelId="{5BCA90FB-5641-4C19-B437-5F1C7F0C12C1}" type="parTrans" cxnId="{524662A4-99DE-419F-A879-FA4B882CE7B5}">
      <dgm:prSet/>
      <dgm:spPr/>
      <dgm:t>
        <a:bodyPr/>
        <a:lstStyle/>
        <a:p>
          <a:endParaRPr lang="en-US"/>
        </a:p>
      </dgm:t>
    </dgm:pt>
    <dgm:pt modelId="{E49E7608-AC60-4E59-BE29-BABE3100083E}" type="sibTrans" cxnId="{524662A4-99DE-419F-A879-FA4B882CE7B5}">
      <dgm:prSet/>
      <dgm:spPr/>
      <dgm:t>
        <a:bodyPr/>
        <a:lstStyle/>
        <a:p>
          <a:endParaRPr lang="en-US"/>
        </a:p>
      </dgm:t>
    </dgm:pt>
    <dgm:pt modelId="{9D3EF3B3-D382-47E9-8EC3-B564F5686F8B}">
      <dgm:prSet/>
      <dgm:spPr/>
      <dgm:t>
        <a:bodyPr/>
        <a:lstStyle/>
        <a:p>
          <a:r>
            <a:rPr lang="pt-PT"/>
            <a:t>Melhor qualidade de vida</a:t>
          </a:r>
          <a:endParaRPr lang="en-US"/>
        </a:p>
      </dgm:t>
    </dgm:pt>
    <dgm:pt modelId="{79964598-3BDA-4505-B133-78368CDD0DF1}" type="parTrans" cxnId="{70E247FB-9021-47FB-8816-5EA891C73A48}">
      <dgm:prSet/>
      <dgm:spPr/>
      <dgm:t>
        <a:bodyPr/>
        <a:lstStyle/>
        <a:p>
          <a:endParaRPr lang="en-US"/>
        </a:p>
      </dgm:t>
    </dgm:pt>
    <dgm:pt modelId="{2DE99B0B-C542-4709-B55A-C2D287BB2E29}" type="sibTrans" cxnId="{70E247FB-9021-47FB-8816-5EA891C73A48}">
      <dgm:prSet/>
      <dgm:spPr/>
      <dgm:t>
        <a:bodyPr/>
        <a:lstStyle/>
        <a:p>
          <a:endParaRPr lang="en-US"/>
        </a:p>
      </dgm:t>
    </dgm:pt>
    <dgm:pt modelId="{612CABBB-971B-4372-899C-49D40A83199F}" type="pres">
      <dgm:prSet presAssocID="{46A59D28-4E79-4CBB-8CE4-7671362F43F2}" presName="root" presStyleCnt="0">
        <dgm:presLayoutVars>
          <dgm:dir/>
          <dgm:resizeHandles val="exact"/>
        </dgm:presLayoutVars>
      </dgm:prSet>
      <dgm:spPr/>
    </dgm:pt>
    <dgm:pt modelId="{E6300E55-144D-4D98-A98E-2C2D47609DB2}" type="pres">
      <dgm:prSet presAssocID="{E61EE24E-AEF6-4B5A-86A7-614D8D684699}" presName="compNode" presStyleCnt="0"/>
      <dgm:spPr/>
    </dgm:pt>
    <dgm:pt modelId="{22B2A296-F3AC-4FB0-AA12-2AEA9F18EC6F}" type="pres">
      <dgm:prSet presAssocID="{E61EE24E-AEF6-4B5A-86A7-614D8D684699}" presName="bgRect" presStyleLbl="bgShp" presStyleIdx="0" presStyleCnt="4"/>
      <dgm:spPr/>
    </dgm:pt>
    <dgm:pt modelId="{06CD4CED-F03A-4D88-B765-533061DB9060}" type="pres">
      <dgm:prSet presAssocID="{E61EE24E-AEF6-4B5A-86A7-614D8D6846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D56D976-14CE-4A28-8B12-C54CD5E5A1BD}" type="pres">
      <dgm:prSet presAssocID="{E61EE24E-AEF6-4B5A-86A7-614D8D684699}" presName="spaceRect" presStyleCnt="0"/>
      <dgm:spPr/>
    </dgm:pt>
    <dgm:pt modelId="{CFAA362C-A272-4248-9973-17660C9602A4}" type="pres">
      <dgm:prSet presAssocID="{E61EE24E-AEF6-4B5A-86A7-614D8D684699}" presName="parTx" presStyleLbl="revTx" presStyleIdx="0" presStyleCnt="4">
        <dgm:presLayoutVars>
          <dgm:chMax val="0"/>
          <dgm:chPref val="0"/>
        </dgm:presLayoutVars>
      </dgm:prSet>
      <dgm:spPr/>
    </dgm:pt>
    <dgm:pt modelId="{B113B6A0-92F1-4D3A-9A09-A1436DDC6687}" type="pres">
      <dgm:prSet presAssocID="{02E26795-2057-46D1-B318-780F0A4C8052}" presName="sibTrans" presStyleCnt="0"/>
      <dgm:spPr/>
    </dgm:pt>
    <dgm:pt modelId="{F579B902-9A38-4FCD-ABD2-3E9CE9FADB29}" type="pres">
      <dgm:prSet presAssocID="{DA22031C-BAFF-4064-8053-F9E8EBDFB28C}" presName="compNode" presStyleCnt="0"/>
      <dgm:spPr/>
    </dgm:pt>
    <dgm:pt modelId="{7D8C2ABA-B6B2-4D52-9C5E-40895F21E90E}" type="pres">
      <dgm:prSet presAssocID="{DA22031C-BAFF-4064-8053-F9E8EBDFB28C}" presName="bgRect" presStyleLbl="bgShp" presStyleIdx="1" presStyleCnt="4"/>
      <dgm:spPr/>
    </dgm:pt>
    <dgm:pt modelId="{634331B5-3697-48E2-9E88-EDF1D83A5930}" type="pres">
      <dgm:prSet presAssocID="{DA22031C-BAFF-4064-8053-F9E8EBDFB2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1DE2BA43-AA65-402A-BF4B-CB6EB10E1AA5}" type="pres">
      <dgm:prSet presAssocID="{DA22031C-BAFF-4064-8053-F9E8EBDFB28C}" presName="spaceRect" presStyleCnt="0"/>
      <dgm:spPr/>
    </dgm:pt>
    <dgm:pt modelId="{DB1B70CD-BDA0-4700-A0AB-6218DE142134}" type="pres">
      <dgm:prSet presAssocID="{DA22031C-BAFF-4064-8053-F9E8EBDFB28C}" presName="parTx" presStyleLbl="revTx" presStyleIdx="1" presStyleCnt="4">
        <dgm:presLayoutVars>
          <dgm:chMax val="0"/>
          <dgm:chPref val="0"/>
        </dgm:presLayoutVars>
      </dgm:prSet>
      <dgm:spPr/>
    </dgm:pt>
    <dgm:pt modelId="{D9E8A266-83A7-4DD7-8EE4-FE1E66C32C17}" type="pres">
      <dgm:prSet presAssocID="{CEAA49DD-A951-4F06-8F89-86FCCA6DD225}" presName="sibTrans" presStyleCnt="0"/>
      <dgm:spPr/>
    </dgm:pt>
    <dgm:pt modelId="{C97885C3-F83D-4FEF-8A00-D42834B4ED8B}" type="pres">
      <dgm:prSet presAssocID="{5CC656B2-2BA5-4B47-B5A9-A00B01EBA203}" presName="compNode" presStyleCnt="0"/>
      <dgm:spPr/>
    </dgm:pt>
    <dgm:pt modelId="{0550211A-0957-4731-94A0-3B59A936A6BC}" type="pres">
      <dgm:prSet presAssocID="{5CC656B2-2BA5-4B47-B5A9-A00B01EBA203}" presName="bgRect" presStyleLbl="bgShp" presStyleIdx="2" presStyleCnt="4"/>
      <dgm:spPr/>
    </dgm:pt>
    <dgm:pt modelId="{0E25455E-39E9-4E15-AFDF-858188931D10}" type="pres">
      <dgm:prSet presAssocID="{5CC656B2-2BA5-4B47-B5A9-A00B01EBA2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20C9FC77-5E9D-4DA0-9A66-41128DD5D8C2}" type="pres">
      <dgm:prSet presAssocID="{5CC656B2-2BA5-4B47-B5A9-A00B01EBA203}" presName="spaceRect" presStyleCnt="0"/>
      <dgm:spPr/>
    </dgm:pt>
    <dgm:pt modelId="{3515A594-E856-4D17-A7CA-3804479F7BC6}" type="pres">
      <dgm:prSet presAssocID="{5CC656B2-2BA5-4B47-B5A9-A00B01EBA203}" presName="parTx" presStyleLbl="revTx" presStyleIdx="2" presStyleCnt="4">
        <dgm:presLayoutVars>
          <dgm:chMax val="0"/>
          <dgm:chPref val="0"/>
        </dgm:presLayoutVars>
      </dgm:prSet>
      <dgm:spPr/>
    </dgm:pt>
    <dgm:pt modelId="{2DACF2CE-51AE-4ADA-9061-7AF3BF68BBAA}" type="pres">
      <dgm:prSet presAssocID="{E49E7608-AC60-4E59-BE29-BABE3100083E}" presName="sibTrans" presStyleCnt="0"/>
      <dgm:spPr/>
    </dgm:pt>
    <dgm:pt modelId="{423C7A98-C10A-4634-80F1-C443B0DD02EC}" type="pres">
      <dgm:prSet presAssocID="{9D3EF3B3-D382-47E9-8EC3-B564F5686F8B}" presName="compNode" presStyleCnt="0"/>
      <dgm:spPr/>
    </dgm:pt>
    <dgm:pt modelId="{19428FF7-614D-4706-AAAD-266F6AADC0F5}" type="pres">
      <dgm:prSet presAssocID="{9D3EF3B3-D382-47E9-8EC3-B564F5686F8B}" presName="bgRect" presStyleLbl="bgShp" presStyleIdx="3" presStyleCnt="4"/>
      <dgm:spPr/>
    </dgm:pt>
    <dgm:pt modelId="{033F59C5-DCF8-4069-BDA5-BB1F1ED8E54E}" type="pres">
      <dgm:prSet presAssocID="{9D3EF3B3-D382-47E9-8EC3-B564F5686F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dência ascendente"/>
        </a:ext>
      </dgm:extLst>
    </dgm:pt>
    <dgm:pt modelId="{91B933A1-BC14-4D23-996E-F369DD79D93A}" type="pres">
      <dgm:prSet presAssocID="{9D3EF3B3-D382-47E9-8EC3-B564F5686F8B}" presName="spaceRect" presStyleCnt="0"/>
      <dgm:spPr/>
    </dgm:pt>
    <dgm:pt modelId="{3544AC4E-55D4-4F18-9466-1E9AC3AFFAED}" type="pres">
      <dgm:prSet presAssocID="{9D3EF3B3-D382-47E9-8EC3-B564F5686F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9BD472-88D1-40D0-9365-09421320D24C}" type="presOf" srcId="{5CC656B2-2BA5-4B47-B5A9-A00B01EBA203}" destId="{3515A594-E856-4D17-A7CA-3804479F7BC6}" srcOrd="0" destOrd="0" presId="urn:microsoft.com/office/officeart/2018/2/layout/IconVerticalSolidList"/>
    <dgm:cxn modelId="{5E8C5E81-04F4-4C43-8A40-F051FEAF099D}" srcId="{46A59D28-4E79-4CBB-8CE4-7671362F43F2}" destId="{E61EE24E-AEF6-4B5A-86A7-614D8D684699}" srcOrd="0" destOrd="0" parTransId="{833E9C2C-E27B-4698-8C8A-2DAA83AB49DB}" sibTransId="{02E26795-2057-46D1-B318-780F0A4C8052}"/>
    <dgm:cxn modelId="{524662A4-99DE-419F-A879-FA4B882CE7B5}" srcId="{46A59D28-4E79-4CBB-8CE4-7671362F43F2}" destId="{5CC656B2-2BA5-4B47-B5A9-A00B01EBA203}" srcOrd="2" destOrd="0" parTransId="{5BCA90FB-5641-4C19-B437-5F1C7F0C12C1}" sibTransId="{E49E7608-AC60-4E59-BE29-BABE3100083E}"/>
    <dgm:cxn modelId="{AE7C5CAE-3927-4286-85FD-A5238A37F548}" type="presOf" srcId="{E61EE24E-AEF6-4B5A-86A7-614D8D684699}" destId="{CFAA362C-A272-4248-9973-17660C9602A4}" srcOrd="0" destOrd="0" presId="urn:microsoft.com/office/officeart/2018/2/layout/IconVerticalSolidList"/>
    <dgm:cxn modelId="{78C6FCB0-A445-4A47-BDA5-419F05962F2F}" srcId="{46A59D28-4E79-4CBB-8CE4-7671362F43F2}" destId="{DA22031C-BAFF-4064-8053-F9E8EBDFB28C}" srcOrd="1" destOrd="0" parTransId="{4986C8F8-F11E-48B4-9AC9-B549CD92543F}" sibTransId="{CEAA49DD-A951-4F06-8F89-86FCCA6DD225}"/>
    <dgm:cxn modelId="{06A313CB-8D71-4828-BE82-94D0F704761E}" type="presOf" srcId="{9D3EF3B3-D382-47E9-8EC3-B564F5686F8B}" destId="{3544AC4E-55D4-4F18-9466-1E9AC3AFFAED}" srcOrd="0" destOrd="0" presId="urn:microsoft.com/office/officeart/2018/2/layout/IconVerticalSolidList"/>
    <dgm:cxn modelId="{2C69E0D6-D5EE-4C90-A48C-3B9480245F53}" type="presOf" srcId="{DA22031C-BAFF-4064-8053-F9E8EBDFB28C}" destId="{DB1B70CD-BDA0-4700-A0AB-6218DE142134}" srcOrd="0" destOrd="0" presId="urn:microsoft.com/office/officeart/2018/2/layout/IconVerticalSolidList"/>
    <dgm:cxn modelId="{85AC61ED-F71D-4294-90AC-4444B9152551}" type="presOf" srcId="{46A59D28-4E79-4CBB-8CE4-7671362F43F2}" destId="{612CABBB-971B-4372-899C-49D40A83199F}" srcOrd="0" destOrd="0" presId="urn:microsoft.com/office/officeart/2018/2/layout/IconVerticalSolidList"/>
    <dgm:cxn modelId="{70E247FB-9021-47FB-8816-5EA891C73A48}" srcId="{46A59D28-4E79-4CBB-8CE4-7671362F43F2}" destId="{9D3EF3B3-D382-47E9-8EC3-B564F5686F8B}" srcOrd="3" destOrd="0" parTransId="{79964598-3BDA-4505-B133-78368CDD0DF1}" sibTransId="{2DE99B0B-C542-4709-B55A-C2D287BB2E29}"/>
    <dgm:cxn modelId="{F2E7CAFF-55BB-493A-A3F6-658923277AA7}" type="presParOf" srcId="{612CABBB-971B-4372-899C-49D40A83199F}" destId="{E6300E55-144D-4D98-A98E-2C2D47609DB2}" srcOrd="0" destOrd="0" presId="urn:microsoft.com/office/officeart/2018/2/layout/IconVerticalSolidList"/>
    <dgm:cxn modelId="{9F58011F-1EC0-46E7-B6DC-194EE8C4494B}" type="presParOf" srcId="{E6300E55-144D-4D98-A98E-2C2D47609DB2}" destId="{22B2A296-F3AC-4FB0-AA12-2AEA9F18EC6F}" srcOrd="0" destOrd="0" presId="urn:microsoft.com/office/officeart/2018/2/layout/IconVerticalSolidList"/>
    <dgm:cxn modelId="{B3DD135A-23D2-47B9-8FF7-501E1333D7AC}" type="presParOf" srcId="{E6300E55-144D-4D98-A98E-2C2D47609DB2}" destId="{06CD4CED-F03A-4D88-B765-533061DB9060}" srcOrd="1" destOrd="0" presId="urn:microsoft.com/office/officeart/2018/2/layout/IconVerticalSolidList"/>
    <dgm:cxn modelId="{F43AA458-5207-44B1-8DC6-88402A17F4C6}" type="presParOf" srcId="{E6300E55-144D-4D98-A98E-2C2D47609DB2}" destId="{3D56D976-14CE-4A28-8B12-C54CD5E5A1BD}" srcOrd="2" destOrd="0" presId="urn:microsoft.com/office/officeart/2018/2/layout/IconVerticalSolidList"/>
    <dgm:cxn modelId="{9E59CC23-7351-41B6-BFE7-1801101670E6}" type="presParOf" srcId="{E6300E55-144D-4D98-A98E-2C2D47609DB2}" destId="{CFAA362C-A272-4248-9973-17660C9602A4}" srcOrd="3" destOrd="0" presId="urn:microsoft.com/office/officeart/2018/2/layout/IconVerticalSolidList"/>
    <dgm:cxn modelId="{08DD94B4-D64C-4DBC-8A54-B216787A29A9}" type="presParOf" srcId="{612CABBB-971B-4372-899C-49D40A83199F}" destId="{B113B6A0-92F1-4D3A-9A09-A1436DDC6687}" srcOrd="1" destOrd="0" presId="urn:microsoft.com/office/officeart/2018/2/layout/IconVerticalSolidList"/>
    <dgm:cxn modelId="{F26AC051-AF9E-41EF-B036-1AE0AE0FDCB9}" type="presParOf" srcId="{612CABBB-971B-4372-899C-49D40A83199F}" destId="{F579B902-9A38-4FCD-ABD2-3E9CE9FADB29}" srcOrd="2" destOrd="0" presId="urn:microsoft.com/office/officeart/2018/2/layout/IconVerticalSolidList"/>
    <dgm:cxn modelId="{DDD635E1-551E-442F-B76F-1E38606A18BB}" type="presParOf" srcId="{F579B902-9A38-4FCD-ABD2-3E9CE9FADB29}" destId="{7D8C2ABA-B6B2-4D52-9C5E-40895F21E90E}" srcOrd="0" destOrd="0" presId="urn:microsoft.com/office/officeart/2018/2/layout/IconVerticalSolidList"/>
    <dgm:cxn modelId="{7BFD8E85-E056-49F6-AE70-10C7E5A7F468}" type="presParOf" srcId="{F579B902-9A38-4FCD-ABD2-3E9CE9FADB29}" destId="{634331B5-3697-48E2-9E88-EDF1D83A5930}" srcOrd="1" destOrd="0" presId="urn:microsoft.com/office/officeart/2018/2/layout/IconVerticalSolidList"/>
    <dgm:cxn modelId="{8F421495-231A-41EA-B668-638A6B5CE6F7}" type="presParOf" srcId="{F579B902-9A38-4FCD-ABD2-3E9CE9FADB29}" destId="{1DE2BA43-AA65-402A-BF4B-CB6EB10E1AA5}" srcOrd="2" destOrd="0" presId="urn:microsoft.com/office/officeart/2018/2/layout/IconVerticalSolidList"/>
    <dgm:cxn modelId="{F199C292-6512-49ED-BECF-C9C8343030CE}" type="presParOf" srcId="{F579B902-9A38-4FCD-ABD2-3E9CE9FADB29}" destId="{DB1B70CD-BDA0-4700-A0AB-6218DE142134}" srcOrd="3" destOrd="0" presId="urn:microsoft.com/office/officeart/2018/2/layout/IconVerticalSolidList"/>
    <dgm:cxn modelId="{94E93F8D-8EC0-4A41-8B38-81C241D8F40A}" type="presParOf" srcId="{612CABBB-971B-4372-899C-49D40A83199F}" destId="{D9E8A266-83A7-4DD7-8EE4-FE1E66C32C17}" srcOrd="3" destOrd="0" presId="urn:microsoft.com/office/officeart/2018/2/layout/IconVerticalSolidList"/>
    <dgm:cxn modelId="{5DBE0249-9EFD-45E7-8039-FC5518C76A0C}" type="presParOf" srcId="{612CABBB-971B-4372-899C-49D40A83199F}" destId="{C97885C3-F83D-4FEF-8A00-D42834B4ED8B}" srcOrd="4" destOrd="0" presId="urn:microsoft.com/office/officeart/2018/2/layout/IconVerticalSolidList"/>
    <dgm:cxn modelId="{9C790D84-D919-4374-A612-ADD52957E2B2}" type="presParOf" srcId="{C97885C3-F83D-4FEF-8A00-D42834B4ED8B}" destId="{0550211A-0957-4731-94A0-3B59A936A6BC}" srcOrd="0" destOrd="0" presId="urn:microsoft.com/office/officeart/2018/2/layout/IconVerticalSolidList"/>
    <dgm:cxn modelId="{2202F0CE-F9A3-4AB7-8843-8C5CAE40C9D7}" type="presParOf" srcId="{C97885C3-F83D-4FEF-8A00-D42834B4ED8B}" destId="{0E25455E-39E9-4E15-AFDF-858188931D10}" srcOrd="1" destOrd="0" presId="urn:microsoft.com/office/officeart/2018/2/layout/IconVerticalSolidList"/>
    <dgm:cxn modelId="{3DB799AA-484D-4AED-99B4-601EB61103C6}" type="presParOf" srcId="{C97885C3-F83D-4FEF-8A00-D42834B4ED8B}" destId="{20C9FC77-5E9D-4DA0-9A66-41128DD5D8C2}" srcOrd="2" destOrd="0" presId="urn:microsoft.com/office/officeart/2018/2/layout/IconVerticalSolidList"/>
    <dgm:cxn modelId="{B7BB9476-CA36-4344-9AF3-3C13EDB8F8B9}" type="presParOf" srcId="{C97885C3-F83D-4FEF-8A00-D42834B4ED8B}" destId="{3515A594-E856-4D17-A7CA-3804479F7BC6}" srcOrd="3" destOrd="0" presId="urn:microsoft.com/office/officeart/2018/2/layout/IconVerticalSolidList"/>
    <dgm:cxn modelId="{4ACE4C2E-05B9-4573-B72F-E194AAE36B08}" type="presParOf" srcId="{612CABBB-971B-4372-899C-49D40A83199F}" destId="{2DACF2CE-51AE-4ADA-9061-7AF3BF68BBAA}" srcOrd="5" destOrd="0" presId="urn:microsoft.com/office/officeart/2018/2/layout/IconVerticalSolidList"/>
    <dgm:cxn modelId="{875A8B54-95B6-4584-AD1A-3897DBA157A4}" type="presParOf" srcId="{612CABBB-971B-4372-899C-49D40A83199F}" destId="{423C7A98-C10A-4634-80F1-C443B0DD02EC}" srcOrd="6" destOrd="0" presId="urn:microsoft.com/office/officeart/2018/2/layout/IconVerticalSolidList"/>
    <dgm:cxn modelId="{A39037B4-0319-4256-A03B-F10AD21A734A}" type="presParOf" srcId="{423C7A98-C10A-4634-80F1-C443B0DD02EC}" destId="{19428FF7-614D-4706-AAAD-266F6AADC0F5}" srcOrd="0" destOrd="0" presId="urn:microsoft.com/office/officeart/2018/2/layout/IconVerticalSolidList"/>
    <dgm:cxn modelId="{8F4F3919-FC83-4EF5-B304-E8DDF3F2BF26}" type="presParOf" srcId="{423C7A98-C10A-4634-80F1-C443B0DD02EC}" destId="{033F59C5-DCF8-4069-BDA5-BB1F1ED8E54E}" srcOrd="1" destOrd="0" presId="urn:microsoft.com/office/officeart/2018/2/layout/IconVerticalSolidList"/>
    <dgm:cxn modelId="{56D08366-EB31-4DA1-9E43-C39A560B7A10}" type="presParOf" srcId="{423C7A98-C10A-4634-80F1-C443B0DD02EC}" destId="{91B933A1-BC14-4D23-996E-F369DD79D93A}" srcOrd="2" destOrd="0" presId="urn:microsoft.com/office/officeart/2018/2/layout/IconVerticalSolidList"/>
    <dgm:cxn modelId="{43214360-1D60-4423-B397-92E4F6C65B02}" type="presParOf" srcId="{423C7A98-C10A-4634-80F1-C443B0DD02EC}" destId="{3544AC4E-55D4-4F18-9466-1E9AC3AFF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4ECF6-B797-4DCB-AA75-87A9EC4331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82555B-DDB1-4800-B49F-A097A8DA4DEF}">
      <dgm:prSet/>
      <dgm:spPr/>
      <dgm:t>
        <a:bodyPr/>
        <a:lstStyle/>
        <a:p>
          <a:r>
            <a:rPr lang="pt-PT"/>
            <a:t>Aplicação tablet</a:t>
          </a:r>
          <a:endParaRPr lang="en-US"/>
        </a:p>
      </dgm:t>
    </dgm:pt>
    <dgm:pt modelId="{CEDCC063-DCE1-4281-B6CE-1947E0BD18D3}" type="parTrans" cxnId="{20DE99AC-A1B9-492D-B3EF-F631FC4B4154}">
      <dgm:prSet/>
      <dgm:spPr/>
      <dgm:t>
        <a:bodyPr/>
        <a:lstStyle/>
        <a:p>
          <a:endParaRPr lang="en-US"/>
        </a:p>
      </dgm:t>
    </dgm:pt>
    <dgm:pt modelId="{CF982EEE-ED36-4F2B-AA08-2958D081913A}" type="sibTrans" cxnId="{20DE99AC-A1B9-492D-B3EF-F631FC4B4154}">
      <dgm:prSet/>
      <dgm:spPr/>
      <dgm:t>
        <a:bodyPr/>
        <a:lstStyle/>
        <a:p>
          <a:endParaRPr lang="en-US"/>
        </a:p>
      </dgm:t>
    </dgm:pt>
    <dgm:pt modelId="{CC95A57D-0848-448C-99A8-1789E0F2EC67}">
      <dgm:prSet/>
      <dgm:spPr/>
      <dgm:t>
        <a:bodyPr/>
        <a:lstStyle/>
        <a:p>
          <a:r>
            <a:rPr lang="pt-PT"/>
            <a:t>Segura</a:t>
          </a:r>
          <a:endParaRPr lang="en-US"/>
        </a:p>
      </dgm:t>
    </dgm:pt>
    <dgm:pt modelId="{846D0A63-FCD9-43C4-80CC-EF8B6981D7CD}" type="parTrans" cxnId="{CF31DCC3-2AD6-4AB2-8AC1-840F95948F24}">
      <dgm:prSet/>
      <dgm:spPr/>
      <dgm:t>
        <a:bodyPr/>
        <a:lstStyle/>
        <a:p>
          <a:endParaRPr lang="en-US"/>
        </a:p>
      </dgm:t>
    </dgm:pt>
    <dgm:pt modelId="{2A286B7C-FAD7-49D8-A3E0-3C467E4B5F9B}" type="sibTrans" cxnId="{CF31DCC3-2AD6-4AB2-8AC1-840F95948F24}">
      <dgm:prSet/>
      <dgm:spPr/>
      <dgm:t>
        <a:bodyPr/>
        <a:lstStyle/>
        <a:p>
          <a:endParaRPr lang="en-US"/>
        </a:p>
      </dgm:t>
    </dgm:pt>
    <dgm:pt modelId="{77032092-3067-419C-A3E4-C6145A27F212}">
      <dgm:prSet/>
      <dgm:spPr/>
      <dgm:t>
        <a:bodyPr/>
        <a:lstStyle/>
        <a:p>
          <a:r>
            <a:rPr lang="pt-PT"/>
            <a:t>Tracking de operações</a:t>
          </a:r>
          <a:endParaRPr lang="en-US"/>
        </a:p>
      </dgm:t>
    </dgm:pt>
    <dgm:pt modelId="{857F52C1-E7C4-4F54-8B7B-D715D9BA85A0}" type="parTrans" cxnId="{E91C8F0D-069E-401E-BCD2-6197B200BBEC}">
      <dgm:prSet/>
      <dgm:spPr/>
      <dgm:t>
        <a:bodyPr/>
        <a:lstStyle/>
        <a:p>
          <a:endParaRPr lang="en-US"/>
        </a:p>
      </dgm:t>
    </dgm:pt>
    <dgm:pt modelId="{FFDE019B-614D-41E8-8FBC-1C0EA22D88B9}" type="sibTrans" cxnId="{E91C8F0D-069E-401E-BCD2-6197B200BBEC}">
      <dgm:prSet/>
      <dgm:spPr/>
      <dgm:t>
        <a:bodyPr/>
        <a:lstStyle/>
        <a:p>
          <a:endParaRPr lang="en-US"/>
        </a:p>
      </dgm:t>
    </dgm:pt>
    <dgm:pt modelId="{9B5F75A8-18DF-420C-BDD2-4C83A7DD8371}">
      <dgm:prSet/>
      <dgm:spPr/>
      <dgm:t>
        <a:bodyPr/>
        <a:lstStyle/>
        <a:p>
          <a:r>
            <a:rPr lang="pt-PT"/>
            <a:t>Operações</a:t>
          </a:r>
          <a:endParaRPr lang="en-US"/>
        </a:p>
      </dgm:t>
    </dgm:pt>
    <dgm:pt modelId="{5076E168-ECA9-4413-A526-067D0E913E54}" type="parTrans" cxnId="{EC3E11FE-E692-4F65-BAF0-1B04FD94D98F}">
      <dgm:prSet/>
      <dgm:spPr/>
      <dgm:t>
        <a:bodyPr/>
        <a:lstStyle/>
        <a:p>
          <a:endParaRPr lang="en-US"/>
        </a:p>
      </dgm:t>
    </dgm:pt>
    <dgm:pt modelId="{482C831C-A453-41CD-B731-3190EE72863F}" type="sibTrans" cxnId="{EC3E11FE-E692-4F65-BAF0-1B04FD94D98F}">
      <dgm:prSet/>
      <dgm:spPr/>
      <dgm:t>
        <a:bodyPr/>
        <a:lstStyle/>
        <a:p>
          <a:endParaRPr lang="en-US"/>
        </a:p>
      </dgm:t>
    </dgm:pt>
    <dgm:pt modelId="{D670C402-3681-4468-B4AC-BD23772A8456}">
      <dgm:prSet/>
      <dgm:spPr/>
      <dgm:t>
        <a:bodyPr/>
        <a:lstStyle/>
        <a:p>
          <a:r>
            <a:rPr lang="pt-PT"/>
            <a:t>Depósitos</a:t>
          </a:r>
          <a:endParaRPr lang="en-US"/>
        </a:p>
      </dgm:t>
    </dgm:pt>
    <dgm:pt modelId="{62DB23B4-5F7E-4176-B71C-BA8CFCF8EAC0}" type="parTrans" cxnId="{497D58E5-B0DA-4508-B19B-4132CABFAC25}">
      <dgm:prSet/>
      <dgm:spPr/>
      <dgm:t>
        <a:bodyPr/>
        <a:lstStyle/>
        <a:p>
          <a:endParaRPr lang="en-US"/>
        </a:p>
      </dgm:t>
    </dgm:pt>
    <dgm:pt modelId="{78823064-2488-48D8-A9AB-853166340795}" type="sibTrans" cxnId="{497D58E5-B0DA-4508-B19B-4132CABFAC25}">
      <dgm:prSet/>
      <dgm:spPr/>
      <dgm:t>
        <a:bodyPr/>
        <a:lstStyle/>
        <a:p>
          <a:endParaRPr lang="en-US"/>
        </a:p>
      </dgm:t>
    </dgm:pt>
    <dgm:pt modelId="{D4B9D5B2-DD30-4A99-A7F7-15AEB051A140}">
      <dgm:prSet/>
      <dgm:spPr/>
      <dgm:t>
        <a:bodyPr/>
        <a:lstStyle/>
        <a:p>
          <a:r>
            <a:rPr lang="pt-PT"/>
            <a:t>Levantamentos</a:t>
          </a:r>
          <a:endParaRPr lang="en-US"/>
        </a:p>
      </dgm:t>
    </dgm:pt>
    <dgm:pt modelId="{0DCDDE4E-781B-4155-8E4F-BC3217CB13BA}" type="parTrans" cxnId="{88277330-3234-44D0-AF1A-1B03479ADAD8}">
      <dgm:prSet/>
      <dgm:spPr/>
      <dgm:t>
        <a:bodyPr/>
        <a:lstStyle/>
        <a:p>
          <a:endParaRPr lang="en-US"/>
        </a:p>
      </dgm:t>
    </dgm:pt>
    <dgm:pt modelId="{45F2D6AE-6E5B-4EC8-8A92-0444343B0FF3}" type="sibTrans" cxnId="{88277330-3234-44D0-AF1A-1B03479ADAD8}">
      <dgm:prSet/>
      <dgm:spPr/>
      <dgm:t>
        <a:bodyPr/>
        <a:lstStyle/>
        <a:p>
          <a:endParaRPr lang="en-US"/>
        </a:p>
      </dgm:t>
    </dgm:pt>
    <dgm:pt modelId="{E6674EF8-70D7-483D-9463-FE9345563726}">
      <dgm:prSet/>
      <dgm:spPr/>
      <dgm:t>
        <a:bodyPr/>
        <a:lstStyle/>
        <a:p>
          <a:r>
            <a:rPr lang="pt-PT"/>
            <a:t>Transferências</a:t>
          </a:r>
          <a:endParaRPr lang="en-US"/>
        </a:p>
      </dgm:t>
    </dgm:pt>
    <dgm:pt modelId="{09D32409-4FE6-4846-BFEB-E3A331BE5B2D}" type="parTrans" cxnId="{E621F4E7-A912-42FF-B448-006F5826DC6F}">
      <dgm:prSet/>
      <dgm:spPr/>
      <dgm:t>
        <a:bodyPr/>
        <a:lstStyle/>
        <a:p>
          <a:endParaRPr lang="en-US"/>
        </a:p>
      </dgm:t>
    </dgm:pt>
    <dgm:pt modelId="{1F526146-3BED-4075-8C41-F5A04046107A}" type="sibTrans" cxnId="{E621F4E7-A912-42FF-B448-006F5826DC6F}">
      <dgm:prSet/>
      <dgm:spPr/>
      <dgm:t>
        <a:bodyPr/>
        <a:lstStyle/>
        <a:p>
          <a:endParaRPr lang="en-US"/>
        </a:p>
      </dgm:t>
    </dgm:pt>
    <dgm:pt modelId="{271F4247-D8B3-45B8-9559-D05AA5B42384}" type="pres">
      <dgm:prSet presAssocID="{3364ECF6-B797-4DCB-AA75-87A9EC4331D9}" presName="root" presStyleCnt="0">
        <dgm:presLayoutVars>
          <dgm:dir/>
          <dgm:resizeHandles val="exact"/>
        </dgm:presLayoutVars>
      </dgm:prSet>
      <dgm:spPr/>
    </dgm:pt>
    <dgm:pt modelId="{7362748E-917B-494F-8E99-A5069D917D80}" type="pres">
      <dgm:prSet presAssocID="{3682555B-DDB1-4800-B49F-A097A8DA4DEF}" presName="compNode" presStyleCnt="0"/>
      <dgm:spPr/>
    </dgm:pt>
    <dgm:pt modelId="{72FC1174-20C9-4910-B5C9-D98F8D4CCBBC}" type="pres">
      <dgm:prSet presAssocID="{3682555B-DDB1-4800-B49F-A097A8DA4DEF}" presName="bgRect" presStyleLbl="bgShp" presStyleIdx="0" presStyleCnt="4"/>
      <dgm:spPr/>
    </dgm:pt>
    <dgm:pt modelId="{4DA1BAC0-0B20-4D6F-B9E5-F7DD90319A6E}" type="pres">
      <dgm:prSet presAssocID="{3682555B-DDB1-4800-B49F-A097A8DA4D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F134FB-31C4-43C3-A016-DCDB84E79012}" type="pres">
      <dgm:prSet presAssocID="{3682555B-DDB1-4800-B49F-A097A8DA4DEF}" presName="spaceRect" presStyleCnt="0"/>
      <dgm:spPr/>
    </dgm:pt>
    <dgm:pt modelId="{8762099D-A649-4E86-B979-C8A5091C993E}" type="pres">
      <dgm:prSet presAssocID="{3682555B-DDB1-4800-B49F-A097A8DA4DEF}" presName="parTx" presStyleLbl="revTx" presStyleIdx="0" presStyleCnt="5">
        <dgm:presLayoutVars>
          <dgm:chMax val="0"/>
          <dgm:chPref val="0"/>
        </dgm:presLayoutVars>
      </dgm:prSet>
      <dgm:spPr/>
    </dgm:pt>
    <dgm:pt modelId="{9534BDB5-9755-46D5-9FAB-DC253E0E56EB}" type="pres">
      <dgm:prSet presAssocID="{CF982EEE-ED36-4F2B-AA08-2958D081913A}" presName="sibTrans" presStyleCnt="0"/>
      <dgm:spPr/>
    </dgm:pt>
    <dgm:pt modelId="{5B38D312-BB51-4FC2-AF7C-EA65ACC83A5B}" type="pres">
      <dgm:prSet presAssocID="{CC95A57D-0848-448C-99A8-1789E0F2EC67}" presName="compNode" presStyleCnt="0"/>
      <dgm:spPr/>
    </dgm:pt>
    <dgm:pt modelId="{DAB9E5F7-6876-4287-8D9B-48544D5B4214}" type="pres">
      <dgm:prSet presAssocID="{CC95A57D-0848-448C-99A8-1789E0F2EC67}" presName="bgRect" presStyleLbl="bgShp" presStyleIdx="1" presStyleCnt="4"/>
      <dgm:spPr/>
    </dgm:pt>
    <dgm:pt modelId="{646413E4-E4C7-4360-B451-3C5D115C21CB}" type="pres">
      <dgm:prSet presAssocID="{CC95A57D-0848-448C-99A8-1789E0F2E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E53A9B6-915C-43E7-AB81-8C893FE8171B}" type="pres">
      <dgm:prSet presAssocID="{CC95A57D-0848-448C-99A8-1789E0F2EC67}" presName="spaceRect" presStyleCnt="0"/>
      <dgm:spPr/>
    </dgm:pt>
    <dgm:pt modelId="{D8C13357-26EE-405B-B347-0967A74DC22F}" type="pres">
      <dgm:prSet presAssocID="{CC95A57D-0848-448C-99A8-1789E0F2EC67}" presName="parTx" presStyleLbl="revTx" presStyleIdx="1" presStyleCnt="5">
        <dgm:presLayoutVars>
          <dgm:chMax val="0"/>
          <dgm:chPref val="0"/>
        </dgm:presLayoutVars>
      </dgm:prSet>
      <dgm:spPr/>
    </dgm:pt>
    <dgm:pt modelId="{42B4ACFC-A224-4F37-8E8F-9E3389A38A08}" type="pres">
      <dgm:prSet presAssocID="{2A286B7C-FAD7-49D8-A3E0-3C467E4B5F9B}" presName="sibTrans" presStyleCnt="0"/>
      <dgm:spPr/>
    </dgm:pt>
    <dgm:pt modelId="{AD880D8B-E980-4AB3-9172-593EA9C65E8A}" type="pres">
      <dgm:prSet presAssocID="{77032092-3067-419C-A3E4-C6145A27F212}" presName="compNode" presStyleCnt="0"/>
      <dgm:spPr/>
    </dgm:pt>
    <dgm:pt modelId="{8AA03C74-22C2-4CD6-8297-313F26B7F8E2}" type="pres">
      <dgm:prSet presAssocID="{77032092-3067-419C-A3E4-C6145A27F212}" presName="bgRect" presStyleLbl="bgShp" presStyleIdx="2" presStyleCnt="4"/>
      <dgm:spPr/>
    </dgm:pt>
    <dgm:pt modelId="{CC6A7A75-0873-4EEE-926A-79FA4AFF15EF}" type="pres">
      <dgm:prSet presAssocID="{77032092-3067-419C-A3E4-C6145A27F2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E8850C-666B-4EBE-896D-F2BBF9CE2D9E}" type="pres">
      <dgm:prSet presAssocID="{77032092-3067-419C-A3E4-C6145A27F212}" presName="spaceRect" presStyleCnt="0"/>
      <dgm:spPr/>
    </dgm:pt>
    <dgm:pt modelId="{1DF110B7-63F1-4D8F-8DF6-FDCF412446DE}" type="pres">
      <dgm:prSet presAssocID="{77032092-3067-419C-A3E4-C6145A27F212}" presName="parTx" presStyleLbl="revTx" presStyleIdx="2" presStyleCnt="5">
        <dgm:presLayoutVars>
          <dgm:chMax val="0"/>
          <dgm:chPref val="0"/>
        </dgm:presLayoutVars>
      </dgm:prSet>
      <dgm:spPr/>
    </dgm:pt>
    <dgm:pt modelId="{7442F512-A2D2-4D14-A470-C53008AB0BC4}" type="pres">
      <dgm:prSet presAssocID="{FFDE019B-614D-41E8-8FBC-1C0EA22D88B9}" presName="sibTrans" presStyleCnt="0"/>
      <dgm:spPr/>
    </dgm:pt>
    <dgm:pt modelId="{0658C8EC-CCE5-45C6-82F5-13D99455629F}" type="pres">
      <dgm:prSet presAssocID="{9B5F75A8-18DF-420C-BDD2-4C83A7DD8371}" presName="compNode" presStyleCnt="0"/>
      <dgm:spPr/>
    </dgm:pt>
    <dgm:pt modelId="{EE600D76-07FF-4EBF-BA74-19E195AC1190}" type="pres">
      <dgm:prSet presAssocID="{9B5F75A8-18DF-420C-BDD2-4C83A7DD8371}" presName="bgRect" presStyleLbl="bgShp" presStyleIdx="3" presStyleCnt="4"/>
      <dgm:spPr/>
    </dgm:pt>
    <dgm:pt modelId="{D8D6CFF8-BB10-4411-B50A-8E918F894D4B}" type="pres">
      <dgm:prSet presAssocID="{9B5F75A8-18DF-420C-BDD2-4C83A7DD83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8060E23-7915-4B1D-834C-57C15EBB3EB2}" type="pres">
      <dgm:prSet presAssocID="{9B5F75A8-18DF-420C-BDD2-4C83A7DD8371}" presName="spaceRect" presStyleCnt="0"/>
      <dgm:spPr/>
    </dgm:pt>
    <dgm:pt modelId="{8F1E2EFC-6180-4EAF-904A-96F5A5B4B38A}" type="pres">
      <dgm:prSet presAssocID="{9B5F75A8-18DF-420C-BDD2-4C83A7DD8371}" presName="parTx" presStyleLbl="revTx" presStyleIdx="3" presStyleCnt="5">
        <dgm:presLayoutVars>
          <dgm:chMax val="0"/>
          <dgm:chPref val="0"/>
        </dgm:presLayoutVars>
      </dgm:prSet>
      <dgm:spPr/>
    </dgm:pt>
    <dgm:pt modelId="{E9DACC6D-881C-4D87-AFDF-B1B3B67A9F4B}" type="pres">
      <dgm:prSet presAssocID="{9B5F75A8-18DF-420C-BDD2-4C83A7DD8371}" presName="desTx" presStyleLbl="revTx" presStyleIdx="4" presStyleCnt="5">
        <dgm:presLayoutVars/>
      </dgm:prSet>
      <dgm:spPr/>
    </dgm:pt>
  </dgm:ptLst>
  <dgm:cxnLst>
    <dgm:cxn modelId="{48367008-8AEB-4953-A0E6-FAAB9CDC0A43}" type="presOf" srcId="{E6674EF8-70D7-483D-9463-FE9345563726}" destId="{E9DACC6D-881C-4D87-AFDF-B1B3B67A9F4B}" srcOrd="0" destOrd="2" presId="urn:microsoft.com/office/officeart/2018/2/layout/IconVerticalSolidList"/>
    <dgm:cxn modelId="{E91C8F0D-069E-401E-BCD2-6197B200BBEC}" srcId="{3364ECF6-B797-4DCB-AA75-87A9EC4331D9}" destId="{77032092-3067-419C-A3E4-C6145A27F212}" srcOrd="2" destOrd="0" parTransId="{857F52C1-E7C4-4F54-8B7B-D715D9BA85A0}" sibTransId="{FFDE019B-614D-41E8-8FBC-1C0EA22D88B9}"/>
    <dgm:cxn modelId="{88277330-3234-44D0-AF1A-1B03479ADAD8}" srcId="{9B5F75A8-18DF-420C-BDD2-4C83A7DD8371}" destId="{D4B9D5B2-DD30-4A99-A7F7-15AEB051A140}" srcOrd="1" destOrd="0" parTransId="{0DCDDE4E-781B-4155-8E4F-BC3217CB13BA}" sibTransId="{45F2D6AE-6E5B-4EC8-8A92-0444343B0FF3}"/>
    <dgm:cxn modelId="{CC2F3468-B165-4EE3-9D5C-150FA53AC65C}" type="presOf" srcId="{3682555B-DDB1-4800-B49F-A097A8DA4DEF}" destId="{8762099D-A649-4E86-B979-C8A5091C993E}" srcOrd="0" destOrd="0" presId="urn:microsoft.com/office/officeart/2018/2/layout/IconVerticalSolidList"/>
    <dgm:cxn modelId="{07871770-8749-4175-B0EA-DAEE9948FBFF}" type="presOf" srcId="{77032092-3067-419C-A3E4-C6145A27F212}" destId="{1DF110B7-63F1-4D8F-8DF6-FDCF412446DE}" srcOrd="0" destOrd="0" presId="urn:microsoft.com/office/officeart/2018/2/layout/IconVerticalSolidList"/>
    <dgm:cxn modelId="{CAE45787-7E28-4044-ABCD-6A4DD1A1A9CB}" type="presOf" srcId="{CC95A57D-0848-448C-99A8-1789E0F2EC67}" destId="{D8C13357-26EE-405B-B347-0967A74DC22F}" srcOrd="0" destOrd="0" presId="urn:microsoft.com/office/officeart/2018/2/layout/IconVerticalSolidList"/>
    <dgm:cxn modelId="{52C7C7A3-BDAF-4E4B-849A-B66C4FF13468}" type="presOf" srcId="{3364ECF6-B797-4DCB-AA75-87A9EC4331D9}" destId="{271F4247-D8B3-45B8-9559-D05AA5B42384}" srcOrd="0" destOrd="0" presId="urn:microsoft.com/office/officeart/2018/2/layout/IconVerticalSolidList"/>
    <dgm:cxn modelId="{20DE99AC-A1B9-492D-B3EF-F631FC4B4154}" srcId="{3364ECF6-B797-4DCB-AA75-87A9EC4331D9}" destId="{3682555B-DDB1-4800-B49F-A097A8DA4DEF}" srcOrd="0" destOrd="0" parTransId="{CEDCC063-DCE1-4281-B6CE-1947E0BD18D3}" sibTransId="{CF982EEE-ED36-4F2B-AA08-2958D081913A}"/>
    <dgm:cxn modelId="{EE1610B6-C24B-49F2-9A12-94BBA23FE0AF}" type="presOf" srcId="{9B5F75A8-18DF-420C-BDD2-4C83A7DD8371}" destId="{8F1E2EFC-6180-4EAF-904A-96F5A5B4B38A}" srcOrd="0" destOrd="0" presId="urn:microsoft.com/office/officeart/2018/2/layout/IconVerticalSolidList"/>
    <dgm:cxn modelId="{CF31DCC3-2AD6-4AB2-8AC1-840F95948F24}" srcId="{3364ECF6-B797-4DCB-AA75-87A9EC4331D9}" destId="{CC95A57D-0848-448C-99A8-1789E0F2EC67}" srcOrd="1" destOrd="0" parTransId="{846D0A63-FCD9-43C4-80CC-EF8B6981D7CD}" sibTransId="{2A286B7C-FAD7-49D8-A3E0-3C467E4B5F9B}"/>
    <dgm:cxn modelId="{0B8FE7D4-5EC0-407F-A19B-9903AABBB093}" type="presOf" srcId="{D4B9D5B2-DD30-4A99-A7F7-15AEB051A140}" destId="{E9DACC6D-881C-4D87-AFDF-B1B3B67A9F4B}" srcOrd="0" destOrd="1" presId="urn:microsoft.com/office/officeart/2018/2/layout/IconVerticalSolidList"/>
    <dgm:cxn modelId="{497D58E5-B0DA-4508-B19B-4132CABFAC25}" srcId="{9B5F75A8-18DF-420C-BDD2-4C83A7DD8371}" destId="{D670C402-3681-4468-B4AC-BD23772A8456}" srcOrd="0" destOrd="0" parTransId="{62DB23B4-5F7E-4176-B71C-BA8CFCF8EAC0}" sibTransId="{78823064-2488-48D8-A9AB-853166340795}"/>
    <dgm:cxn modelId="{E621F4E7-A912-42FF-B448-006F5826DC6F}" srcId="{9B5F75A8-18DF-420C-BDD2-4C83A7DD8371}" destId="{E6674EF8-70D7-483D-9463-FE9345563726}" srcOrd="2" destOrd="0" parTransId="{09D32409-4FE6-4846-BFEB-E3A331BE5B2D}" sibTransId="{1F526146-3BED-4075-8C41-F5A04046107A}"/>
    <dgm:cxn modelId="{5E9DF1E8-2BB6-4232-BF59-55A32ECD94A5}" type="presOf" srcId="{D670C402-3681-4468-B4AC-BD23772A8456}" destId="{E9DACC6D-881C-4D87-AFDF-B1B3B67A9F4B}" srcOrd="0" destOrd="0" presId="urn:microsoft.com/office/officeart/2018/2/layout/IconVerticalSolidList"/>
    <dgm:cxn modelId="{EC3E11FE-E692-4F65-BAF0-1B04FD94D98F}" srcId="{3364ECF6-B797-4DCB-AA75-87A9EC4331D9}" destId="{9B5F75A8-18DF-420C-BDD2-4C83A7DD8371}" srcOrd="3" destOrd="0" parTransId="{5076E168-ECA9-4413-A526-067D0E913E54}" sibTransId="{482C831C-A453-41CD-B731-3190EE72863F}"/>
    <dgm:cxn modelId="{ECA0E546-F93B-44A5-89D1-79A46DF80B5B}" type="presParOf" srcId="{271F4247-D8B3-45B8-9559-D05AA5B42384}" destId="{7362748E-917B-494F-8E99-A5069D917D80}" srcOrd="0" destOrd="0" presId="urn:microsoft.com/office/officeart/2018/2/layout/IconVerticalSolidList"/>
    <dgm:cxn modelId="{373AAE34-678E-46D3-9C65-6409460F6AB2}" type="presParOf" srcId="{7362748E-917B-494F-8E99-A5069D917D80}" destId="{72FC1174-20C9-4910-B5C9-D98F8D4CCBBC}" srcOrd="0" destOrd="0" presId="urn:microsoft.com/office/officeart/2018/2/layout/IconVerticalSolidList"/>
    <dgm:cxn modelId="{F2264E38-1AE4-4565-89AE-840E8AF9818D}" type="presParOf" srcId="{7362748E-917B-494F-8E99-A5069D917D80}" destId="{4DA1BAC0-0B20-4D6F-B9E5-F7DD90319A6E}" srcOrd="1" destOrd="0" presId="urn:microsoft.com/office/officeart/2018/2/layout/IconVerticalSolidList"/>
    <dgm:cxn modelId="{3479F5F8-E3D7-4CD2-BBAB-22CC50674105}" type="presParOf" srcId="{7362748E-917B-494F-8E99-A5069D917D80}" destId="{CCF134FB-31C4-43C3-A016-DCDB84E79012}" srcOrd="2" destOrd="0" presId="urn:microsoft.com/office/officeart/2018/2/layout/IconVerticalSolidList"/>
    <dgm:cxn modelId="{E34B5B5F-6BCF-4D1E-8E78-5420035EB640}" type="presParOf" srcId="{7362748E-917B-494F-8E99-A5069D917D80}" destId="{8762099D-A649-4E86-B979-C8A5091C993E}" srcOrd="3" destOrd="0" presId="urn:microsoft.com/office/officeart/2018/2/layout/IconVerticalSolidList"/>
    <dgm:cxn modelId="{A532A201-4254-4B3B-A52A-AC8DE9750F66}" type="presParOf" srcId="{271F4247-D8B3-45B8-9559-D05AA5B42384}" destId="{9534BDB5-9755-46D5-9FAB-DC253E0E56EB}" srcOrd="1" destOrd="0" presId="urn:microsoft.com/office/officeart/2018/2/layout/IconVerticalSolidList"/>
    <dgm:cxn modelId="{AADD8389-6559-4BC6-91E3-5B9562D3FB45}" type="presParOf" srcId="{271F4247-D8B3-45B8-9559-D05AA5B42384}" destId="{5B38D312-BB51-4FC2-AF7C-EA65ACC83A5B}" srcOrd="2" destOrd="0" presId="urn:microsoft.com/office/officeart/2018/2/layout/IconVerticalSolidList"/>
    <dgm:cxn modelId="{4B12D605-9282-4E50-9F60-25C28BF03562}" type="presParOf" srcId="{5B38D312-BB51-4FC2-AF7C-EA65ACC83A5B}" destId="{DAB9E5F7-6876-4287-8D9B-48544D5B4214}" srcOrd="0" destOrd="0" presId="urn:microsoft.com/office/officeart/2018/2/layout/IconVerticalSolidList"/>
    <dgm:cxn modelId="{B9BC5008-ACAA-48F0-92C7-D60CF83E4EEB}" type="presParOf" srcId="{5B38D312-BB51-4FC2-AF7C-EA65ACC83A5B}" destId="{646413E4-E4C7-4360-B451-3C5D115C21CB}" srcOrd="1" destOrd="0" presId="urn:microsoft.com/office/officeart/2018/2/layout/IconVerticalSolidList"/>
    <dgm:cxn modelId="{1F0806E3-F2A3-49B5-8A80-CD7D97DC3ABF}" type="presParOf" srcId="{5B38D312-BB51-4FC2-AF7C-EA65ACC83A5B}" destId="{EE53A9B6-915C-43E7-AB81-8C893FE8171B}" srcOrd="2" destOrd="0" presId="urn:microsoft.com/office/officeart/2018/2/layout/IconVerticalSolidList"/>
    <dgm:cxn modelId="{8362BA97-807D-4A76-B1BA-121FAED105B0}" type="presParOf" srcId="{5B38D312-BB51-4FC2-AF7C-EA65ACC83A5B}" destId="{D8C13357-26EE-405B-B347-0967A74DC22F}" srcOrd="3" destOrd="0" presId="urn:microsoft.com/office/officeart/2018/2/layout/IconVerticalSolidList"/>
    <dgm:cxn modelId="{47BE1792-20EE-4A17-BA49-22AE81A8B8BB}" type="presParOf" srcId="{271F4247-D8B3-45B8-9559-D05AA5B42384}" destId="{42B4ACFC-A224-4F37-8E8F-9E3389A38A08}" srcOrd="3" destOrd="0" presId="urn:microsoft.com/office/officeart/2018/2/layout/IconVerticalSolidList"/>
    <dgm:cxn modelId="{FFFCBEE2-E664-47EB-B9FA-B980951FEF95}" type="presParOf" srcId="{271F4247-D8B3-45B8-9559-D05AA5B42384}" destId="{AD880D8B-E980-4AB3-9172-593EA9C65E8A}" srcOrd="4" destOrd="0" presId="urn:microsoft.com/office/officeart/2018/2/layout/IconVerticalSolidList"/>
    <dgm:cxn modelId="{BF5060E4-CE26-4BE6-BE8D-51AFA10791CA}" type="presParOf" srcId="{AD880D8B-E980-4AB3-9172-593EA9C65E8A}" destId="{8AA03C74-22C2-4CD6-8297-313F26B7F8E2}" srcOrd="0" destOrd="0" presId="urn:microsoft.com/office/officeart/2018/2/layout/IconVerticalSolidList"/>
    <dgm:cxn modelId="{B1F9AD3D-EDB1-4ACF-9799-8435286543CA}" type="presParOf" srcId="{AD880D8B-E980-4AB3-9172-593EA9C65E8A}" destId="{CC6A7A75-0873-4EEE-926A-79FA4AFF15EF}" srcOrd="1" destOrd="0" presId="urn:microsoft.com/office/officeart/2018/2/layout/IconVerticalSolidList"/>
    <dgm:cxn modelId="{87318579-EAF3-47D7-8B8C-4CB170E9E24D}" type="presParOf" srcId="{AD880D8B-E980-4AB3-9172-593EA9C65E8A}" destId="{0BE8850C-666B-4EBE-896D-F2BBF9CE2D9E}" srcOrd="2" destOrd="0" presId="urn:microsoft.com/office/officeart/2018/2/layout/IconVerticalSolidList"/>
    <dgm:cxn modelId="{A876E8A0-BE7E-4180-A8C2-D0EF41B65679}" type="presParOf" srcId="{AD880D8B-E980-4AB3-9172-593EA9C65E8A}" destId="{1DF110B7-63F1-4D8F-8DF6-FDCF412446DE}" srcOrd="3" destOrd="0" presId="urn:microsoft.com/office/officeart/2018/2/layout/IconVerticalSolidList"/>
    <dgm:cxn modelId="{515AA4F7-2549-4F11-989E-440B234EAD06}" type="presParOf" srcId="{271F4247-D8B3-45B8-9559-D05AA5B42384}" destId="{7442F512-A2D2-4D14-A470-C53008AB0BC4}" srcOrd="5" destOrd="0" presId="urn:microsoft.com/office/officeart/2018/2/layout/IconVerticalSolidList"/>
    <dgm:cxn modelId="{359FDFF7-06D9-4EBC-9470-A98792206029}" type="presParOf" srcId="{271F4247-D8B3-45B8-9559-D05AA5B42384}" destId="{0658C8EC-CCE5-45C6-82F5-13D99455629F}" srcOrd="6" destOrd="0" presId="urn:microsoft.com/office/officeart/2018/2/layout/IconVerticalSolidList"/>
    <dgm:cxn modelId="{F814B974-C73B-4C79-8021-4BC537F589DB}" type="presParOf" srcId="{0658C8EC-CCE5-45C6-82F5-13D99455629F}" destId="{EE600D76-07FF-4EBF-BA74-19E195AC1190}" srcOrd="0" destOrd="0" presId="urn:microsoft.com/office/officeart/2018/2/layout/IconVerticalSolidList"/>
    <dgm:cxn modelId="{464A08FB-54F2-45CA-997A-5EDFB1E1D10E}" type="presParOf" srcId="{0658C8EC-CCE5-45C6-82F5-13D99455629F}" destId="{D8D6CFF8-BB10-4411-B50A-8E918F894D4B}" srcOrd="1" destOrd="0" presId="urn:microsoft.com/office/officeart/2018/2/layout/IconVerticalSolidList"/>
    <dgm:cxn modelId="{29A7ED80-E250-42E0-9CFF-3546EB836CC5}" type="presParOf" srcId="{0658C8EC-CCE5-45C6-82F5-13D99455629F}" destId="{F8060E23-7915-4B1D-834C-57C15EBB3EB2}" srcOrd="2" destOrd="0" presId="urn:microsoft.com/office/officeart/2018/2/layout/IconVerticalSolidList"/>
    <dgm:cxn modelId="{9F881C4C-F7E6-46CB-8E60-8A4F908F8390}" type="presParOf" srcId="{0658C8EC-CCE5-45C6-82F5-13D99455629F}" destId="{8F1E2EFC-6180-4EAF-904A-96F5A5B4B38A}" srcOrd="3" destOrd="0" presId="urn:microsoft.com/office/officeart/2018/2/layout/IconVerticalSolidList"/>
    <dgm:cxn modelId="{E9B1E33C-6E5C-4EE9-A105-7A212C2CF7DD}" type="presParOf" srcId="{0658C8EC-CCE5-45C6-82F5-13D99455629F}" destId="{E9DACC6D-881C-4D87-AFDF-B1B3B67A9F4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2A296-F3AC-4FB0-AA12-2AEA9F18EC6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D4CED-F03A-4D88-B765-533061DB906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362C-A272-4248-9973-17660C9602A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Acesso aos serviços</a:t>
          </a:r>
          <a:endParaRPr lang="en-US" sz="2200" kern="1200"/>
        </a:p>
      </dsp:txBody>
      <dsp:txXfrm>
        <a:off x="1429899" y="2442"/>
        <a:ext cx="5083704" cy="1238008"/>
      </dsp:txXfrm>
    </dsp:sp>
    <dsp:sp modelId="{7D8C2ABA-B6B2-4D52-9C5E-40895F21E90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331B5-3697-48E2-9E88-EDF1D83A593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B70CD-BDA0-4700-A0AB-6218DE14213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Baixo custo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550211A-0957-4731-94A0-3B59A936A6B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5455E-39E9-4E15-AFDF-858188931D1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5A594-E856-4D17-A7CA-3804479F7BC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Próximos de si</a:t>
          </a:r>
          <a:endParaRPr lang="en-US" sz="2200" kern="1200"/>
        </a:p>
      </dsp:txBody>
      <dsp:txXfrm>
        <a:off x="1429899" y="3097464"/>
        <a:ext cx="5083704" cy="1238008"/>
      </dsp:txXfrm>
    </dsp:sp>
    <dsp:sp modelId="{19428FF7-614D-4706-AAAD-266F6AADC0F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F59C5-DCF8-4069-BDA5-BB1F1ED8E54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AC4E-55D4-4F18-9466-1E9AC3AFFAE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Melhor qualidade de vida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1174-20C9-4910-B5C9-D98F8D4CCBB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1BAC0-0B20-4D6F-B9E5-F7DD90319A6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2099D-A649-4E86-B979-C8A5091C993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Aplicação tablet</a:t>
          </a:r>
          <a:endParaRPr lang="en-US" sz="2200" kern="1200"/>
        </a:p>
      </dsp:txBody>
      <dsp:txXfrm>
        <a:off x="1429899" y="2442"/>
        <a:ext cx="5083704" cy="1238008"/>
      </dsp:txXfrm>
    </dsp:sp>
    <dsp:sp modelId="{DAB9E5F7-6876-4287-8D9B-48544D5B421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413E4-E4C7-4360-B451-3C5D115C21C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3357-26EE-405B-B347-0967A74DC22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Segura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8AA03C74-22C2-4CD6-8297-313F26B7F8E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A7A75-0873-4EEE-926A-79FA4AFF15E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10B7-63F1-4D8F-8DF6-FDCF412446D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Tracking de operações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EE600D76-07FF-4EBF-BA74-19E195AC119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CFF8-BB10-4411-B50A-8E918F894D4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2EFC-6180-4EAF-904A-96F5A5B4B38A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Operações</a:t>
          </a:r>
          <a:endParaRPr lang="en-US" sz="2200" kern="1200"/>
        </a:p>
      </dsp:txBody>
      <dsp:txXfrm>
        <a:off x="1429899" y="4644974"/>
        <a:ext cx="2931121" cy="1238008"/>
      </dsp:txXfrm>
    </dsp:sp>
    <dsp:sp modelId="{E9DACC6D-881C-4D87-AFDF-B1B3B67A9F4B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Depósitos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Levantamentos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Transferências</a:t>
          </a:r>
          <a:endParaRPr lang="en-US" sz="1400" kern="1200"/>
        </a:p>
      </dsp:txBody>
      <dsp:txXfrm>
        <a:off x="4361021" y="4644974"/>
        <a:ext cx="2152582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81D1-5A62-48D2-87DF-83E2EBE88A1A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AE00-E6F2-4939-B754-8996E5691F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72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necessidade de realizar operações financeiras em mobilidade tem-se manifestado nos últimos anos com o desenvolvimento da tecnologia e dos modos de vida em movimento, bem como pela falta de sistemas financeiros acessíveis à população. A pobreza e a iliteracia são fenômenos que estão na base para a necessidade e também oportunidade de criar soluções flexíveis, mais baratas, mais acessíveis e próximas às pessoas. As soluções baseadas em tecnologia de “Mobile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em conjunto com a evolução para sistemas de “Open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Banking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estão a potenciar o crescimento de soluções que permitam a inclusão financeira de todos os cidadãos, incluindo as populações mais desfavorecidas. Assim sendo, o projeto visa desenvolver uma aplicação para tablets Android, que permite executar de forma segura as tarefas de um agente de uma instituição financeira, considerando os pressupostos de mobilidade e de georreferenciação das operações executadas. Face à relevância dar-se-á prioridade neste projeto às operações que concretizam um “caixa avançado” e que incluem as operações de levantamento, depósitos e transferências entre terceiros.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9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Permitir às pessoas que tenham acesso a serviços financeiros de qualidade, a baixo custo e próximos de si, potenciando maiores níveis de igualdade e de acessibilidade às oportunidades para melhoria da qualidade de vida das pessoas.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39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Aplicação tablet que permite realizar operações como depósitos, levantamentos, transferências para clientes interessados.</a:t>
            </a:r>
            <a:endParaRPr lang="pt-PT" b="0" dirty="0">
              <a:effectLst/>
            </a:endParaRPr>
          </a:p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aplicação deve ser segura e manter um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todas as operações realizadas, bem como quem as realizou e onde realizou.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5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Relativamente ao plano de trabalho está tudo como planeado. As fases de planeamento e de design &amp; arquitetura estão praticamente fechadas, e vai ser dado inicio à fase de desenvolvimento, dentro do tempo esperado.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14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4888-17B8-462F-99AF-135E54F4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5DDB4-049A-451C-8E8C-7317F0B4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824659-EA50-4A0D-83EE-AB84D86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95602B-7457-4F63-91F2-D634715D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FD024A-AC0C-48C6-AA73-AC6DE7ED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8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B5850-9566-4C23-9C9B-7989DF23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361DC3-0636-426D-A8CF-605115D4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A3BB3B-2974-4054-BABA-F8B0D7D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99ED47-412A-4F7D-A342-54ED09D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2B1F1F-0185-4DB5-A8B6-9DB98B8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36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BB0904-AAC1-418B-BD6A-6603BE4B2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4660904-28BA-463D-914B-3493C499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EC5C60-ED0F-4316-9D02-C5486669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76F6DE-ADED-4966-8F86-62A4E39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46F29F-5ADF-40A9-B955-6E6C52A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2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3776B-B1B0-4861-A41D-86386CC2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48FD05-9128-4F11-A55C-5354020B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8A05E4-A202-4FA5-AAE2-C676ECF0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227B9A-DA68-47F1-9E56-E2875B0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ED29DE-7ECC-4270-9FBE-C13930E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29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A8138-7484-488B-BA5F-15227E03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0E3614-1563-48B8-95FD-2A819DB6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901FAD-9195-42B1-B4DD-8D0DA62B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EF2730-B41D-4169-ACF4-31E2251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6E4CE0-9944-485D-AA27-019024C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02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06BDF-2463-437F-9013-8685FE95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0E8462-66FA-4B7D-9C5E-008A30074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C456883-CD6B-40F2-8894-939A2D2D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742FA4-75E6-4E10-90A6-5746F31A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737674-5835-4096-A8E9-B7AB4FFD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8AD937-B432-4223-9550-1CE61A6E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26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6FF9F-E1C2-4F88-A44F-C513D421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9CE9A6-3042-4245-974F-9C73DB70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27612D-21A8-492F-9299-8BA540B2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116F69A-CA76-4404-8BCC-09C81DF7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266A49-9EF3-4720-A03C-B2DC3940F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BFC983-5C30-4BE4-990D-6375EDC9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2AD039-B157-43ED-B62C-D341904D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2D5422-CFFA-48A8-BDA1-6AF28269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05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18237-BA94-408F-820D-39339BB1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BD60C88-F6F4-44E2-A97D-562299DB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214312-4005-45CC-8E30-8BFB27C2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04B6C4-FD81-4D47-801D-E788EC3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96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E1C5A66-1E58-46FE-B0EE-D7CA9D11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1ECB5F-67F6-44F3-AF3E-922E97F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630D49-C02F-4731-9A0B-B216616C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6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A853-6097-425F-B6E9-9F747919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72A929-A665-411A-A723-83900EF0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DE3A5C5-5D56-4ED8-B779-59811D77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D7D510-86BA-4423-9C0E-DAF10FC8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B35710-8004-470A-89F8-5E874C10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910160-B35C-4D3B-8B97-76670BF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1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44C0C-A9EB-4940-B663-7B0F7811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2604A06-6D21-4EDE-AA91-B3A4CC447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FC222A-52C0-4E24-9ADD-43C00F6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23C866-E2EE-415D-A8DF-A2768DF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2BC545-872D-482C-AAAE-6EB94173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0259BE-4DAD-4DC2-BEA0-5B6E7CF0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7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C4B052E-6AD6-4D23-82BA-E935EADF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3ABC1B-3EEE-447D-BE82-204A2426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9D1A00-821E-4206-B42A-CA74BA2E5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2E91-5D9C-47BD-B7ED-ACEE20685C4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0358E4-6CAC-4832-AEA3-7A07F3BB1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48283D-1307-437B-ABBA-818A5D436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8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E8D95-243E-4465-A281-4B1B034F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pt-PT" sz="6600" dirty="0" err="1">
                <a:solidFill>
                  <a:srgbClr val="FFFFFF"/>
                </a:solidFill>
              </a:rPr>
              <a:t>mAgent</a:t>
            </a:r>
            <a:endParaRPr lang="pt-PT" sz="6600" dirty="0">
              <a:solidFill>
                <a:srgbClr val="FFFFFF"/>
              </a:solidFill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A7BD9-C295-4586-B27A-1F692DD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pt-PT" sz="2600" dirty="0">
                <a:solidFill>
                  <a:srgbClr val="1B1B1B"/>
                </a:solidFill>
              </a:rPr>
              <a:t>Manuel Beijinho nº 50037192</a:t>
            </a:r>
          </a:p>
          <a:p>
            <a:pPr algn="l"/>
            <a:r>
              <a:rPr lang="pt-PT" sz="2600" dirty="0">
                <a:solidFill>
                  <a:srgbClr val="1B1B1B"/>
                </a:solidFill>
              </a:rPr>
              <a:t>Engenharia Informática</a:t>
            </a:r>
          </a:p>
          <a:p>
            <a:pPr algn="l"/>
            <a:endParaRPr lang="pt-PT" sz="2600" dirty="0">
              <a:solidFill>
                <a:srgbClr val="1B1B1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7DBB02-FD48-4F54-96FE-96EEC755C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332" y="3297091"/>
            <a:ext cx="1819434" cy="263817"/>
          </a:xfrm>
          <a:prstGeom prst="rect">
            <a:avLst/>
          </a:prstGeom>
        </p:spPr>
      </p:pic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F3A8BCCE-B21A-4981-B1B5-68CC12155C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8"/>
    </mc:Choice>
    <mc:Fallback>
      <p:transition spd="slow" advTm="4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DDEADB-9A01-4947-9AAC-52500FFC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2C2C2C"/>
                </a:solidFill>
              </a:rPr>
              <a:t>Enquadramento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Posição de Conteúdo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2B22909-8CA9-4932-91B2-0F38B9B8A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pic>
        <p:nvPicPr>
          <p:cNvPr id="13" name="Áudio 12">
            <a:hlinkClick r:id="" action="ppaction://media"/>
            <a:extLst>
              <a:ext uri="{FF2B5EF4-FFF2-40B4-BE49-F238E27FC236}">
                <a16:creationId xmlns:a16="http://schemas.microsoft.com/office/drawing/2014/main" id="{E0AC6053-B4E4-476E-99BC-4D382150A4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328"/>
    </mc:Choice>
    <mc:Fallback>
      <p:transition spd="slow" advTm="5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30F30-5F6F-4215-9C84-26B859D3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Objetivos de negócio</a:t>
            </a:r>
          </a:p>
        </p:txBody>
      </p:sp>
      <p:graphicFrame>
        <p:nvGraphicFramePr>
          <p:cNvPr id="12" name="Marcador de Posição de Conteúdo 2">
            <a:extLst>
              <a:ext uri="{FF2B5EF4-FFF2-40B4-BE49-F238E27FC236}">
                <a16:creationId xmlns:a16="http://schemas.microsoft.com/office/drawing/2014/main" id="{DEA57311-A6D3-45BE-B73A-989F20F02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09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Áudio 8">
            <a:hlinkClick r:id="" action="ppaction://media"/>
            <a:extLst>
              <a:ext uri="{FF2B5EF4-FFF2-40B4-BE49-F238E27FC236}">
                <a16:creationId xmlns:a16="http://schemas.microsoft.com/office/drawing/2014/main" id="{71BA033F-5E6C-441E-B40D-8E35882038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22"/>
    </mc:Choice>
    <mc:Fallback>
      <p:transition spd="slow" advTm="12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0F9883-7206-4FDE-B38A-DFFC05E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Âmbito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AD01824-DE80-4428-8364-9246C44AC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110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E013999A-FBC8-4503-9E98-0D6AD0F41F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5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54"/>
    </mc:Choice>
    <mc:Fallback>
      <p:transition spd="slow" advTm="13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5FF4C3D-B4CF-485D-8EF9-76A8A4A585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13" b="-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661CAE-1E60-4852-BC79-2DF599DD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pt-PT" sz="2600">
                <a:solidFill>
                  <a:schemeClr val="bg1"/>
                </a:solidFill>
              </a:rPr>
              <a:t>Análise do plano de trabalho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62DE97B0-77B6-468F-AB9F-E5398853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436" y="5479380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Fase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planeamento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quase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fechada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err="1">
                <a:solidFill>
                  <a:schemeClr val="bg1"/>
                </a:solidFill>
              </a:rPr>
              <a:t>Inicio</a:t>
            </a:r>
            <a:r>
              <a:rPr lang="en-US" sz="1700" dirty="0">
                <a:solidFill>
                  <a:schemeClr val="bg1"/>
                </a:solidFill>
              </a:rPr>
              <a:t> da </a:t>
            </a:r>
            <a:r>
              <a:rPr lang="en-US" sz="1700" dirty="0" err="1">
                <a:solidFill>
                  <a:schemeClr val="bg1"/>
                </a:solidFill>
              </a:rPr>
              <a:t>fase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desenvolvimento</a:t>
            </a:r>
            <a:r>
              <a:rPr lang="en-US" sz="1700" dirty="0">
                <a:solidFill>
                  <a:schemeClr val="bg1"/>
                </a:solidFill>
              </a:rPr>
              <a:t> dentro do tempo </a:t>
            </a:r>
            <a:r>
              <a:rPr lang="en-US" sz="1700" dirty="0" err="1">
                <a:solidFill>
                  <a:schemeClr val="bg1"/>
                </a:solidFill>
              </a:rPr>
              <a:t>esperado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9" name="Áudio 8">
            <a:hlinkClick r:id="" action="ppaction://media"/>
            <a:extLst>
              <a:ext uri="{FF2B5EF4-FFF2-40B4-BE49-F238E27FC236}">
                <a16:creationId xmlns:a16="http://schemas.microsoft.com/office/drawing/2014/main" id="{DB5CE613-37B9-4767-B894-E6B5729B35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9896"/>
    </mc:Choice>
    <mc:Fallback>
      <p:transition spd="slow" advTm="9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EF5970-5C89-47ED-99A2-CA20D451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291A8A-6CAC-430D-8CFE-9822B8D11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3D6127AD-C479-482B-B1FF-03B3DF3795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1"/>
    </mc:Choice>
    <mc:Fallback>
      <p:transition spd="slow" advTm="4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362</Words>
  <Application>Microsoft Office PowerPoint</Application>
  <PresentationFormat>Ecrã Panorâmico</PresentationFormat>
  <Paragraphs>33</Paragraphs>
  <Slides>6</Slides>
  <Notes>4</Notes>
  <HiddenSlides>0</HiddenSlides>
  <MMClips>6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mAgent</vt:lpstr>
      <vt:lpstr>Enquadramento</vt:lpstr>
      <vt:lpstr>Objetivos de negócio</vt:lpstr>
      <vt:lpstr>Âmbito</vt:lpstr>
      <vt:lpstr>Análise do plano de trabalho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</dc:title>
  <dc:creator>Manuel Beijinho</dc:creator>
  <cp:lastModifiedBy>Manuel Beijinho</cp:lastModifiedBy>
  <cp:revision>1</cp:revision>
  <dcterms:created xsi:type="dcterms:W3CDTF">2020-03-23T20:04:14Z</dcterms:created>
  <dcterms:modified xsi:type="dcterms:W3CDTF">2020-03-23T20:07:16Z</dcterms:modified>
</cp:coreProperties>
</file>