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4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92-51BE-439B-6C3C-EDD14A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7761-D934-FF9E-35DE-2D40DB2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126F-3EC3-C76F-FAD7-387AE78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F3AC-20F8-C1F7-99EF-F370C80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BBE7-9BC4-D995-B504-10E087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A6A-B5A8-D6BE-C748-AFD36DF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F90C-2160-EDB3-269A-8FC0742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594-F7C8-11AD-D88D-57A99E6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CBC7-66CB-CD6A-1543-90FECB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888-E721-5A8F-D7B3-7BADB9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4F01-DA50-BFE1-1618-17D6F09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FE80-1684-F450-B224-50C561CE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EA50-BD04-0332-83EA-EB8EF54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108-AE58-5984-718A-A78F72F3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FE1-EC2C-EF07-51C3-519F656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5F-B9CE-70B8-3929-A3CCE8D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9340-6E11-F965-51A7-88796A7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089-E97F-91F5-000C-F766CDD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BD3-215E-E18E-ADF4-C60A73C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168-1F95-B973-7D9D-D8D4090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F2F-C649-D36A-EF08-A35E888D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C2F-75EA-3EF1-AC2F-0B924C8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3448-EE32-7DFF-EA52-F47D6A60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3D-DA69-252F-1FD6-DF06E70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A03-61F3-01D7-7B4C-339A009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607-5021-AED7-9DC8-94F5221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788-53A9-4D93-AEAF-F856BDD8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6D35-A5F5-BCA9-A7ED-119C27CF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DE1C-A265-3219-9F59-BCE42AD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4E03-D962-FF67-6BAA-A1E0113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D417-CB86-3816-72CB-FF4EA6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419-0E5E-649A-8CC6-8527C024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40E-A83B-09E3-471C-DE4E6760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D29B-6FED-5009-A471-354BB107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70C4-1AB9-0CBF-349D-DC18B0E4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BDF98-9A58-E8AF-2DB6-655B71DF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8062-0BE7-5224-0BBA-521EC30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EE83-900E-334B-5AE3-160C641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F4F1-24E1-ADDB-188A-A2FEEBE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541-8BD8-D44E-D6A4-4FEF567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5352-1C17-702C-503C-4E93B75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D797-17E3-360D-F454-A16B81B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E99D-31F4-0666-1FDA-320BCBC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ABF-A33E-2FF8-2ACA-BC628F6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94D7E-9498-C4FB-E432-09AAD71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38EC-F301-C8FF-757B-AA6C941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097-8DC6-47C5-9EFA-78928B2F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A7A-0EF1-B647-D851-F490E5DF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9435-8881-BDAB-BEF0-D65CA9B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4C6-BAF4-342C-9EAA-4DE6D9A1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452C-A2BB-AB9F-E21F-BBAF6C9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3D4F-231E-F78C-D1B9-75CE674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5442-6985-197E-FAD1-3EA98F0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D85D-964A-5C86-0425-6B05DCE1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44C0-FE7C-EDB9-CAFD-B0EDA8D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6195-99EB-81D9-46DA-9E84E41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47B6-190A-BCEA-3AE9-F17B242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CB4-9CD7-2F5A-C525-9FB018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17B8-5BAD-497A-AA01-4978DB8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2649-E397-F774-FFEC-033B2DC4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95AF-1D1E-52FF-ABDC-E01E8B85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484-CE02-754E-A617-F013FA497E0B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029A-16C7-0CC0-1B58-86CA0DB6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F5CA-9B80-AB7D-AA49-AA25BD8C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1147423" y="141798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639954" y="248738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132491" y="248738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667377" y="248738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FCF666-48C4-F2D4-FA2A-834A4E83576F}"/>
              </a:ext>
            </a:extLst>
          </p:cNvPr>
          <p:cNvSpPr/>
          <p:nvPr/>
        </p:nvSpPr>
        <p:spPr>
          <a:xfrm>
            <a:off x="7202263" y="248738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7E336C-6206-E0FD-EEBE-01881FDFF9DD}"/>
              </a:ext>
            </a:extLst>
          </p:cNvPr>
          <p:cNvSpPr/>
          <p:nvPr/>
        </p:nvSpPr>
        <p:spPr>
          <a:xfrm>
            <a:off x="8737149" y="248738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476290" y="1679528"/>
            <a:ext cx="53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97599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92518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625020" y="2752032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16BD-268F-20F8-9AAB-2ED0C3FA51DD}"/>
              </a:ext>
            </a:extLst>
          </p:cNvPr>
          <p:cNvSpPr txBox="1"/>
          <p:nvPr/>
        </p:nvSpPr>
        <p:spPr>
          <a:xfrm>
            <a:off x="7159902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84ACF-B859-4DDA-3FC5-BB0E86F4726B}"/>
              </a:ext>
            </a:extLst>
          </p:cNvPr>
          <p:cNvSpPr txBox="1"/>
          <p:nvPr/>
        </p:nvSpPr>
        <p:spPr>
          <a:xfrm>
            <a:off x="8694784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FE4961-92C4-385F-1A10-0EC4C08D17D4}"/>
              </a:ext>
            </a:extLst>
          </p:cNvPr>
          <p:cNvSpPr/>
          <p:nvPr/>
        </p:nvSpPr>
        <p:spPr>
          <a:xfrm>
            <a:off x="1147423" y="24873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AC2F4-E428-BE83-BCF4-AEC0B95B4525}"/>
              </a:ext>
            </a:extLst>
          </p:cNvPr>
          <p:cNvSpPr txBox="1"/>
          <p:nvPr/>
        </p:nvSpPr>
        <p:spPr>
          <a:xfrm>
            <a:off x="1371728" y="2748906"/>
            <a:ext cx="74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Reshape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7292D1-FE46-A7CA-D066-3234C0B54312}"/>
              </a:ext>
            </a:extLst>
          </p:cNvPr>
          <p:cNvSpPr/>
          <p:nvPr/>
        </p:nvSpPr>
        <p:spPr>
          <a:xfrm>
            <a:off x="4132487" y="46106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D5A9FC-2BBA-55F2-A638-629AB0CEC51F}"/>
              </a:ext>
            </a:extLst>
          </p:cNvPr>
          <p:cNvSpPr/>
          <p:nvPr/>
        </p:nvSpPr>
        <p:spPr>
          <a:xfrm>
            <a:off x="4132487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18EB6B3-9E92-C7ED-6E13-19928C44AC05}"/>
              </a:ext>
            </a:extLst>
          </p:cNvPr>
          <p:cNvSpPr/>
          <p:nvPr/>
        </p:nvSpPr>
        <p:spPr>
          <a:xfrm>
            <a:off x="5667373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C4025-9CD8-A897-84D5-67360D801004}"/>
              </a:ext>
            </a:extLst>
          </p:cNvPr>
          <p:cNvSpPr txBox="1"/>
          <p:nvPr/>
        </p:nvSpPr>
        <p:spPr>
          <a:xfrm>
            <a:off x="4361681" y="3802864"/>
            <a:ext cx="73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Dropout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020C-CF90-3A32-2498-015C7879F0AD}"/>
              </a:ext>
            </a:extLst>
          </p:cNvPr>
          <p:cNvSpPr txBox="1"/>
          <p:nvPr/>
        </p:nvSpPr>
        <p:spPr>
          <a:xfrm>
            <a:off x="5972766" y="3807476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7202256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8737141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415C6-4AB4-25F2-6014-F8CA8DE04255}"/>
              </a:ext>
            </a:extLst>
          </p:cNvPr>
          <p:cNvSpPr txBox="1"/>
          <p:nvPr/>
        </p:nvSpPr>
        <p:spPr>
          <a:xfrm>
            <a:off x="7480434" y="3810572"/>
            <a:ext cx="63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8836677" y="3718240"/>
            <a:ext cx="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Bidirectional </a:t>
            </a:r>
          </a:p>
          <a:p>
            <a:pPr algn="ctr"/>
            <a:r>
              <a:rPr lang="en-GB" sz="1200" b="1" dirty="0"/>
              <a:t>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83C78-AB3E-96A5-59B3-8D7BD4911B3A}"/>
              </a:ext>
            </a:extLst>
          </p:cNvPr>
          <p:cNvSpPr txBox="1"/>
          <p:nvPr/>
        </p:nvSpPr>
        <p:spPr>
          <a:xfrm>
            <a:off x="4444230" y="4872245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38B110-688A-CDB1-A884-13870C117D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0578" y="2887434"/>
            <a:ext cx="301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E7CED1-C7FE-B78A-9775-3D6EC15B5BC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23115" y="2887433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86A88-C0AC-2D78-64A4-77AC86B187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58001" y="2887432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C24E94-AE7E-6B57-8ED8-6847E21B15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392887" y="2887431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C9EC1D-655D-CB1D-7123-74FEE274F19D}"/>
              </a:ext>
            </a:extLst>
          </p:cNvPr>
          <p:cNvCxnSpPr>
            <a:stCxn id="8" idx="3"/>
            <a:endCxn id="26" idx="3"/>
          </p:cNvCxnSpPr>
          <p:nvPr/>
        </p:nvCxnSpPr>
        <p:spPr>
          <a:xfrm flipH="1">
            <a:off x="9927765" y="2887431"/>
            <a:ext cx="8" cy="1061644"/>
          </a:xfrm>
          <a:prstGeom prst="curvedConnector3">
            <a:avLst>
              <a:gd name="adj1" fmla="val -28575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20EA82-5735-1BC6-740D-EAFE1056EDEB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392880" y="3949075"/>
            <a:ext cx="344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DAF501-792F-097C-2838-A4A6EB6B34A5}"/>
              </a:ext>
            </a:extLst>
          </p:cNvPr>
          <p:cNvCxnSpPr>
            <a:stCxn id="25" idx="1"/>
            <a:endCxn id="21" idx="3"/>
          </p:cNvCxnSpPr>
          <p:nvPr/>
        </p:nvCxnSpPr>
        <p:spPr>
          <a:xfrm flipH="1">
            <a:off x="6857997" y="3949075"/>
            <a:ext cx="34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0EE9BE-BB2F-5607-441A-D042CFB24BA4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323111" y="3949075"/>
            <a:ext cx="3442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3653BC8-7BA7-B857-4913-A6DA356083A6}"/>
              </a:ext>
            </a:extLst>
          </p:cNvPr>
          <p:cNvCxnSpPr>
            <a:stCxn id="20" idx="1"/>
            <a:endCxn id="19" idx="1"/>
          </p:cNvCxnSpPr>
          <p:nvPr/>
        </p:nvCxnSpPr>
        <p:spPr>
          <a:xfrm rot="10800000" flipV="1">
            <a:off x="4132487" y="3949074"/>
            <a:ext cx="12700" cy="10616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B5FDBAF-87F4-CB18-C080-F7322EBC6B79}"/>
              </a:ext>
            </a:extLst>
          </p:cNvPr>
          <p:cNvCxnSpPr>
            <a:stCxn id="2" idx="1"/>
            <a:endCxn id="17" idx="1"/>
          </p:cNvCxnSpPr>
          <p:nvPr/>
        </p:nvCxnSpPr>
        <p:spPr>
          <a:xfrm rot="10800000" flipV="1">
            <a:off x="1147423" y="1818038"/>
            <a:ext cx="12700" cy="10693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CA483A-BDE9-DE11-2427-8A7A001BA919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338047" y="2887416"/>
            <a:ext cx="301907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“tanh”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False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“</a:t>
            </a:r>
            <a:r>
              <a:rPr lang="en-US" sz="700" b="1" dirty="0" err="1"/>
              <a:t>concat</a:t>
            </a:r>
            <a:r>
              <a:rPr lang="en-US" sz="700" b="1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“linear”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3DA2B82-EEAD-02DA-557A-7818E9A30587}"/>
              </a:ext>
            </a:extLst>
          </p:cNvPr>
          <p:cNvSpPr/>
          <p:nvPr/>
        </p:nvSpPr>
        <p:spPr>
          <a:xfrm>
            <a:off x="245788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7EEFDF-9864-5A56-24CD-F78EC469AD49}"/>
              </a:ext>
            </a:extLst>
          </p:cNvPr>
          <p:cNvSpPr txBox="1"/>
          <p:nvPr/>
        </p:nvSpPr>
        <p:spPr>
          <a:xfrm>
            <a:off x="2413904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9638B-16CB-0C0E-719C-2D14D5365356}"/>
              </a:ext>
            </a:extLst>
          </p:cNvPr>
          <p:cNvSpPr txBox="1"/>
          <p:nvPr/>
        </p:nvSpPr>
        <p:spPr>
          <a:xfrm>
            <a:off x="2457711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F59DE30-2EF2-1556-496A-81DB69D6D961}"/>
              </a:ext>
            </a:extLst>
          </p:cNvPr>
          <p:cNvSpPr/>
          <p:nvPr/>
        </p:nvSpPr>
        <p:spPr>
          <a:xfrm>
            <a:off x="2463501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F4B2B-97CB-2A2F-E084-92CE8C86ED49}"/>
              </a:ext>
            </a:extLst>
          </p:cNvPr>
          <p:cNvSpPr txBox="1"/>
          <p:nvPr/>
        </p:nvSpPr>
        <p:spPr>
          <a:xfrm>
            <a:off x="2685891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A3682-2197-2E41-2A48-757D80449EE7}"/>
              </a:ext>
            </a:extLst>
          </p:cNvPr>
          <p:cNvSpPr txBox="1"/>
          <p:nvPr/>
        </p:nvSpPr>
        <p:spPr>
          <a:xfrm>
            <a:off x="2463325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325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530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149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DA37BD-9F1F-8725-AEA1-AA28997DCEF9}"/>
              </a:ext>
            </a:extLst>
          </p:cNvPr>
          <p:cNvCxnSpPr/>
          <p:nvPr/>
        </p:nvCxnSpPr>
        <p:spPr>
          <a:xfrm>
            <a:off x="3058813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080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stCxn id="80" idx="3"/>
            <a:endCxn id="49" idx="1"/>
          </p:cNvCxnSpPr>
          <p:nvPr/>
        </p:nvCxnSpPr>
        <p:spPr>
          <a:xfrm flipV="1">
            <a:off x="3653949" y="1503722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259292B-48FE-FD04-0288-08D22ACA6D70}"/>
              </a:ext>
            </a:extLst>
          </p:cNvPr>
          <p:cNvSpPr/>
          <p:nvPr/>
        </p:nvSpPr>
        <p:spPr>
          <a:xfrm>
            <a:off x="399314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52E5F-C3E9-B01E-28DD-E8C7343FA317}"/>
              </a:ext>
            </a:extLst>
          </p:cNvPr>
          <p:cNvSpPr txBox="1"/>
          <p:nvPr/>
        </p:nvSpPr>
        <p:spPr>
          <a:xfrm>
            <a:off x="394915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6C237-9E6F-56F8-5794-EAA83B561358}"/>
              </a:ext>
            </a:extLst>
          </p:cNvPr>
          <p:cNvSpPr txBox="1"/>
          <p:nvPr/>
        </p:nvSpPr>
        <p:spPr>
          <a:xfrm>
            <a:off x="399296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FA94EA-6F65-6FED-2E26-70BCEB1E318E}"/>
              </a:ext>
            </a:extLst>
          </p:cNvPr>
          <p:cNvSpPr/>
          <p:nvPr/>
        </p:nvSpPr>
        <p:spPr>
          <a:xfrm>
            <a:off x="399875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7C1001-1840-AE03-AF35-67CF7274115C}"/>
              </a:ext>
            </a:extLst>
          </p:cNvPr>
          <p:cNvSpPr txBox="1"/>
          <p:nvPr/>
        </p:nvSpPr>
        <p:spPr>
          <a:xfrm>
            <a:off x="422114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41D983-C57D-1130-72AA-16D256D52651}"/>
              </a:ext>
            </a:extLst>
          </p:cNvPr>
          <p:cNvSpPr txBox="1"/>
          <p:nvPr/>
        </p:nvSpPr>
        <p:spPr>
          <a:xfrm>
            <a:off x="399858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1E7CDD4-EE77-93C1-3AC1-3201211E1C22}"/>
              </a:ext>
            </a:extLst>
          </p:cNvPr>
          <p:cNvSpPr/>
          <p:nvPr/>
        </p:nvSpPr>
        <p:spPr>
          <a:xfrm>
            <a:off x="399858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B71EB4-F583-B88F-8DFE-1A29A08BDD23}"/>
              </a:ext>
            </a:extLst>
          </p:cNvPr>
          <p:cNvSpPr txBox="1"/>
          <p:nvPr/>
        </p:nvSpPr>
        <p:spPr>
          <a:xfrm>
            <a:off x="405478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A6DBA3-356C-2418-8E08-D22A6336619B}"/>
              </a:ext>
            </a:extLst>
          </p:cNvPr>
          <p:cNvSpPr txBox="1"/>
          <p:nvPr/>
        </p:nvSpPr>
        <p:spPr>
          <a:xfrm>
            <a:off x="399840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42CCAA-9D76-F721-ADC7-652AB1998B3F}"/>
              </a:ext>
            </a:extLst>
          </p:cNvPr>
          <p:cNvCxnSpPr/>
          <p:nvPr/>
        </p:nvCxnSpPr>
        <p:spPr>
          <a:xfrm>
            <a:off x="459406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59B78B-380F-021D-AE12-F0C38BEF88AA}"/>
              </a:ext>
            </a:extLst>
          </p:cNvPr>
          <p:cNvCxnSpPr/>
          <p:nvPr/>
        </p:nvCxnSpPr>
        <p:spPr>
          <a:xfrm>
            <a:off x="458333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6630A38-737C-F605-1521-40BFEB27D4AD}"/>
              </a:ext>
            </a:extLst>
          </p:cNvPr>
          <p:cNvSpPr/>
          <p:nvPr/>
        </p:nvSpPr>
        <p:spPr>
          <a:xfrm>
            <a:off x="552696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D9D315-90FC-E3B1-F934-38D33B721CB6}"/>
              </a:ext>
            </a:extLst>
          </p:cNvPr>
          <p:cNvSpPr txBox="1"/>
          <p:nvPr/>
        </p:nvSpPr>
        <p:spPr>
          <a:xfrm>
            <a:off x="548297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1A43FC-984D-50CC-6124-E7482ADFC2E5}"/>
              </a:ext>
            </a:extLst>
          </p:cNvPr>
          <p:cNvSpPr txBox="1"/>
          <p:nvPr/>
        </p:nvSpPr>
        <p:spPr>
          <a:xfrm>
            <a:off x="552678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1F18F21-B5C1-92AD-DF93-1DCCCDB3BE4D}"/>
              </a:ext>
            </a:extLst>
          </p:cNvPr>
          <p:cNvSpPr/>
          <p:nvPr/>
        </p:nvSpPr>
        <p:spPr>
          <a:xfrm>
            <a:off x="553257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5B91D7-0AEA-162D-A76A-29454A8E8C54}"/>
              </a:ext>
            </a:extLst>
          </p:cNvPr>
          <p:cNvSpPr txBox="1"/>
          <p:nvPr/>
        </p:nvSpPr>
        <p:spPr>
          <a:xfrm>
            <a:off x="575496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F93A1-3FCD-6173-19AB-C6F15ACEE495}"/>
              </a:ext>
            </a:extLst>
          </p:cNvPr>
          <p:cNvSpPr txBox="1"/>
          <p:nvPr/>
        </p:nvSpPr>
        <p:spPr>
          <a:xfrm>
            <a:off x="553240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50EBB67-9051-3A3F-D93B-FF8A5495BB7B}"/>
              </a:ext>
            </a:extLst>
          </p:cNvPr>
          <p:cNvSpPr/>
          <p:nvPr/>
        </p:nvSpPr>
        <p:spPr>
          <a:xfrm>
            <a:off x="553240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6104AB-6F8F-7379-4D25-FAFCDEB87585}"/>
              </a:ext>
            </a:extLst>
          </p:cNvPr>
          <p:cNvSpPr txBox="1"/>
          <p:nvPr/>
        </p:nvSpPr>
        <p:spPr>
          <a:xfrm>
            <a:off x="558860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E5915C-7026-8971-3735-BA9FCAE464CF}"/>
              </a:ext>
            </a:extLst>
          </p:cNvPr>
          <p:cNvSpPr txBox="1"/>
          <p:nvPr/>
        </p:nvSpPr>
        <p:spPr>
          <a:xfrm>
            <a:off x="553222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779847-6C71-BC14-377E-A431602AA662}"/>
              </a:ext>
            </a:extLst>
          </p:cNvPr>
          <p:cNvCxnSpPr/>
          <p:nvPr/>
        </p:nvCxnSpPr>
        <p:spPr>
          <a:xfrm>
            <a:off x="612788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2151AB-1C48-15EA-1D41-67DB866AEE19}"/>
              </a:ext>
            </a:extLst>
          </p:cNvPr>
          <p:cNvCxnSpPr/>
          <p:nvPr/>
        </p:nvCxnSpPr>
        <p:spPr>
          <a:xfrm>
            <a:off x="611715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1486F52-8E30-EDD4-E337-AB8024908511}"/>
              </a:ext>
            </a:extLst>
          </p:cNvPr>
          <p:cNvCxnSpPr/>
          <p:nvPr/>
        </p:nvCxnSpPr>
        <p:spPr>
          <a:xfrm flipV="1">
            <a:off x="5189204" y="1503721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D3D75993-95D0-35B8-1E23-7B2CCCD222B5}"/>
              </a:ext>
            </a:extLst>
          </p:cNvPr>
          <p:cNvCxnSpPr/>
          <p:nvPr/>
        </p:nvCxnSpPr>
        <p:spPr>
          <a:xfrm flipV="1">
            <a:off x="6724219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DFE1FD1-1B8E-626F-1697-CFEADB2FE965}"/>
              </a:ext>
            </a:extLst>
          </p:cNvPr>
          <p:cNvSpPr/>
          <p:nvPr/>
        </p:nvSpPr>
        <p:spPr>
          <a:xfrm>
            <a:off x="8629334" y="221916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54897-D7DE-328B-3DF5-47E36B6EA492}"/>
              </a:ext>
            </a:extLst>
          </p:cNvPr>
          <p:cNvSpPr txBox="1"/>
          <p:nvPr/>
        </p:nvSpPr>
        <p:spPr>
          <a:xfrm>
            <a:off x="8585351" y="2255841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1AFD95-97D3-8658-6B3C-27B504101831}"/>
              </a:ext>
            </a:extLst>
          </p:cNvPr>
          <p:cNvSpPr txBox="1"/>
          <p:nvPr/>
        </p:nvSpPr>
        <p:spPr>
          <a:xfrm>
            <a:off x="8629158" y="244132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1C7C1E1-7750-A76D-1576-AA657C1D76BE}"/>
              </a:ext>
            </a:extLst>
          </p:cNvPr>
          <p:cNvSpPr/>
          <p:nvPr/>
        </p:nvSpPr>
        <p:spPr>
          <a:xfrm>
            <a:off x="8634948" y="341639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CBE6FD-D740-76B5-D500-0827B501B1EA}"/>
              </a:ext>
            </a:extLst>
          </p:cNvPr>
          <p:cNvSpPr txBox="1"/>
          <p:nvPr/>
        </p:nvSpPr>
        <p:spPr>
          <a:xfrm>
            <a:off x="8857338" y="3472885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A465FA-B743-C393-2067-5EE26DBCB82E}"/>
              </a:ext>
            </a:extLst>
          </p:cNvPr>
          <p:cNvSpPr txBox="1"/>
          <p:nvPr/>
        </p:nvSpPr>
        <p:spPr>
          <a:xfrm>
            <a:off x="8634772" y="363855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34772" y="462026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902632" y="4668779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34596" y="4842423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BC7B84-B88C-AB40-E396-2BA3E85906D0}"/>
              </a:ext>
            </a:extLst>
          </p:cNvPr>
          <p:cNvCxnSpPr/>
          <p:nvPr/>
        </p:nvCxnSpPr>
        <p:spPr>
          <a:xfrm>
            <a:off x="9230260" y="301902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B352DC-EB4E-2BD2-7BCA-893910716933}"/>
              </a:ext>
            </a:extLst>
          </p:cNvPr>
          <p:cNvCxnSpPr/>
          <p:nvPr/>
        </p:nvCxnSpPr>
        <p:spPr>
          <a:xfrm>
            <a:off x="9219527" y="422289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/>
          <p:nvPr/>
        </p:nvCxnSpPr>
        <p:spPr>
          <a:xfrm flipV="1">
            <a:off x="9825748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504890" y="4041937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499488" y="4235084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41867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‘tanh’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True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‘</a:t>
            </a:r>
            <a:r>
              <a:rPr lang="en-US" sz="700" b="1" dirty="0" err="1"/>
              <a:t>concat</a:t>
            </a:r>
            <a:r>
              <a:rPr lang="en-US" sz="700" b="1" dirty="0"/>
              <a:t>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‘linear’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64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5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128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3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‘same’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686" y="341843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891" y="3471310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510" y="3640593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441" y="302106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cxnSpLocks/>
            <a:stCxn id="80" idx="3"/>
            <a:endCxn id="49" idx="1"/>
          </p:cNvCxnSpPr>
          <p:nvPr/>
        </p:nvCxnSpPr>
        <p:spPr>
          <a:xfrm flipV="1">
            <a:off x="3654310" y="1503722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26406" y="342412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894266" y="3472640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26230" y="3646284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>
            <a:cxnSpLocks/>
            <a:stCxn id="127" idx="3"/>
            <a:endCxn id="48" idx="1"/>
          </p:cNvCxnSpPr>
          <p:nvPr/>
        </p:nvCxnSpPr>
        <p:spPr>
          <a:xfrm flipV="1">
            <a:off x="9817030" y="1393141"/>
            <a:ext cx="354708" cy="2431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2464705" y="221892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2459303" y="2412071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C70FC8-B782-A908-59AD-01976ABF6E66}"/>
              </a:ext>
            </a:extLst>
          </p:cNvPr>
          <p:cNvSpPr/>
          <p:nvPr/>
        </p:nvSpPr>
        <p:spPr>
          <a:xfrm>
            <a:off x="3999753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B14E-5394-DF57-8461-329EBFE03158}"/>
              </a:ext>
            </a:extLst>
          </p:cNvPr>
          <p:cNvSpPr txBox="1"/>
          <p:nvPr/>
        </p:nvSpPr>
        <p:spPr>
          <a:xfrm>
            <a:off x="4055958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B151D-9720-4EF7-CAE6-C907631D38BD}"/>
              </a:ext>
            </a:extLst>
          </p:cNvPr>
          <p:cNvSpPr txBox="1"/>
          <p:nvPr/>
        </p:nvSpPr>
        <p:spPr>
          <a:xfrm>
            <a:off x="3999577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ADFFA-DDA6-B9C2-7F1A-0969921D58BA}"/>
              </a:ext>
            </a:extLst>
          </p:cNvPr>
          <p:cNvCxnSpPr/>
          <p:nvPr/>
        </p:nvCxnSpPr>
        <p:spPr>
          <a:xfrm>
            <a:off x="4584508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E673D5-BB04-9BE0-89A6-00BCD34C193D}"/>
              </a:ext>
            </a:extLst>
          </p:cNvPr>
          <p:cNvSpPr/>
          <p:nvPr/>
        </p:nvSpPr>
        <p:spPr>
          <a:xfrm>
            <a:off x="400077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E2D2A-53E8-D130-E122-2EF4B8DE626F}"/>
              </a:ext>
            </a:extLst>
          </p:cNvPr>
          <p:cNvSpPr txBox="1"/>
          <p:nvPr/>
        </p:nvSpPr>
        <p:spPr>
          <a:xfrm>
            <a:off x="3995370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1E67-F214-F274-3C3A-E02EA5109689}"/>
              </a:ext>
            </a:extLst>
          </p:cNvPr>
          <p:cNvSpPr/>
          <p:nvPr/>
        </p:nvSpPr>
        <p:spPr>
          <a:xfrm>
            <a:off x="5535331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E286-AA78-2550-FD59-A6434588D9F0}"/>
              </a:ext>
            </a:extLst>
          </p:cNvPr>
          <p:cNvSpPr txBox="1"/>
          <p:nvPr/>
        </p:nvSpPr>
        <p:spPr>
          <a:xfrm>
            <a:off x="5591536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51C-4C22-69F9-A66D-2775939D8DCC}"/>
              </a:ext>
            </a:extLst>
          </p:cNvPr>
          <p:cNvSpPr txBox="1"/>
          <p:nvPr/>
        </p:nvSpPr>
        <p:spPr>
          <a:xfrm>
            <a:off x="5535155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71614-7DF8-9AB6-11FA-2853E157F5C6}"/>
              </a:ext>
            </a:extLst>
          </p:cNvPr>
          <p:cNvCxnSpPr/>
          <p:nvPr/>
        </p:nvCxnSpPr>
        <p:spPr>
          <a:xfrm>
            <a:off x="6120086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CA89E-5149-22BA-977B-B9669F3BA036}"/>
              </a:ext>
            </a:extLst>
          </p:cNvPr>
          <p:cNvSpPr/>
          <p:nvPr/>
        </p:nvSpPr>
        <p:spPr>
          <a:xfrm>
            <a:off x="5536350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1E3D-167F-1B3F-4168-273309285D3D}"/>
              </a:ext>
            </a:extLst>
          </p:cNvPr>
          <p:cNvSpPr txBox="1"/>
          <p:nvPr/>
        </p:nvSpPr>
        <p:spPr>
          <a:xfrm>
            <a:off x="5530948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EE13345-DBDB-678E-D928-903D3F3E9A6A}"/>
              </a:ext>
            </a:extLst>
          </p:cNvPr>
          <p:cNvCxnSpPr>
            <a:cxnSpLocks/>
          </p:cNvCxnSpPr>
          <p:nvPr/>
        </p:nvCxnSpPr>
        <p:spPr>
          <a:xfrm flipV="1">
            <a:off x="5188326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334DF5-B84F-E4F6-7858-75579261B430}"/>
              </a:ext>
            </a:extLst>
          </p:cNvPr>
          <p:cNvCxnSpPr>
            <a:cxnSpLocks/>
          </p:cNvCxnSpPr>
          <p:nvPr/>
        </p:nvCxnSpPr>
        <p:spPr>
          <a:xfrm flipV="1">
            <a:off x="6723711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9786C6-2EC1-2A5B-9C5D-EE1B0A57DF9D}"/>
              </a:ext>
            </a:extLst>
          </p:cNvPr>
          <p:cNvCxnSpPr/>
          <p:nvPr/>
        </p:nvCxnSpPr>
        <p:spPr>
          <a:xfrm>
            <a:off x="9210364" y="3026756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EE5F5A-12C1-A087-F24E-72414EDD8A83}"/>
              </a:ext>
            </a:extLst>
          </p:cNvPr>
          <p:cNvSpPr/>
          <p:nvPr/>
        </p:nvSpPr>
        <p:spPr>
          <a:xfrm>
            <a:off x="8626628" y="222461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455CB-3055-69B1-B489-AAC765347ED0}"/>
              </a:ext>
            </a:extLst>
          </p:cNvPr>
          <p:cNvSpPr txBox="1"/>
          <p:nvPr/>
        </p:nvSpPr>
        <p:spPr>
          <a:xfrm>
            <a:off x="8621226" y="2417762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AC7916-0163-2DCC-2874-E84417ACB0D0}"/>
              </a:ext>
            </a:extLst>
          </p:cNvPr>
          <p:cNvSpPr/>
          <p:nvPr/>
        </p:nvSpPr>
        <p:spPr>
          <a:xfrm>
            <a:off x="4651764" y="4673540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CFDA7-FCFF-C461-E401-63F5A052FECF}"/>
              </a:ext>
            </a:extLst>
          </p:cNvPr>
          <p:cNvSpPr txBox="1"/>
          <p:nvPr/>
        </p:nvSpPr>
        <p:spPr>
          <a:xfrm>
            <a:off x="4607781" y="4710217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73CF2-8A04-60CD-ED03-12CA0A8BB2F3}"/>
              </a:ext>
            </a:extLst>
          </p:cNvPr>
          <p:cNvSpPr txBox="1"/>
          <p:nvPr/>
        </p:nvSpPr>
        <p:spPr>
          <a:xfrm>
            <a:off x="4651588" y="4895698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980266A-018D-F806-C8A0-5B8B8AD9C13E}"/>
              </a:ext>
            </a:extLst>
          </p:cNvPr>
          <p:cNvSpPr/>
          <p:nvPr/>
        </p:nvSpPr>
        <p:spPr>
          <a:xfrm>
            <a:off x="4657378" y="5870769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0F599-6E6A-8852-03D1-BDB73EA9C3AB}"/>
              </a:ext>
            </a:extLst>
          </p:cNvPr>
          <p:cNvSpPr txBox="1"/>
          <p:nvPr/>
        </p:nvSpPr>
        <p:spPr>
          <a:xfrm>
            <a:off x="4879768" y="5927261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6F2D95-1DEF-1619-661D-F5541FF2FA17}"/>
              </a:ext>
            </a:extLst>
          </p:cNvPr>
          <p:cNvSpPr txBox="1"/>
          <p:nvPr/>
        </p:nvSpPr>
        <p:spPr>
          <a:xfrm>
            <a:off x="4657202" y="6092927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‘</a:t>
            </a:r>
            <a:r>
              <a:rPr lang="en-US" sz="700" b="1" dirty="0" err="1"/>
              <a:t>relu</a:t>
            </a:r>
            <a:r>
              <a:rPr lang="en-US" sz="700" b="1" dirty="0"/>
              <a:t>’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AAFA7C-F57B-3707-345C-CD239C9E9DFD}"/>
              </a:ext>
            </a:extLst>
          </p:cNvPr>
          <p:cNvCxnSpPr/>
          <p:nvPr/>
        </p:nvCxnSpPr>
        <p:spPr>
          <a:xfrm>
            <a:off x="5252690" y="5473399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3990F23-9ADB-7F78-B3FF-ADAE1B6DD86C}"/>
              </a:ext>
            </a:extLst>
          </p:cNvPr>
          <p:cNvSpPr/>
          <p:nvPr/>
        </p:nvSpPr>
        <p:spPr>
          <a:xfrm>
            <a:off x="2850997" y="521583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135A3-6A32-9DDD-149D-1819ECA56216}"/>
              </a:ext>
            </a:extLst>
          </p:cNvPr>
          <p:cNvSpPr txBox="1"/>
          <p:nvPr/>
        </p:nvSpPr>
        <p:spPr>
          <a:xfrm>
            <a:off x="2845595" y="5408985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1894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shape = (</a:t>
            </a:r>
            <a:r>
              <a:rPr lang="en-US" sz="700" dirty="0" err="1"/>
              <a:t>window_length</a:t>
            </a:r>
            <a:r>
              <a:rPr lang="en-US" sz="700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32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7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</a:t>
            </a:r>
            <a:r>
              <a:rPr lang="en-US" sz="700" b="1" dirty="0"/>
              <a:t>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128</a:t>
            </a:r>
          </a:p>
          <a:p>
            <a:pPr algn="ctr"/>
            <a:r>
              <a:rPr lang="en-US" sz="700" dirty="0"/>
              <a:t>activation = ‘tanh’</a:t>
            </a:r>
          </a:p>
          <a:p>
            <a:pPr algn="ctr"/>
            <a:r>
              <a:rPr lang="en-US" sz="700" dirty="0" err="1"/>
              <a:t>return_sequences</a:t>
            </a:r>
            <a:r>
              <a:rPr lang="en-US" sz="700" dirty="0"/>
              <a:t> = True</a:t>
            </a:r>
          </a:p>
          <a:p>
            <a:pPr algn="ctr"/>
            <a:r>
              <a:rPr lang="en-US" sz="700" dirty="0" err="1"/>
              <a:t>merge_mode</a:t>
            </a:r>
            <a:r>
              <a:rPr lang="en-US" sz="700" dirty="0"/>
              <a:t> = ‘</a:t>
            </a:r>
            <a:r>
              <a:rPr lang="en-US" sz="700" dirty="0" err="1"/>
              <a:t>concat</a:t>
            </a:r>
            <a:r>
              <a:rPr lang="en-US" sz="700" dirty="0"/>
              <a:t>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units = 1</a:t>
            </a:r>
          </a:p>
          <a:p>
            <a:pPr algn="ctr"/>
            <a:r>
              <a:rPr lang="en-US" sz="700" dirty="0"/>
              <a:t>activation = ‘linear’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64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5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filters = 128</a:t>
            </a:r>
          </a:p>
          <a:p>
            <a:pPr algn="ctr"/>
            <a:r>
              <a:rPr lang="en-US" sz="700" dirty="0" err="1"/>
              <a:t>kernel_size</a:t>
            </a:r>
            <a:r>
              <a:rPr lang="en-US" sz="700" dirty="0"/>
              <a:t> = 3</a:t>
            </a:r>
          </a:p>
          <a:p>
            <a:pPr algn="ctr"/>
            <a:r>
              <a:rPr lang="en-US" sz="700" dirty="0"/>
              <a:t>strides = 1</a:t>
            </a:r>
          </a:p>
          <a:p>
            <a:pPr algn="ctr"/>
            <a:r>
              <a:rPr lang="en-US" sz="700" dirty="0"/>
              <a:t>padding = ‘same’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target_shape</a:t>
            </a:r>
            <a:r>
              <a:rPr lang="en-US" sz="700" dirty="0"/>
              <a:t> = (</a:t>
            </a:r>
            <a:r>
              <a:rPr lang="en-US" sz="700" dirty="0" err="1"/>
              <a:t>window_length</a:t>
            </a:r>
            <a:r>
              <a:rPr lang="en-US" sz="700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686" y="341843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891" y="3471310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510" y="3640593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441" y="302106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cxnSpLocks/>
            <a:stCxn id="80" idx="3"/>
            <a:endCxn id="49" idx="1"/>
          </p:cNvCxnSpPr>
          <p:nvPr/>
        </p:nvCxnSpPr>
        <p:spPr>
          <a:xfrm flipV="1">
            <a:off x="3654310" y="1503722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26406" y="342412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894266" y="3472640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26230" y="3646284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>
            <a:cxnSpLocks/>
            <a:stCxn id="127" idx="3"/>
            <a:endCxn id="48" idx="1"/>
          </p:cNvCxnSpPr>
          <p:nvPr/>
        </p:nvCxnSpPr>
        <p:spPr>
          <a:xfrm flipV="1">
            <a:off x="9817030" y="1393141"/>
            <a:ext cx="354708" cy="2431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2464705" y="221892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2459303" y="2412071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C70FC8-B782-A908-59AD-01976ABF6E66}"/>
              </a:ext>
            </a:extLst>
          </p:cNvPr>
          <p:cNvSpPr/>
          <p:nvPr/>
        </p:nvSpPr>
        <p:spPr>
          <a:xfrm>
            <a:off x="3999753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B14E-5394-DF57-8461-329EBFE03158}"/>
              </a:ext>
            </a:extLst>
          </p:cNvPr>
          <p:cNvSpPr txBox="1"/>
          <p:nvPr/>
        </p:nvSpPr>
        <p:spPr>
          <a:xfrm>
            <a:off x="4055958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B151D-9720-4EF7-CAE6-C907631D38BD}"/>
              </a:ext>
            </a:extLst>
          </p:cNvPr>
          <p:cNvSpPr txBox="1"/>
          <p:nvPr/>
        </p:nvSpPr>
        <p:spPr>
          <a:xfrm>
            <a:off x="3999577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ADFFA-DDA6-B9C2-7F1A-0969921D58BA}"/>
              </a:ext>
            </a:extLst>
          </p:cNvPr>
          <p:cNvCxnSpPr/>
          <p:nvPr/>
        </p:nvCxnSpPr>
        <p:spPr>
          <a:xfrm>
            <a:off x="4584508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E673D5-BB04-9BE0-89A6-00BCD34C193D}"/>
              </a:ext>
            </a:extLst>
          </p:cNvPr>
          <p:cNvSpPr/>
          <p:nvPr/>
        </p:nvSpPr>
        <p:spPr>
          <a:xfrm>
            <a:off x="400077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E2D2A-53E8-D130-E122-2EF4B8DE626F}"/>
              </a:ext>
            </a:extLst>
          </p:cNvPr>
          <p:cNvSpPr txBox="1"/>
          <p:nvPr/>
        </p:nvSpPr>
        <p:spPr>
          <a:xfrm>
            <a:off x="3995370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1E67-F214-F274-3C3A-E02EA5109689}"/>
              </a:ext>
            </a:extLst>
          </p:cNvPr>
          <p:cNvSpPr/>
          <p:nvPr/>
        </p:nvSpPr>
        <p:spPr>
          <a:xfrm>
            <a:off x="5535331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E286-AA78-2550-FD59-A6434588D9F0}"/>
              </a:ext>
            </a:extLst>
          </p:cNvPr>
          <p:cNvSpPr txBox="1"/>
          <p:nvPr/>
        </p:nvSpPr>
        <p:spPr>
          <a:xfrm>
            <a:off x="5591536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51C-4C22-69F9-A66D-2775939D8DCC}"/>
              </a:ext>
            </a:extLst>
          </p:cNvPr>
          <p:cNvSpPr txBox="1"/>
          <p:nvPr/>
        </p:nvSpPr>
        <p:spPr>
          <a:xfrm>
            <a:off x="5535155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pool_size</a:t>
            </a:r>
            <a:r>
              <a:rPr lang="en-US" sz="700" dirty="0"/>
              <a:t> = 2</a:t>
            </a:r>
          </a:p>
          <a:p>
            <a:pPr algn="ctr"/>
            <a:r>
              <a:rPr lang="en-US" sz="700" dirty="0"/>
              <a:t>strides = 2</a:t>
            </a:r>
          </a:p>
          <a:p>
            <a:pPr algn="ctr"/>
            <a:r>
              <a:rPr lang="en-US" sz="700" dirty="0"/>
              <a:t>padding = 'valid'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71614-7DF8-9AB6-11FA-2853E157F5C6}"/>
              </a:ext>
            </a:extLst>
          </p:cNvPr>
          <p:cNvCxnSpPr/>
          <p:nvPr/>
        </p:nvCxnSpPr>
        <p:spPr>
          <a:xfrm>
            <a:off x="6120086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CA89E-5149-22BA-977B-B9669F3BA036}"/>
              </a:ext>
            </a:extLst>
          </p:cNvPr>
          <p:cNvSpPr/>
          <p:nvPr/>
        </p:nvSpPr>
        <p:spPr>
          <a:xfrm>
            <a:off x="5536350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1E3D-167F-1B3F-4168-273309285D3D}"/>
              </a:ext>
            </a:extLst>
          </p:cNvPr>
          <p:cNvSpPr txBox="1"/>
          <p:nvPr/>
        </p:nvSpPr>
        <p:spPr>
          <a:xfrm>
            <a:off x="5530948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EE13345-DBDB-678E-D928-903D3F3E9A6A}"/>
              </a:ext>
            </a:extLst>
          </p:cNvPr>
          <p:cNvCxnSpPr>
            <a:cxnSpLocks/>
          </p:cNvCxnSpPr>
          <p:nvPr/>
        </p:nvCxnSpPr>
        <p:spPr>
          <a:xfrm flipV="1">
            <a:off x="5188326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334DF5-B84F-E4F6-7858-75579261B430}"/>
              </a:ext>
            </a:extLst>
          </p:cNvPr>
          <p:cNvCxnSpPr>
            <a:cxnSpLocks/>
          </p:cNvCxnSpPr>
          <p:nvPr/>
        </p:nvCxnSpPr>
        <p:spPr>
          <a:xfrm flipV="1">
            <a:off x="6723711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9786C6-2EC1-2A5B-9C5D-EE1B0A57DF9D}"/>
              </a:ext>
            </a:extLst>
          </p:cNvPr>
          <p:cNvCxnSpPr/>
          <p:nvPr/>
        </p:nvCxnSpPr>
        <p:spPr>
          <a:xfrm>
            <a:off x="9210364" y="3026756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EE5F5A-12C1-A087-F24E-72414EDD8A83}"/>
              </a:ext>
            </a:extLst>
          </p:cNvPr>
          <p:cNvSpPr/>
          <p:nvPr/>
        </p:nvSpPr>
        <p:spPr>
          <a:xfrm>
            <a:off x="8626628" y="222461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455CB-3055-69B1-B489-AAC765347ED0}"/>
              </a:ext>
            </a:extLst>
          </p:cNvPr>
          <p:cNvSpPr txBox="1"/>
          <p:nvPr/>
        </p:nvSpPr>
        <p:spPr>
          <a:xfrm>
            <a:off x="8621226" y="2417762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AC7916-0163-2DCC-2874-E84417ACB0D0}"/>
              </a:ext>
            </a:extLst>
          </p:cNvPr>
          <p:cNvSpPr/>
          <p:nvPr/>
        </p:nvSpPr>
        <p:spPr>
          <a:xfrm>
            <a:off x="4651764" y="4673540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CFDA7-FCFF-C461-E401-63F5A052FECF}"/>
              </a:ext>
            </a:extLst>
          </p:cNvPr>
          <p:cNvSpPr txBox="1"/>
          <p:nvPr/>
        </p:nvSpPr>
        <p:spPr>
          <a:xfrm>
            <a:off x="4607781" y="4710217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73CF2-8A04-60CD-ED03-12CA0A8BB2F3}"/>
              </a:ext>
            </a:extLst>
          </p:cNvPr>
          <p:cNvSpPr txBox="1"/>
          <p:nvPr/>
        </p:nvSpPr>
        <p:spPr>
          <a:xfrm>
            <a:off x="4651588" y="4895698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default hyperparameters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980266A-018D-F806-C8A0-5B8B8AD9C13E}"/>
              </a:ext>
            </a:extLst>
          </p:cNvPr>
          <p:cNvSpPr/>
          <p:nvPr/>
        </p:nvSpPr>
        <p:spPr>
          <a:xfrm>
            <a:off x="4657378" y="5870769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0F599-6E6A-8852-03D1-BDB73EA9C3AB}"/>
              </a:ext>
            </a:extLst>
          </p:cNvPr>
          <p:cNvSpPr txBox="1"/>
          <p:nvPr/>
        </p:nvSpPr>
        <p:spPr>
          <a:xfrm>
            <a:off x="4879768" y="5927261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6F2D95-1DEF-1619-661D-F5541FF2FA17}"/>
              </a:ext>
            </a:extLst>
          </p:cNvPr>
          <p:cNvSpPr txBox="1"/>
          <p:nvPr/>
        </p:nvSpPr>
        <p:spPr>
          <a:xfrm>
            <a:off x="4657202" y="6092927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activation = ‘</a:t>
            </a:r>
            <a:r>
              <a:rPr lang="en-US" sz="700" dirty="0" err="1"/>
              <a:t>relu</a:t>
            </a:r>
            <a:r>
              <a:rPr lang="en-US" sz="700" dirty="0"/>
              <a:t>’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AAFA7C-F57B-3707-345C-CD239C9E9DFD}"/>
              </a:ext>
            </a:extLst>
          </p:cNvPr>
          <p:cNvCxnSpPr/>
          <p:nvPr/>
        </p:nvCxnSpPr>
        <p:spPr>
          <a:xfrm>
            <a:off x="5252690" y="5473399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3990F23-9ADB-7F78-B3FF-ADAE1B6DD86C}"/>
              </a:ext>
            </a:extLst>
          </p:cNvPr>
          <p:cNvSpPr/>
          <p:nvPr/>
        </p:nvSpPr>
        <p:spPr>
          <a:xfrm>
            <a:off x="2850997" y="521583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135A3-6A32-9DDD-149D-1819ECA56216}"/>
              </a:ext>
            </a:extLst>
          </p:cNvPr>
          <p:cNvSpPr txBox="1"/>
          <p:nvPr/>
        </p:nvSpPr>
        <p:spPr>
          <a:xfrm>
            <a:off x="2845595" y="5408985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70221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575</Words>
  <Application>Microsoft Macintosh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Rodrigues Alberto</dc:creator>
  <cp:lastModifiedBy>Nuno Rodrigues Alberto</cp:lastModifiedBy>
  <cp:revision>10</cp:revision>
  <dcterms:created xsi:type="dcterms:W3CDTF">2023-03-12T18:26:01Z</dcterms:created>
  <dcterms:modified xsi:type="dcterms:W3CDTF">2023-05-01T13:22:19Z</dcterms:modified>
</cp:coreProperties>
</file>