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48"/>
    <p:restoredTop sz="94648"/>
  </p:normalViewPr>
  <p:slideViewPr>
    <p:cSldViewPr snapToGrid="0">
      <p:cViewPr>
        <p:scale>
          <a:sx n="90" d="100"/>
          <a:sy n="90" d="100"/>
        </p:scale>
        <p:origin x="232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D192-51BE-439B-6C3C-EDD14A782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F7761-D934-FF9E-35DE-2D40DB2D9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1126F-3EC3-C76F-FAD7-387AE78B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3F3AC-20F8-C1F7-99EF-F370C804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8BBE7-9BC4-D995-B504-10E087E3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8A6A-B5A8-D6BE-C748-AFD36DFE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9F90C-2160-EDB3-269A-8FC0742C8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A2594-F7C8-11AD-D88D-57A99E69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BCBC7-66CB-CD6A-1543-90FECBFC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44888-E721-5A8F-D7B3-7BADB962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7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34F01-DA50-BFE1-1618-17D6F09FC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6FE80-1684-F450-B224-50C561CEB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0EA50-BD04-0332-83EA-EB8EF54A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D9108-AE58-5984-718A-A78F72F3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5AFE1-EC2C-EF07-51C3-519F6561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7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005F-B9CE-70B8-3929-A3CCE8DA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9340-6E11-F965-51A7-88796A7BB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06089-E97F-91F5-000C-F766CDD9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ABD3-215E-E18E-ADF4-C60A73C6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D3168-1F95-B973-7D9D-D8D40900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7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0F2F-C649-D36A-EF08-A35E888D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FAC2F-75EA-3EF1-AC2F-0B924C801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B3448-EE32-7DFF-EA52-F47D6A60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ED03D-DA69-252F-1FD6-DF06E705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5DA03-61F3-01D7-7B4C-339A009B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7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F607-5021-AED7-9DC8-94F5221E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E0788-53A9-4D93-AEAF-F856BDD89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6D35-A5F5-BCA9-A7ED-119C27CF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8DE1C-A265-3219-9F59-BCE42AD0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C4E03-D962-FF67-6BAA-A1E01138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7D417-CB86-3816-72CB-FF4EA638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6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A419-0E5E-649A-8CC6-8527C0248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FA40E-A83B-09E3-471C-DE4E67600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0D29B-6FED-5009-A471-354BB107C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A70C4-1AB9-0CBF-349D-DC18B0E4C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BDF98-9A58-E8AF-2DB6-655B71DF8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E8062-0BE7-5224-0BBA-521EC304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4EE83-900E-334B-5AE3-160C6417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CF4F1-24E1-ADDB-188A-A2FEEBE3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3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0541-8BD8-D44E-D6A4-4FEF567A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95352-1C17-702C-503C-4E93B759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1D797-17E3-360D-F454-A16B81B2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5E99D-31F4-0666-1FDA-320BCBCE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0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2BABF-A33E-2FF8-2ACA-BC628F60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94D7E-9498-C4FB-E432-09AAD71F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38EC-F301-C8FF-757B-AA6C9416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4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B097-8DC6-47C5-9EFA-78928B2F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1A7A-0EF1-B647-D851-F490E5DFE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09435-8881-BDAB-BEF0-D65CA9BE1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844C6-BAF4-342C-9EAA-4DE6D9A1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E452C-A2BB-AB9F-E21F-BBAF6C9D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3D4F-231E-F78C-D1B9-75CE674F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2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5442-6985-197E-FAD1-3EA98F07F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CD85D-964A-5C86-0425-6B05DCE15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144C0-FE7C-EDB9-CAFD-B0EDA8DEA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16195-99EB-81D9-46DA-9E84E410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747B6-190A-BCEA-3AE9-F17B242D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ECCB4-9CD7-2F5A-C525-9FB01847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9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717B8-5BAD-497A-AA01-4978DB8D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32649-E397-F774-FFEC-033B2DC4F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095AF-1D1E-52FF-ABDC-E01E8B851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7C484-CE02-754E-A617-F013FA497E0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2029A-16C7-0CC0-1B58-86CA0DB62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CF5CA-9B80-AB7D-AA49-AA25BD8C1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8FDF734-1312-A115-D493-5D855A5F6725}"/>
              </a:ext>
            </a:extLst>
          </p:cNvPr>
          <p:cNvSpPr/>
          <p:nvPr/>
        </p:nvSpPr>
        <p:spPr>
          <a:xfrm>
            <a:off x="1147423" y="1417988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2C218-F4EC-094C-FECF-67A8A0095A60}"/>
              </a:ext>
            </a:extLst>
          </p:cNvPr>
          <p:cNvSpPr/>
          <p:nvPr/>
        </p:nvSpPr>
        <p:spPr>
          <a:xfrm>
            <a:off x="2639954" y="248738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315093-0623-FFD1-41BA-82992843FF8D}"/>
              </a:ext>
            </a:extLst>
          </p:cNvPr>
          <p:cNvSpPr/>
          <p:nvPr/>
        </p:nvSpPr>
        <p:spPr>
          <a:xfrm>
            <a:off x="4132491" y="248738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2E4133-09A6-AE1A-A893-47DCA26836E9}"/>
              </a:ext>
            </a:extLst>
          </p:cNvPr>
          <p:cNvSpPr/>
          <p:nvPr/>
        </p:nvSpPr>
        <p:spPr>
          <a:xfrm>
            <a:off x="5667377" y="248738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1FCF666-48C4-F2D4-FA2A-834A4E83576F}"/>
              </a:ext>
            </a:extLst>
          </p:cNvPr>
          <p:cNvSpPr/>
          <p:nvPr/>
        </p:nvSpPr>
        <p:spPr>
          <a:xfrm>
            <a:off x="7202263" y="2487382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7E336C-6206-E0FD-EEBE-01881FDFF9DD}"/>
              </a:ext>
            </a:extLst>
          </p:cNvPr>
          <p:cNvSpPr/>
          <p:nvPr/>
        </p:nvSpPr>
        <p:spPr>
          <a:xfrm>
            <a:off x="8737149" y="2487381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9CD20-5147-5372-6E21-A0BB39667A33}"/>
              </a:ext>
            </a:extLst>
          </p:cNvPr>
          <p:cNvSpPr txBox="1"/>
          <p:nvPr/>
        </p:nvSpPr>
        <p:spPr>
          <a:xfrm>
            <a:off x="1476290" y="1679528"/>
            <a:ext cx="532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D92AEF-605F-E437-52E4-5BCD9AC8BC57}"/>
              </a:ext>
            </a:extLst>
          </p:cNvPr>
          <p:cNvSpPr txBox="1"/>
          <p:nvPr/>
        </p:nvSpPr>
        <p:spPr>
          <a:xfrm>
            <a:off x="2597599" y="2748905"/>
            <a:ext cx="1275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1D convolutional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7342D-EC2D-D648-0FE3-2B4679913C14}"/>
              </a:ext>
            </a:extLst>
          </p:cNvPr>
          <p:cNvSpPr txBox="1"/>
          <p:nvPr/>
        </p:nvSpPr>
        <p:spPr>
          <a:xfrm>
            <a:off x="4092518" y="2748905"/>
            <a:ext cx="1275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1D convolutional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B88860-E3B7-1F8C-6A4A-FBA88871E651}"/>
              </a:ext>
            </a:extLst>
          </p:cNvPr>
          <p:cNvSpPr txBox="1"/>
          <p:nvPr/>
        </p:nvSpPr>
        <p:spPr>
          <a:xfrm>
            <a:off x="5625020" y="2752032"/>
            <a:ext cx="1275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1D convolutional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E16BD-268F-20F8-9AAB-2ED0C3FA51DD}"/>
              </a:ext>
            </a:extLst>
          </p:cNvPr>
          <p:cNvSpPr txBox="1"/>
          <p:nvPr/>
        </p:nvSpPr>
        <p:spPr>
          <a:xfrm>
            <a:off x="7159902" y="2748905"/>
            <a:ext cx="1275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1D convolutional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884ACF-B859-4DDA-3FC5-BB0E86F4726B}"/>
              </a:ext>
            </a:extLst>
          </p:cNvPr>
          <p:cNvSpPr txBox="1"/>
          <p:nvPr/>
        </p:nvSpPr>
        <p:spPr>
          <a:xfrm>
            <a:off x="8694784" y="2748905"/>
            <a:ext cx="1275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1D convolutional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FE4961-92C4-385F-1A10-0EC4C08D17D4}"/>
              </a:ext>
            </a:extLst>
          </p:cNvPr>
          <p:cNvSpPr/>
          <p:nvPr/>
        </p:nvSpPr>
        <p:spPr>
          <a:xfrm>
            <a:off x="1147423" y="2487366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FAC2F4-E428-BE83-BCF4-AEC0B95B4525}"/>
              </a:ext>
            </a:extLst>
          </p:cNvPr>
          <p:cNvSpPr txBox="1"/>
          <p:nvPr/>
        </p:nvSpPr>
        <p:spPr>
          <a:xfrm>
            <a:off x="1371728" y="2748906"/>
            <a:ext cx="742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Reshape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B7292D1-FE46-A7CA-D066-3234C0B54312}"/>
              </a:ext>
            </a:extLst>
          </p:cNvPr>
          <p:cNvSpPr/>
          <p:nvPr/>
        </p:nvSpPr>
        <p:spPr>
          <a:xfrm>
            <a:off x="4132487" y="4610666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9D5A9FC-2BBA-55F2-A638-629AB0CEC51F}"/>
              </a:ext>
            </a:extLst>
          </p:cNvPr>
          <p:cNvSpPr/>
          <p:nvPr/>
        </p:nvSpPr>
        <p:spPr>
          <a:xfrm>
            <a:off x="4132487" y="354902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18EB6B3-9E92-C7ED-6E13-19928C44AC05}"/>
              </a:ext>
            </a:extLst>
          </p:cNvPr>
          <p:cNvSpPr/>
          <p:nvPr/>
        </p:nvSpPr>
        <p:spPr>
          <a:xfrm>
            <a:off x="5667373" y="354902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AC4025-9CD8-A897-84D5-67360D801004}"/>
              </a:ext>
            </a:extLst>
          </p:cNvPr>
          <p:cNvSpPr txBox="1"/>
          <p:nvPr/>
        </p:nvSpPr>
        <p:spPr>
          <a:xfrm>
            <a:off x="4361681" y="3802864"/>
            <a:ext cx="732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Dropout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D5020C-CF90-3A32-2498-015C7879F0AD}"/>
              </a:ext>
            </a:extLst>
          </p:cNvPr>
          <p:cNvSpPr txBox="1"/>
          <p:nvPr/>
        </p:nvSpPr>
        <p:spPr>
          <a:xfrm>
            <a:off x="5972766" y="3807476"/>
            <a:ext cx="57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Dense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23A0126-CA9B-9044-48B1-6A28C25E3757}"/>
              </a:ext>
            </a:extLst>
          </p:cNvPr>
          <p:cNvSpPr/>
          <p:nvPr/>
        </p:nvSpPr>
        <p:spPr>
          <a:xfrm>
            <a:off x="7202256" y="354902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890AA0E-1186-B442-95EE-A2CCFE1C00BB}"/>
              </a:ext>
            </a:extLst>
          </p:cNvPr>
          <p:cNvSpPr/>
          <p:nvPr/>
        </p:nvSpPr>
        <p:spPr>
          <a:xfrm>
            <a:off x="8737141" y="354902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2415C6-4AB4-25F2-6014-F8CA8DE04255}"/>
              </a:ext>
            </a:extLst>
          </p:cNvPr>
          <p:cNvSpPr txBox="1"/>
          <p:nvPr/>
        </p:nvSpPr>
        <p:spPr>
          <a:xfrm>
            <a:off x="7480434" y="3810572"/>
            <a:ext cx="63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Flatten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3A6D7A-F803-F01E-C4E5-2D6D52A9B438}"/>
              </a:ext>
            </a:extLst>
          </p:cNvPr>
          <p:cNvSpPr txBox="1"/>
          <p:nvPr/>
        </p:nvSpPr>
        <p:spPr>
          <a:xfrm>
            <a:off x="8836677" y="3718240"/>
            <a:ext cx="991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Bidirectional </a:t>
            </a:r>
          </a:p>
          <a:p>
            <a:pPr algn="ctr"/>
            <a:r>
              <a:rPr lang="en-GB" sz="1200" b="1" dirty="0"/>
              <a:t>LSTM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683C78-AB3E-96A5-59B3-8D7BD4911B3A}"/>
              </a:ext>
            </a:extLst>
          </p:cNvPr>
          <p:cNvSpPr txBox="1"/>
          <p:nvPr/>
        </p:nvSpPr>
        <p:spPr>
          <a:xfrm>
            <a:off x="4444230" y="4872245"/>
            <a:ext cx="57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Dense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38B110-688A-CDB1-A884-13870C117D5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830578" y="2887434"/>
            <a:ext cx="30191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0E7CED1-C7FE-B78A-9775-3D6EC15B5BC0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323115" y="2887433"/>
            <a:ext cx="3442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1286A88-C0AC-2D78-64A4-77AC86B187DD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6858001" y="2887432"/>
            <a:ext cx="3442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BC24E94-AE7E-6B57-8ED8-6847E21B1582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392887" y="2887431"/>
            <a:ext cx="3442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7AC9EC1D-655D-CB1D-7123-74FEE274F19D}"/>
              </a:ext>
            </a:extLst>
          </p:cNvPr>
          <p:cNvCxnSpPr>
            <a:stCxn id="8" idx="3"/>
            <a:endCxn id="26" idx="3"/>
          </p:cNvCxnSpPr>
          <p:nvPr/>
        </p:nvCxnSpPr>
        <p:spPr>
          <a:xfrm flipH="1">
            <a:off x="9927765" y="2887431"/>
            <a:ext cx="8" cy="1061644"/>
          </a:xfrm>
          <a:prstGeom prst="curvedConnector3">
            <a:avLst>
              <a:gd name="adj1" fmla="val -28575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F20EA82-5735-1BC6-740D-EAFE1056EDEB}"/>
              </a:ext>
            </a:extLst>
          </p:cNvPr>
          <p:cNvCxnSpPr>
            <a:stCxn id="26" idx="1"/>
            <a:endCxn id="25" idx="3"/>
          </p:cNvCxnSpPr>
          <p:nvPr/>
        </p:nvCxnSpPr>
        <p:spPr>
          <a:xfrm flipH="1">
            <a:off x="8392880" y="3949075"/>
            <a:ext cx="3442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8DAF501-792F-097C-2838-A4A6EB6B34A5}"/>
              </a:ext>
            </a:extLst>
          </p:cNvPr>
          <p:cNvCxnSpPr>
            <a:stCxn id="25" idx="1"/>
            <a:endCxn id="21" idx="3"/>
          </p:cNvCxnSpPr>
          <p:nvPr/>
        </p:nvCxnSpPr>
        <p:spPr>
          <a:xfrm flipH="1">
            <a:off x="6857997" y="3949075"/>
            <a:ext cx="3442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60EE9BE-BB2F-5607-441A-D042CFB24BA4}"/>
              </a:ext>
            </a:extLst>
          </p:cNvPr>
          <p:cNvCxnSpPr>
            <a:stCxn id="21" idx="1"/>
            <a:endCxn id="20" idx="3"/>
          </p:cNvCxnSpPr>
          <p:nvPr/>
        </p:nvCxnSpPr>
        <p:spPr>
          <a:xfrm flipH="1">
            <a:off x="5323111" y="3949075"/>
            <a:ext cx="3442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83653BC8-7BA7-B857-4913-A6DA356083A6}"/>
              </a:ext>
            </a:extLst>
          </p:cNvPr>
          <p:cNvCxnSpPr>
            <a:stCxn id="20" idx="1"/>
            <a:endCxn id="19" idx="1"/>
          </p:cNvCxnSpPr>
          <p:nvPr/>
        </p:nvCxnSpPr>
        <p:spPr>
          <a:xfrm rot="10800000" flipV="1">
            <a:off x="4132487" y="3949074"/>
            <a:ext cx="12700" cy="10616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6B5FDBAF-87F4-CB18-C080-F7322EBC6B79}"/>
              </a:ext>
            </a:extLst>
          </p:cNvPr>
          <p:cNvCxnSpPr>
            <a:stCxn id="2" idx="1"/>
            <a:endCxn id="17" idx="1"/>
          </p:cNvCxnSpPr>
          <p:nvPr/>
        </p:nvCxnSpPr>
        <p:spPr>
          <a:xfrm rot="10800000" flipV="1">
            <a:off x="1147423" y="1818038"/>
            <a:ext cx="12700" cy="106937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CA483A-BDE9-DE11-2427-8A7A001BA919}"/>
              </a:ext>
            </a:extLst>
          </p:cNvPr>
          <p:cNvCxnSpPr>
            <a:stCxn id="17" idx="3"/>
            <a:endCxn id="4" idx="1"/>
          </p:cNvCxnSpPr>
          <p:nvPr/>
        </p:nvCxnSpPr>
        <p:spPr>
          <a:xfrm>
            <a:off x="2338047" y="2887416"/>
            <a:ext cx="301907" cy="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3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8FDF734-1312-A115-D493-5D855A5F6725}"/>
              </a:ext>
            </a:extLst>
          </p:cNvPr>
          <p:cNvSpPr/>
          <p:nvPr/>
        </p:nvSpPr>
        <p:spPr>
          <a:xfrm>
            <a:off x="922006" y="101733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2C218-F4EC-094C-FECF-67A8A0095A60}"/>
              </a:ext>
            </a:extLst>
          </p:cNvPr>
          <p:cNvSpPr/>
          <p:nvPr/>
        </p:nvSpPr>
        <p:spPr>
          <a:xfrm>
            <a:off x="2460026" y="101757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315093-0623-FFD1-41BA-82992843FF8D}"/>
              </a:ext>
            </a:extLst>
          </p:cNvPr>
          <p:cNvSpPr/>
          <p:nvPr/>
        </p:nvSpPr>
        <p:spPr>
          <a:xfrm>
            <a:off x="4001863" y="101781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2E4133-09A6-AE1A-A893-47DCA26836E9}"/>
              </a:ext>
            </a:extLst>
          </p:cNvPr>
          <p:cNvSpPr/>
          <p:nvPr/>
        </p:nvSpPr>
        <p:spPr>
          <a:xfrm>
            <a:off x="5536749" y="1017812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9CD20-5147-5372-6E21-A0BB39667A33}"/>
              </a:ext>
            </a:extLst>
          </p:cNvPr>
          <p:cNvSpPr txBox="1"/>
          <p:nvPr/>
        </p:nvSpPr>
        <p:spPr>
          <a:xfrm>
            <a:off x="1269592" y="1048524"/>
            <a:ext cx="50172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D92AEF-605F-E437-52E4-5BCD9AC8BC57}"/>
              </a:ext>
            </a:extLst>
          </p:cNvPr>
          <p:cNvSpPr txBox="1"/>
          <p:nvPr/>
        </p:nvSpPr>
        <p:spPr>
          <a:xfrm>
            <a:off x="2502163" y="1047922"/>
            <a:ext cx="111330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convolutional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7342D-EC2D-D648-0FE3-2B4679913C14}"/>
              </a:ext>
            </a:extLst>
          </p:cNvPr>
          <p:cNvSpPr txBox="1"/>
          <p:nvPr/>
        </p:nvSpPr>
        <p:spPr>
          <a:xfrm>
            <a:off x="4041621" y="1047922"/>
            <a:ext cx="111110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convolutional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B88860-E3B7-1F8C-6A4A-FBA88871E651}"/>
              </a:ext>
            </a:extLst>
          </p:cNvPr>
          <p:cNvSpPr txBox="1"/>
          <p:nvPr/>
        </p:nvSpPr>
        <p:spPr>
          <a:xfrm>
            <a:off x="5580881" y="1043131"/>
            <a:ext cx="110235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convolutional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23A0126-CA9B-9044-48B1-6A28C25E3757}"/>
              </a:ext>
            </a:extLst>
          </p:cNvPr>
          <p:cNvSpPr/>
          <p:nvPr/>
        </p:nvSpPr>
        <p:spPr>
          <a:xfrm>
            <a:off x="8629334" y="101733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890AA0E-1186-B442-95EE-A2CCFE1C00BB}"/>
              </a:ext>
            </a:extLst>
          </p:cNvPr>
          <p:cNvSpPr/>
          <p:nvPr/>
        </p:nvSpPr>
        <p:spPr>
          <a:xfrm>
            <a:off x="7071628" y="1017811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3A6D7A-F803-F01E-C4E5-2D6D52A9B438}"/>
              </a:ext>
            </a:extLst>
          </p:cNvPr>
          <p:cNvSpPr txBox="1"/>
          <p:nvPr/>
        </p:nvSpPr>
        <p:spPr>
          <a:xfrm>
            <a:off x="7045281" y="1043131"/>
            <a:ext cx="1233303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27" b="1" dirty="0"/>
              <a:t>Bidirectional LSTM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55684C-0043-E9EF-144F-B97097536857}"/>
              </a:ext>
            </a:extLst>
          </p:cNvPr>
          <p:cNvSpPr txBox="1"/>
          <p:nvPr/>
        </p:nvSpPr>
        <p:spPr>
          <a:xfrm>
            <a:off x="8945237" y="1042654"/>
            <a:ext cx="558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Dense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A7CD5B2-CB02-CF9B-B01E-908D4A98C983}"/>
              </a:ext>
            </a:extLst>
          </p:cNvPr>
          <p:cNvSpPr/>
          <p:nvPr/>
        </p:nvSpPr>
        <p:spPr>
          <a:xfrm>
            <a:off x="10171739" y="101733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FAB5E0-8380-3922-2E76-8D0D5D98DEBC}"/>
              </a:ext>
            </a:extLst>
          </p:cNvPr>
          <p:cNvSpPr txBox="1"/>
          <p:nvPr/>
        </p:nvSpPr>
        <p:spPr>
          <a:xfrm>
            <a:off x="921830" y="1239492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shape = (</a:t>
            </a:r>
            <a:r>
              <a:rPr lang="en-US" sz="700" b="1" dirty="0" err="1"/>
              <a:t>window_length</a:t>
            </a:r>
            <a:r>
              <a:rPr lang="en-US" sz="700" b="1" dirty="0"/>
              <a:t>,)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6097FF-B651-D2F9-F7E2-107F22F1B3C4}"/>
              </a:ext>
            </a:extLst>
          </p:cNvPr>
          <p:cNvSpPr txBox="1"/>
          <p:nvPr/>
        </p:nvSpPr>
        <p:spPr>
          <a:xfrm>
            <a:off x="2456209" y="1242112"/>
            <a:ext cx="119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filters = 32</a:t>
            </a:r>
          </a:p>
          <a:p>
            <a:pPr algn="ctr"/>
            <a:r>
              <a:rPr lang="en-US" sz="700" b="1" dirty="0" err="1"/>
              <a:t>kernel_size</a:t>
            </a:r>
            <a:r>
              <a:rPr lang="en-US" sz="700" b="1" dirty="0"/>
              <a:t> = 7</a:t>
            </a:r>
          </a:p>
          <a:p>
            <a:pPr algn="ctr"/>
            <a:r>
              <a:rPr lang="en-US" sz="700" b="1" dirty="0"/>
              <a:t>strides = 1</a:t>
            </a:r>
          </a:p>
          <a:p>
            <a:pPr algn="ctr"/>
            <a:r>
              <a:rPr lang="en-US" sz="700" b="1" dirty="0"/>
              <a:t>padding = "same"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D5D747-D2E7-AC28-6BDF-C3C8D2470972}"/>
              </a:ext>
            </a:extLst>
          </p:cNvPr>
          <p:cNvSpPr txBox="1"/>
          <p:nvPr/>
        </p:nvSpPr>
        <p:spPr>
          <a:xfrm>
            <a:off x="7064663" y="1243991"/>
            <a:ext cx="119062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units = 128</a:t>
            </a:r>
          </a:p>
          <a:p>
            <a:pPr algn="ctr"/>
            <a:r>
              <a:rPr lang="en-US" sz="700" b="1" dirty="0"/>
              <a:t>activation = “tanh”</a:t>
            </a:r>
          </a:p>
          <a:p>
            <a:pPr algn="ctr"/>
            <a:r>
              <a:rPr lang="en-US" sz="700" b="1" dirty="0" err="1"/>
              <a:t>return_sequences</a:t>
            </a:r>
            <a:r>
              <a:rPr lang="en-US" sz="700" b="1" dirty="0"/>
              <a:t> = False</a:t>
            </a:r>
          </a:p>
          <a:p>
            <a:pPr algn="ctr"/>
            <a:r>
              <a:rPr lang="en-US" sz="700" b="1" dirty="0" err="1"/>
              <a:t>merge_mode</a:t>
            </a:r>
            <a:r>
              <a:rPr lang="en-US" sz="700" b="1" dirty="0"/>
              <a:t> = “</a:t>
            </a:r>
            <a:r>
              <a:rPr lang="en-US" sz="700" b="1" dirty="0" err="1"/>
              <a:t>concat</a:t>
            </a:r>
            <a:r>
              <a:rPr lang="en-US" sz="700" b="1" dirty="0"/>
              <a:t>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70E626-9671-B590-0581-FA0A4B404151}"/>
              </a:ext>
            </a:extLst>
          </p:cNvPr>
          <p:cNvSpPr txBox="1"/>
          <p:nvPr/>
        </p:nvSpPr>
        <p:spPr>
          <a:xfrm>
            <a:off x="8629334" y="1239016"/>
            <a:ext cx="11906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units = 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9FDECF-01DF-0213-3FD5-F5BD7A7E4DC1}"/>
              </a:ext>
            </a:extLst>
          </p:cNvPr>
          <p:cNvSpPr txBox="1"/>
          <p:nvPr/>
        </p:nvSpPr>
        <p:spPr>
          <a:xfrm>
            <a:off x="10171738" y="1239252"/>
            <a:ext cx="1190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units = 1</a:t>
            </a:r>
          </a:p>
          <a:p>
            <a:pPr algn="ctr"/>
            <a:r>
              <a:rPr lang="en-US" sz="700" b="1" dirty="0"/>
              <a:t>activation = “linear”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189656-7C7F-8851-27E1-7927C12A3E2E}"/>
              </a:ext>
            </a:extLst>
          </p:cNvPr>
          <p:cNvSpPr txBox="1"/>
          <p:nvPr/>
        </p:nvSpPr>
        <p:spPr>
          <a:xfrm>
            <a:off x="4001825" y="1242112"/>
            <a:ext cx="119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filters = 32</a:t>
            </a:r>
          </a:p>
          <a:p>
            <a:pPr algn="ctr"/>
            <a:r>
              <a:rPr lang="en-US" sz="700" b="1" dirty="0" err="1"/>
              <a:t>kernel_size</a:t>
            </a:r>
            <a:r>
              <a:rPr lang="en-US" sz="700" b="1" dirty="0"/>
              <a:t> = 7</a:t>
            </a:r>
          </a:p>
          <a:p>
            <a:pPr algn="ctr"/>
            <a:r>
              <a:rPr lang="en-US" sz="700" b="1" dirty="0"/>
              <a:t>strides = 1</a:t>
            </a:r>
          </a:p>
          <a:p>
            <a:pPr algn="ctr"/>
            <a:r>
              <a:rPr lang="en-US" sz="700" b="1" dirty="0"/>
              <a:t>padding = "same"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C24842-778C-5925-4921-159EFCB76F19}"/>
              </a:ext>
            </a:extLst>
          </p:cNvPr>
          <p:cNvSpPr txBox="1"/>
          <p:nvPr/>
        </p:nvSpPr>
        <p:spPr>
          <a:xfrm>
            <a:off x="5536739" y="1242112"/>
            <a:ext cx="119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filters = 32</a:t>
            </a:r>
          </a:p>
          <a:p>
            <a:pPr algn="ctr"/>
            <a:r>
              <a:rPr lang="en-US" sz="700" b="1" dirty="0" err="1"/>
              <a:t>kernel_size</a:t>
            </a:r>
            <a:r>
              <a:rPr lang="en-US" sz="700" b="1" dirty="0"/>
              <a:t> = 7</a:t>
            </a:r>
          </a:p>
          <a:p>
            <a:pPr algn="ctr"/>
            <a:r>
              <a:rPr lang="en-US" sz="700" b="1" dirty="0"/>
              <a:t>strides = 1</a:t>
            </a:r>
          </a:p>
          <a:p>
            <a:pPr algn="ctr"/>
            <a:r>
              <a:rPr lang="en-US" sz="700" b="1" dirty="0"/>
              <a:t>padding = "same"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D7B41F-B36A-D805-B8FE-61189C1348A3}"/>
              </a:ext>
            </a:extLst>
          </p:cNvPr>
          <p:cNvSpPr txBox="1"/>
          <p:nvPr/>
        </p:nvSpPr>
        <p:spPr>
          <a:xfrm>
            <a:off x="10487641" y="1042891"/>
            <a:ext cx="558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Dense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C1CA712-7D07-9503-4C3A-86245035761B}"/>
              </a:ext>
            </a:extLst>
          </p:cNvPr>
          <p:cNvSpPr/>
          <p:nvPr/>
        </p:nvSpPr>
        <p:spPr>
          <a:xfrm>
            <a:off x="924067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7DB49E-3B47-A2BA-7E7E-BD635A026DCA}"/>
              </a:ext>
            </a:extLst>
          </p:cNvPr>
          <p:cNvSpPr txBox="1"/>
          <p:nvPr/>
        </p:nvSpPr>
        <p:spPr>
          <a:xfrm>
            <a:off x="1182563" y="2252795"/>
            <a:ext cx="66951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Reshape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97910A-415E-414D-53E4-F62341B1BB7E}"/>
              </a:ext>
            </a:extLst>
          </p:cNvPr>
          <p:cNvSpPr txBox="1"/>
          <p:nvPr/>
        </p:nvSpPr>
        <p:spPr>
          <a:xfrm>
            <a:off x="923891" y="2436961"/>
            <a:ext cx="1190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/>
              <a:t>target_shape</a:t>
            </a:r>
            <a:r>
              <a:rPr lang="en-US" sz="700" b="1" dirty="0"/>
              <a:t> = (</a:t>
            </a:r>
            <a:r>
              <a:rPr lang="en-US" sz="700" b="1" dirty="0" err="1"/>
              <a:t>window_length</a:t>
            </a:r>
            <a:r>
              <a:rPr lang="en-US" sz="700" b="1" dirty="0"/>
              <a:t>, 1)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5497300-C4DD-FD0A-1735-83F79A12786D}"/>
              </a:ext>
            </a:extLst>
          </p:cNvPr>
          <p:cNvCxnSpPr>
            <a:stCxn id="2" idx="2"/>
            <a:endCxn id="53" idx="0"/>
          </p:cNvCxnSpPr>
          <p:nvPr/>
        </p:nvCxnSpPr>
        <p:spPr>
          <a:xfrm>
            <a:off x="1517318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2158C9C7-3803-8894-91C8-32C9138C7707}"/>
              </a:ext>
            </a:extLst>
          </p:cNvPr>
          <p:cNvCxnSpPr>
            <a:stCxn id="53" idx="3"/>
            <a:endCxn id="43" idx="1"/>
          </p:cNvCxnSpPr>
          <p:nvPr/>
        </p:nvCxnSpPr>
        <p:spPr>
          <a:xfrm flipV="1">
            <a:off x="2114691" y="1503722"/>
            <a:ext cx="341518" cy="11111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3DA2B82-EEAD-02DA-557A-7818E9A30587}"/>
              </a:ext>
            </a:extLst>
          </p:cNvPr>
          <p:cNvSpPr/>
          <p:nvPr/>
        </p:nvSpPr>
        <p:spPr>
          <a:xfrm>
            <a:off x="2457887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E7EEFDF-9864-5A56-24CD-F78EC469AD49}"/>
              </a:ext>
            </a:extLst>
          </p:cNvPr>
          <p:cNvSpPr txBox="1"/>
          <p:nvPr/>
        </p:nvSpPr>
        <p:spPr>
          <a:xfrm>
            <a:off x="2413904" y="2251480"/>
            <a:ext cx="1289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Batch </a:t>
            </a:r>
            <a:r>
              <a:rPr lang="en-US" sz="1027" b="1" dirty="0" err="1"/>
              <a:t>Normalisation</a:t>
            </a:r>
            <a:endParaRPr lang="en-US" sz="1027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B9638B-16CB-0C0E-719C-2D14D5365356}"/>
              </a:ext>
            </a:extLst>
          </p:cNvPr>
          <p:cNvSpPr txBox="1"/>
          <p:nvPr/>
        </p:nvSpPr>
        <p:spPr>
          <a:xfrm>
            <a:off x="2457711" y="2436961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Default hyperparameters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BF59DE30-2EF2-1556-496A-81DB69D6D961}"/>
              </a:ext>
            </a:extLst>
          </p:cNvPr>
          <p:cNvSpPr/>
          <p:nvPr/>
        </p:nvSpPr>
        <p:spPr>
          <a:xfrm>
            <a:off x="2463501" y="3412032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9F4B2B-97CB-2A2F-E084-92CE8C86ED49}"/>
              </a:ext>
            </a:extLst>
          </p:cNvPr>
          <p:cNvSpPr txBox="1"/>
          <p:nvPr/>
        </p:nvSpPr>
        <p:spPr>
          <a:xfrm>
            <a:off x="2685891" y="3468524"/>
            <a:ext cx="74463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Activation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17A3682-2197-2E41-2A48-757D80449EE7}"/>
              </a:ext>
            </a:extLst>
          </p:cNvPr>
          <p:cNvSpPr txBox="1"/>
          <p:nvPr/>
        </p:nvSpPr>
        <p:spPr>
          <a:xfrm>
            <a:off x="2463325" y="3634190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Activation = </a:t>
            </a:r>
            <a:r>
              <a:rPr lang="en-US" sz="700" b="1" dirty="0" err="1"/>
              <a:t>ReLu</a:t>
            </a:r>
            <a:endParaRPr lang="en-US" sz="700" b="1" dirty="0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F8D08EA-CBD1-C79D-438A-D3D7755786E1}"/>
              </a:ext>
            </a:extLst>
          </p:cNvPr>
          <p:cNvSpPr/>
          <p:nvPr/>
        </p:nvSpPr>
        <p:spPr>
          <a:xfrm>
            <a:off x="2463325" y="461590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5874BB4-3578-490A-C44D-F45FA1B7A517}"/>
              </a:ext>
            </a:extLst>
          </p:cNvPr>
          <p:cNvSpPr txBox="1"/>
          <p:nvPr/>
        </p:nvSpPr>
        <p:spPr>
          <a:xfrm>
            <a:off x="2519530" y="4668779"/>
            <a:ext cx="109315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Max Pooling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923BD3E-B2BE-52D3-EED2-5420758F2AB3}"/>
              </a:ext>
            </a:extLst>
          </p:cNvPr>
          <p:cNvSpPr txBox="1"/>
          <p:nvPr/>
        </p:nvSpPr>
        <p:spPr>
          <a:xfrm>
            <a:off x="2463149" y="4838062"/>
            <a:ext cx="1190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/>
              <a:t>pool_size</a:t>
            </a:r>
            <a:r>
              <a:rPr lang="en-US" sz="700" b="1" dirty="0"/>
              <a:t> = 2</a:t>
            </a:r>
          </a:p>
          <a:p>
            <a:pPr algn="ctr"/>
            <a:r>
              <a:rPr lang="en-US" sz="700" b="1" dirty="0"/>
              <a:t>strides = 2</a:t>
            </a:r>
          </a:p>
          <a:p>
            <a:pPr algn="ctr"/>
            <a:r>
              <a:rPr lang="en-US" sz="700" b="1" dirty="0"/>
              <a:t>padding = 'valid'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5755C34-8D6B-B34D-3B35-AA7FE8AF0A80}"/>
              </a:ext>
            </a:extLst>
          </p:cNvPr>
          <p:cNvCxnSpPr/>
          <p:nvPr/>
        </p:nvCxnSpPr>
        <p:spPr>
          <a:xfrm>
            <a:off x="3040408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BDA37BD-9F1F-8725-AEA1-AA28997DCEF9}"/>
              </a:ext>
            </a:extLst>
          </p:cNvPr>
          <p:cNvCxnSpPr/>
          <p:nvPr/>
        </p:nvCxnSpPr>
        <p:spPr>
          <a:xfrm>
            <a:off x="3058813" y="3014662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0057DBE-6A76-93CB-FB7E-514DFDD63515}"/>
              </a:ext>
            </a:extLst>
          </p:cNvPr>
          <p:cNvCxnSpPr/>
          <p:nvPr/>
        </p:nvCxnSpPr>
        <p:spPr>
          <a:xfrm>
            <a:off x="3048080" y="4218534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F090CC3E-1EDB-9E9F-5627-110851FB4911}"/>
              </a:ext>
            </a:extLst>
          </p:cNvPr>
          <p:cNvCxnSpPr>
            <a:stCxn id="80" idx="3"/>
            <a:endCxn id="49" idx="1"/>
          </p:cNvCxnSpPr>
          <p:nvPr/>
        </p:nvCxnSpPr>
        <p:spPr>
          <a:xfrm flipV="1">
            <a:off x="3653949" y="1503722"/>
            <a:ext cx="347876" cy="35122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C259292B-48FE-FD04-0288-08D22ACA6D70}"/>
              </a:ext>
            </a:extLst>
          </p:cNvPr>
          <p:cNvSpPr/>
          <p:nvPr/>
        </p:nvSpPr>
        <p:spPr>
          <a:xfrm>
            <a:off x="3993142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D52E5F-C3E9-B01E-28DD-E8C7343FA317}"/>
              </a:ext>
            </a:extLst>
          </p:cNvPr>
          <p:cNvSpPr txBox="1"/>
          <p:nvPr/>
        </p:nvSpPr>
        <p:spPr>
          <a:xfrm>
            <a:off x="3949159" y="2251480"/>
            <a:ext cx="1289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Batch </a:t>
            </a:r>
            <a:r>
              <a:rPr lang="en-US" sz="1027" b="1" dirty="0" err="1"/>
              <a:t>Normalisation</a:t>
            </a:r>
            <a:endParaRPr lang="en-US" sz="1027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F6C237-9E6F-56F8-5794-EAA83B561358}"/>
              </a:ext>
            </a:extLst>
          </p:cNvPr>
          <p:cNvSpPr txBox="1"/>
          <p:nvPr/>
        </p:nvSpPr>
        <p:spPr>
          <a:xfrm>
            <a:off x="3992966" y="2436961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Default hyperparameters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C0FA94EA-6F65-6FED-2E26-70BCEB1E318E}"/>
              </a:ext>
            </a:extLst>
          </p:cNvPr>
          <p:cNvSpPr/>
          <p:nvPr/>
        </p:nvSpPr>
        <p:spPr>
          <a:xfrm>
            <a:off x="3998756" y="3412032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57C1001-1840-AE03-AF35-67CF7274115C}"/>
              </a:ext>
            </a:extLst>
          </p:cNvPr>
          <p:cNvSpPr txBox="1"/>
          <p:nvPr/>
        </p:nvSpPr>
        <p:spPr>
          <a:xfrm>
            <a:off x="4221146" y="3468524"/>
            <a:ext cx="74463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Activation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641D983-C57D-1130-72AA-16D256D52651}"/>
              </a:ext>
            </a:extLst>
          </p:cNvPr>
          <p:cNvSpPr txBox="1"/>
          <p:nvPr/>
        </p:nvSpPr>
        <p:spPr>
          <a:xfrm>
            <a:off x="3998580" y="3634190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Activation = </a:t>
            </a:r>
            <a:r>
              <a:rPr lang="en-US" sz="700" b="1" dirty="0" err="1"/>
              <a:t>ReLu</a:t>
            </a:r>
            <a:endParaRPr lang="en-US" sz="700" b="1" dirty="0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11E7CDD4-EE77-93C1-3AC1-3201211E1C22}"/>
              </a:ext>
            </a:extLst>
          </p:cNvPr>
          <p:cNvSpPr/>
          <p:nvPr/>
        </p:nvSpPr>
        <p:spPr>
          <a:xfrm>
            <a:off x="3998580" y="461590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DB71EB4-F583-B88F-8DFE-1A29A08BDD23}"/>
              </a:ext>
            </a:extLst>
          </p:cNvPr>
          <p:cNvSpPr txBox="1"/>
          <p:nvPr/>
        </p:nvSpPr>
        <p:spPr>
          <a:xfrm>
            <a:off x="4054785" y="4668779"/>
            <a:ext cx="109315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Max Pooling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2A6DBA3-356C-2418-8E08-D22A6336619B}"/>
              </a:ext>
            </a:extLst>
          </p:cNvPr>
          <p:cNvSpPr txBox="1"/>
          <p:nvPr/>
        </p:nvSpPr>
        <p:spPr>
          <a:xfrm>
            <a:off x="3998404" y="4838062"/>
            <a:ext cx="1190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/>
              <a:t>pool_size</a:t>
            </a:r>
            <a:r>
              <a:rPr lang="en-US" sz="700" b="1" dirty="0"/>
              <a:t> = 2</a:t>
            </a:r>
          </a:p>
          <a:p>
            <a:pPr algn="ctr"/>
            <a:r>
              <a:rPr lang="en-US" sz="700" b="1" dirty="0"/>
              <a:t>strides = 2</a:t>
            </a:r>
          </a:p>
          <a:p>
            <a:pPr algn="ctr"/>
            <a:r>
              <a:rPr lang="en-US" sz="700" b="1" dirty="0"/>
              <a:t>padding = 'valid'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7EB8CBC-A314-EE1F-6798-4F65FD0F9871}"/>
              </a:ext>
            </a:extLst>
          </p:cNvPr>
          <p:cNvCxnSpPr/>
          <p:nvPr/>
        </p:nvCxnSpPr>
        <p:spPr>
          <a:xfrm>
            <a:off x="4575663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B42CCAA-9D76-F721-ADC7-652AB1998B3F}"/>
              </a:ext>
            </a:extLst>
          </p:cNvPr>
          <p:cNvCxnSpPr/>
          <p:nvPr/>
        </p:nvCxnSpPr>
        <p:spPr>
          <a:xfrm>
            <a:off x="4594068" y="3014662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D59B78B-380F-021D-AE12-F0C38BEF88AA}"/>
              </a:ext>
            </a:extLst>
          </p:cNvPr>
          <p:cNvCxnSpPr/>
          <p:nvPr/>
        </p:nvCxnSpPr>
        <p:spPr>
          <a:xfrm>
            <a:off x="4583335" y="4218534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56630A38-737C-F605-1521-40BFEB27D4AD}"/>
              </a:ext>
            </a:extLst>
          </p:cNvPr>
          <p:cNvSpPr/>
          <p:nvPr/>
        </p:nvSpPr>
        <p:spPr>
          <a:xfrm>
            <a:off x="5526962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D9D315-90FC-E3B1-F934-38D33B721CB6}"/>
              </a:ext>
            </a:extLst>
          </p:cNvPr>
          <p:cNvSpPr txBox="1"/>
          <p:nvPr/>
        </p:nvSpPr>
        <p:spPr>
          <a:xfrm>
            <a:off x="5482979" y="2251480"/>
            <a:ext cx="1289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Batch </a:t>
            </a:r>
            <a:r>
              <a:rPr lang="en-US" sz="1027" b="1" dirty="0" err="1"/>
              <a:t>Normalisation</a:t>
            </a:r>
            <a:endParaRPr lang="en-US" sz="1027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1A43FC-984D-50CC-6124-E7482ADFC2E5}"/>
              </a:ext>
            </a:extLst>
          </p:cNvPr>
          <p:cNvSpPr txBox="1"/>
          <p:nvPr/>
        </p:nvSpPr>
        <p:spPr>
          <a:xfrm>
            <a:off x="5526786" y="2436961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Default hyperparameters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81F18F21-B5C1-92AD-DF93-1DCCCDB3BE4D}"/>
              </a:ext>
            </a:extLst>
          </p:cNvPr>
          <p:cNvSpPr/>
          <p:nvPr/>
        </p:nvSpPr>
        <p:spPr>
          <a:xfrm>
            <a:off x="5532576" y="3412032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15B91D7-0AEA-162D-A76A-29454A8E8C54}"/>
              </a:ext>
            </a:extLst>
          </p:cNvPr>
          <p:cNvSpPr txBox="1"/>
          <p:nvPr/>
        </p:nvSpPr>
        <p:spPr>
          <a:xfrm>
            <a:off x="5754966" y="3468524"/>
            <a:ext cx="74463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Activation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0F93A1-3FCD-6173-19AB-C6F15ACEE495}"/>
              </a:ext>
            </a:extLst>
          </p:cNvPr>
          <p:cNvSpPr txBox="1"/>
          <p:nvPr/>
        </p:nvSpPr>
        <p:spPr>
          <a:xfrm>
            <a:off x="5532400" y="3634190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Activation = </a:t>
            </a:r>
            <a:r>
              <a:rPr lang="en-US" sz="700" b="1" dirty="0" err="1"/>
              <a:t>ReLu</a:t>
            </a:r>
            <a:endParaRPr lang="en-US" sz="700" b="1" dirty="0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850EBB67-9051-3A3F-D93B-FF8A5495BB7B}"/>
              </a:ext>
            </a:extLst>
          </p:cNvPr>
          <p:cNvSpPr/>
          <p:nvPr/>
        </p:nvSpPr>
        <p:spPr>
          <a:xfrm>
            <a:off x="5532400" y="461590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B6104AB-6F8F-7379-4D25-FAFCDEB87585}"/>
              </a:ext>
            </a:extLst>
          </p:cNvPr>
          <p:cNvSpPr txBox="1"/>
          <p:nvPr/>
        </p:nvSpPr>
        <p:spPr>
          <a:xfrm>
            <a:off x="5588605" y="4668779"/>
            <a:ext cx="109315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Max Pooling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EE5915C-7026-8971-3735-BA9FCAE464CF}"/>
              </a:ext>
            </a:extLst>
          </p:cNvPr>
          <p:cNvSpPr txBox="1"/>
          <p:nvPr/>
        </p:nvSpPr>
        <p:spPr>
          <a:xfrm>
            <a:off x="5532224" y="4838062"/>
            <a:ext cx="1190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/>
              <a:t>pool_size</a:t>
            </a:r>
            <a:r>
              <a:rPr lang="en-US" sz="700" b="1" dirty="0"/>
              <a:t> = 2</a:t>
            </a:r>
          </a:p>
          <a:p>
            <a:pPr algn="ctr"/>
            <a:r>
              <a:rPr lang="en-US" sz="700" b="1" dirty="0"/>
              <a:t>strides = 2</a:t>
            </a:r>
          </a:p>
          <a:p>
            <a:pPr algn="ctr"/>
            <a:r>
              <a:rPr lang="en-US" sz="700" b="1" dirty="0"/>
              <a:t>padding = 'valid'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5194A50-6334-3E86-DE32-2A221F79D119}"/>
              </a:ext>
            </a:extLst>
          </p:cNvPr>
          <p:cNvCxnSpPr/>
          <p:nvPr/>
        </p:nvCxnSpPr>
        <p:spPr>
          <a:xfrm>
            <a:off x="6109483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1779847-6C71-BC14-377E-A431602AA662}"/>
              </a:ext>
            </a:extLst>
          </p:cNvPr>
          <p:cNvCxnSpPr/>
          <p:nvPr/>
        </p:nvCxnSpPr>
        <p:spPr>
          <a:xfrm>
            <a:off x="6127888" y="3014662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B2151AB-1C48-15EA-1D41-67DB866AEE19}"/>
              </a:ext>
            </a:extLst>
          </p:cNvPr>
          <p:cNvCxnSpPr/>
          <p:nvPr/>
        </p:nvCxnSpPr>
        <p:spPr>
          <a:xfrm>
            <a:off x="6117155" y="4218534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21486F52-8E30-EDD4-E337-AB8024908511}"/>
              </a:ext>
            </a:extLst>
          </p:cNvPr>
          <p:cNvCxnSpPr/>
          <p:nvPr/>
        </p:nvCxnSpPr>
        <p:spPr>
          <a:xfrm flipV="1">
            <a:off x="5189204" y="1503721"/>
            <a:ext cx="347876" cy="35122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D3D75993-95D0-35B8-1E23-7B2CCCD222B5}"/>
              </a:ext>
            </a:extLst>
          </p:cNvPr>
          <p:cNvCxnSpPr/>
          <p:nvPr/>
        </p:nvCxnSpPr>
        <p:spPr>
          <a:xfrm flipV="1">
            <a:off x="6724219" y="1525885"/>
            <a:ext cx="347876" cy="35122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D56CF47A-1E96-1240-E5D7-70E95FA96DB3}"/>
              </a:ext>
            </a:extLst>
          </p:cNvPr>
          <p:cNvSpPr/>
          <p:nvPr/>
        </p:nvSpPr>
        <p:spPr>
          <a:xfrm>
            <a:off x="7089458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0A64EE9-932C-6104-2C99-E0D3F5B1FEFF}"/>
              </a:ext>
            </a:extLst>
          </p:cNvPr>
          <p:cNvSpPr txBox="1"/>
          <p:nvPr/>
        </p:nvSpPr>
        <p:spPr>
          <a:xfrm>
            <a:off x="7373895" y="2256153"/>
            <a:ext cx="62089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Flatten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A7CCD5B-8D3B-FED6-4439-365E5BCA1A3C}"/>
              </a:ext>
            </a:extLst>
          </p:cNvPr>
          <p:cNvSpPr txBox="1"/>
          <p:nvPr/>
        </p:nvSpPr>
        <p:spPr>
          <a:xfrm>
            <a:off x="7089282" y="2436961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Default hyperparameters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53BB641-4B67-26DC-BD45-0359471AED51}"/>
              </a:ext>
            </a:extLst>
          </p:cNvPr>
          <p:cNvCxnSpPr/>
          <p:nvPr/>
        </p:nvCxnSpPr>
        <p:spPr>
          <a:xfrm>
            <a:off x="7671979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Curved Connector 119">
            <a:extLst>
              <a:ext uri="{FF2B5EF4-FFF2-40B4-BE49-F238E27FC236}">
                <a16:creationId xmlns:a16="http://schemas.microsoft.com/office/drawing/2014/main" id="{5227AACC-3D9D-CE33-9536-4C23EAF05AB4}"/>
              </a:ext>
            </a:extLst>
          </p:cNvPr>
          <p:cNvCxnSpPr/>
          <p:nvPr/>
        </p:nvCxnSpPr>
        <p:spPr>
          <a:xfrm flipV="1">
            <a:off x="8278584" y="1549048"/>
            <a:ext cx="341518" cy="11111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0DFE1FD1-1B8E-626F-1697-CFEADB2FE965}"/>
              </a:ext>
            </a:extLst>
          </p:cNvPr>
          <p:cNvSpPr/>
          <p:nvPr/>
        </p:nvSpPr>
        <p:spPr>
          <a:xfrm>
            <a:off x="8629334" y="221916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854897-D7DE-328B-3DF5-47E36B6EA492}"/>
              </a:ext>
            </a:extLst>
          </p:cNvPr>
          <p:cNvSpPr txBox="1"/>
          <p:nvPr/>
        </p:nvSpPr>
        <p:spPr>
          <a:xfrm>
            <a:off x="8585351" y="2255841"/>
            <a:ext cx="1289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Batch </a:t>
            </a:r>
            <a:r>
              <a:rPr lang="en-US" sz="1027" b="1" dirty="0" err="1"/>
              <a:t>Normalisation</a:t>
            </a:r>
            <a:endParaRPr lang="en-US" sz="1027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C1AFD95-97D3-8658-6B3C-27B504101831}"/>
              </a:ext>
            </a:extLst>
          </p:cNvPr>
          <p:cNvSpPr txBox="1"/>
          <p:nvPr/>
        </p:nvSpPr>
        <p:spPr>
          <a:xfrm>
            <a:off x="8629158" y="2441322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Default hyperparameters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D1C7C1E1-7750-A76D-1576-AA657C1D76BE}"/>
              </a:ext>
            </a:extLst>
          </p:cNvPr>
          <p:cNvSpPr/>
          <p:nvPr/>
        </p:nvSpPr>
        <p:spPr>
          <a:xfrm>
            <a:off x="8634948" y="341639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2CBE6FD-D740-76B5-D500-0827B501B1EA}"/>
              </a:ext>
            </a:extLst>
          </p:cNvPr>
          <p:cNvSpPr txBox="1"/>
          <p:nvPr/>
        </p:nvSpPr>
        <p:spPr>
          <a:xfrm>
            <a:off x="8857338" y="3472885"/>
            <a:ext cx="74463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Activation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EA465FA-B743-C393-2067-5EE26DBCB82E}"/>
              </a:ext>
            </a:extLst>
          </p:cNvPr>
          <p:cNvSpPr txBox="1"/>
          <p:nvPr/>
        </p:nvSpPr>
        <p:spPr>
          <a:xfrm>
            <a:off x="8634772" y="3638551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Activation = </a:t>
            </a:r>
            <a:r>
              <a:rPr lang="en-US" sz="700" b="1" dirty="0" err="1"/>
              <a:t>ReLu</a:t>
            </a:r>
            <a:endParaRPr lang="en-US" sz="700" b="1" dirty="0"/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AEFDD72A-F476-6900-BA7E-D320A20D4509}"/>
              </a:ext>
            </a:extLst>
          </p:cNvPr>
          <p:cNvSpPr/>
          <p:nvPr/>
        </p:nvSpPr>
        <p:spPr>
          <a:xfrm>
            <a:off x="8634772" y="462026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1AD043C-43A7-75D5-FDEC-55F0E77DDB7C}"/>
              </a:ext>
            </a:extLst>
          </p:cNvPr>
          <p:cNvSpPr txBox="1"/>
          <p:nvPr/>
        </p:nvSpPr>
        <p:spPr>
          <a:xfrm>
            <a:off x="8902632" y="4668779"/>
            <a:ext cx="74443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Dropout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7CA699-CAE3-CEFA-30C6-01F935FEE2A0}"/>
              </a:ext>
            </a:extLst>
          </p:cNvPr>
          <p:cNvSpPr txBox="1"/>
          <p:nvPr/>
        </p:nvSpPr>
        <p:spPr>
          <a:xfrm>
            <a:off x="8634596" y="4842423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rate = 0.5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DFE8C2A-7DF2-20E8-0BE0-80CB6EC9FBC5}"/>
              </a:ext>
            </a:extLst>
          </p:cNvPr>
          <p:cNvCxnSpPr/>
          <p:nvPr/>
        </p:nvCxnSpPr>
        <p:spPr>
          <a:xfrm>
            <a:off x="9211855" y="1821794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8BC7B84-B88C-AB40-E396-2BA3E85906D0}"/>
              </a:ext>
            </a:extLst>
          </p:cNvPr>
          <p:cNvCxnSpPr/>
          <p:nvPr/>
        </p:nvCxnSpPr>
        <p:spPr>
          <a:xfrm>
            <a:off x="9230260" y="301902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FB352DC-EB4E-2BD2-7BCA-893910716933}"/>
              </a:ext>
            </a:extLst>
          </p:cNvPr>
          <p:cNvCxnSpPr/>
          <p:nvPr/>
        </p:nvCxnSpPr>
        <p:spPr>
          <a:xfrm>
            <a:off x="9219527" y="4222895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F8018159-AC41-28AC-AD57-448433D5BD10}"/>
              </a:ext>
            </a:extLst>
          </p:cNvPr>
          <p:cNvCxnSpPr/>
          <p:nvPr/>
        </p:nvCxnSpPr>
        <p:spPr>
          <a:xfrm flipV="1">
            <a:off x="9825748" y="1525885"/>
            <a:ext cx="347876" cy="35122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1E416239-A08A-0A87-C33D-2DE2B3E3BC57}"/>
              </a:ext>
            </a:extLst>
          </p:cNvPr>
          <p:cNvSpPr/>
          <p:nvPr/>
        </p:nvSpPr>
        <p:spPr>
          <a:xfrm>
            <a:off x="504890" y="4041937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6CB77EE-E72B-8149-C9AA-267504728081}"/>
              </a:ext>
            </a:extLst>
          </p:cNvPr>
          <p:cNvSpPr txBox="1"/>
          <p:nvPr/>
        </p:nvSpPr>
        <p:spPr>
          <a:xfrm>
            <a:off x="499488" y="4235084"/>
            <a:ext cx="1190625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7" b="1" dirty="0" err="1"/>
              <a:t>Normalisation</a:t>
            </a:r>
            <a:r>
              <a:rPr lang="en-US" sz="1027" b="1" dirty="0"/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418671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8FDF734-1312-A115-D493-5D855A5F6725}"/>
              </a:ext>
            </a:extLst>
          </p:cNvPr>
          <p:cNvSpPr/>
          <p:nvPr/>
        </p:nvSpPr>
        <p:spPr>
          <a:xfrm>
            <a:off x="922006" y="101733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2C218-F4EC-094C-FECF-67A8A0095A60}"/>
              </a:ext>
            </a:extLst>
          </p:cNvPr>
          <p:cNvSpPr/>
          <p:nvPr/>
        </p:nvSpPr>
        <p:spPr>
          <a:xfrm>
            <a:off x="2460026" y="101757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315093-0623-FFD1-41BA-82992843FF8D}"/>
              </a:ext>
            </a:extLst>
          </p:cNvPr>
          <p:cNvSpPr/>
          <p:nvPr/>
        </p:nvSpPr>
        <p:spPr>
          <a:xfrm>
            <a:off x="4001863" y="101781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2E4133-09A6-AE1A-A893-47DCA26836E9}"/>
              </a:ext>
            </a:extLst>
          </p:cNvPr>
          <p:cNvSpPr/>
          <p:nvPr/>
        </p:nvSpPr>
        <p:spPr>
          <a:xfrm>
            <a:off x="5536749" y="1017812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9CD20-5147-5372-6E21-A0BB39667A33}"/>
              </a:ext>
            </a:extLst>
          </p:cNvPr>
          <p:cNvSpPr txBox="1"/>
          <p:nvPr/>
        </p:nvSpPr>
        <p:spPr>
          <a:xfrm>
            <a:off x="1269592" y="1048524"/>
            <a:ext cx="50172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D92AEF-605F-E437-52E4-5BCD9AC8BC57}"/>
              </a:ext>
            </a:extLst>
          </p:cNvPr>
          <p:cNvSpPr txBox="1"/>
          <p:nvPr/>
        </p:nvSpPr>
        <p:spPr>
          <a:xfrm>
            <a:off x="2502163" y="1047922"/>
            <a:ext cx="111330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convolutional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7342D-EC2D-D648-0FE3-2B4679913C14}"/>
              </a:ext>
            </a:extLst>
          </p:cNvPr>
          <p:cNvSpPr txBox="1"/>
          <p:nvPr/>
        </p:nvSpPr>
        <p:spPr>
          <a:xfrm>
            <a:off x="4041621" y="1047922"/>
            <a:ext cx="111110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convolutional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B88860-E3B7-1F8C-6A4A-FBA88871E651}"/>
              </a:ext>
            </a:extLst>
          </p:cNvPr>
          <p:cNvSpPr txBox="1"/>
          <p:nvPr/>
        </p:nvSpPr>
        <p:spPr>
          <a:xfrm>
            <a:off x="5580881" y="1043131"/>
            <a:ext cx="110235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convolutional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23A0126-CA9B-9044-48B1-6A28C25E3757}"/>
              </a:ext>
            </a:extLst>
          </p:cNvPr>
          <p:cNvSpPr/>
          <p:nvPr/>
        </p:nvSpPr>
        <p:spPr>
          <a:xfrm>
            <a:off x="8629334" y="101733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890AA0E-1186-B442-95EE-A2CCFE1C00BB}"/>
              </a:ext>
            </a:extLst>
          </p:cNvPr>
          <p:cNvSpPr/>
          <p:nvPr/>
        </p:nvSpPr>
        <p:spPr>
          <a:xfrm>
            <a:off x="7071628" y="1017811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3A6D7A-F803-F01E-C4E5-2D6D52A9B438}"/>
              </a:ext>
            </a:extLst>
          </p:cNvPr>
          <p:cNvSpPr txBox="1"/>
          <p:nvPr/>
        </p:nvSpPr>
        <p:spPr>
          <a:xfrm>
            <a:off x="7045281" y="1043131"/>
            <a:ext cx="1233303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27" b="1" dirty="0"/>
              <a:t>Bidirectional LSTM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55684C-0043-E9EF-144F-B97097536857}"/>
              </a:ext>
            </a:extLst>
          </p:cNvPr>
          <p:cNvSpPr txBox="1"/>
          <p:nvPr/>
        </p:nvSpPr>
        <p:spPr>
          <a:xfrm>
            <a:off x="8945237" y="1042654"/>
            <a:ext cx="558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Dense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A7CD5B2-CB02-CF9B-B01E-908D4A98C983}"/>
              </a:ext>
            </a:extLst>
          </p:cNvPr>
          <p:cNvSpPr/>
          <p:nvPr/>
        </p:nvSpPr>
        <p:spPr>
          <a:xfrm>
            <a:off x="10171739" y="101733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FAB5E0-8380-3922-2E76-8D0D5D98DEBC}"/>
              </a:ext>
            </a:extLst>
          </p:cNvPr>
          <p:cNvSpPr txBox="1"/>
          <p:nvPr/>
        </p:nvSpPr>
        <p:spPr>
          <a:xfrm>
            <a:off x="921830" y="1239492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shape = (</a:t>
            </a:r>
            <a:r>
              <a:rPr lang="en-US" sz="700" b="1" dirty="0" err="1"/>
              <a:t>window_length</a:t>
            </a:r>
            <a:r>
              <a:rPr lang="en-US" sz="700" b="1" dirty="0"/>
              <a:t>,)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6097FF-B651-D2F9-F7E2-107F22F1B3C4}"/>
              </a:ext>
            </a:extLst>
          </p:cNvPr>
          <p:cNvSpPr txBox="1"/>
          <p:nvPr/>
        </p:nvSpPr>
        <p:spPr>
          <a:xfrm>
            <a:off x="2456209" y="1242112"/>
            <a:ext cx="119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filters = 32</a:t>
            </a:r>
          </a:p>
          <a:p>
            <a:pPr algn="ctr"/>
            <a:r>
              <a:rPr lang="en-US" sz="700" b="1" dirty="0" err="1"/>
              <a:t>kernel_size</a:t>
            </a:r>
            <a:r>
              <a:rPr lang="en-US" sz="700" b="1" dirty="0"/>
              <a:t> = 7</a:t>
            </a:r>
          </a:p>
          <a:p>
            <a:pPr algn="ctr"/>
            <a:r>
              <a:rPr lang="en-US" sz="700" b="1" dirty="0"/>
              <a:t>strides = 1</a:t>
            </a:r>
          </a:p>
          <a:p>
            <a:pPr algn="ctr"/>
            <a:r>
              <a:rPr lang="en-US" sz="700" b="1" dirty="0"/>
              <a:t>padding = ‘same’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D5D747-D2E7-AC28-6BDF-C3C8D2470972}"/>
              </a:ext>
            </a:extLst>
          </p:cNvPr>
          <p:cNvSpPr txBox="1"/>
          <p:nvPr/>
        </p:nvSpPr>
        <p:spPr>
          <a:xfrm>
            <a:off x="7064663" y="1243991"/>
            <a:ext cx="119062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units = 128</a:t>
            </a:r>
          </a:p>
          <a:p>
            <a:pPr algn="ctr"/>
            <a:r>
              <a:rPr lang="en-US" sz="700" b="1" dirty="0"/>
              <a:t>activation = ‘tanh’</a:t>
            </a:r>
          </a:p>
          <a:p>
            <a:pPr algn="ctr"/>
            <a:r>
              <a:rPr lang="en-US" sz="700" b="1" dirty="0" err="1"/>
              <a:t>return_sequences</a:t>
            </a:r>
            <a:r>
              <a:rPr lang="en-US" sz="700" b="1" dirty="0"/>
              <a:t> = True</a:t>
            </a:r>
          </a:p>
          <a:p>
            <a:pPr algn="ctr"/>
            <a:r>
              <a:rPr lang="en-US" sz="700" b="1" dirty="0" err="1"/>
              <a:t>merge_mode</a:t>
            </a:r>
            <a:r>
              <a:rPr lang="en-US" sz="700" b="1" dirty="0"/>
              <a:t> = ‘</a:t>
            </a:r>
            <a:r>
              <a:rPr lang="en-US" sz="700" b="1" dirty="0" err="1"/>
              <a:t>concat</a:t>
            </a:r>
            <a:r>
              <a:rPr lang="en-US" sz="700" b="1" dirty="0"/>
              <a:t>’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70E626-9671-B590-0581-FA0A4B404151}"/>
              </a:ext>
            </a:extLst>
          </p:cNvPr>
          <p:cNvSpPr txBox="1"/>
          <p:nvPr/>
        </p:nvSpPr>
        <p:spPr>
          <a:xfrm>
            <a:off x="8629334" y="1239016"/>
            <a:ext cx="11906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units = 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9FDECF-01DF-0213-3FD5-F5BD7A7E4DC1}"/>
              </a:ext>
            </a:extLst>
          </p:cNvPr>
          <p:cNvSpPr txBox="1"/>
          <p:nvPr/>
        </p:nvSpPr>
        <p:spPr>
          <a:xfrm>
            <a:off x="10171738" y="1239252"/>
            <a:ext cx="1190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units = 1</a:t>
            </a:r>
          </a:p>
          <a:p>
            <a:pPr algn="ctr"/>
            <a:r>
              <a:rPr lang="en-US" sz="700" b="1" dirty="0"/>
              <a:t>activation = ‘linear’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189656-7C7F-8851-27E1-7927C12A3E2E}"/>
              </a:ext>
            </a:extLst>
          </p:cNvPr>
          <p:cNvSpPr txBox="1"/>
          <p:nvPr/>
        </p:nvSpPr>
        <p:spPr>
          <a:xfrm>
            <a:off x="4001825" y="1242112"/>
            <a:ext cx="119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filters = 64</a:t>
            </a:r>
          </a:p>
          <a:p>
            <a:pPr algn="ctr"/>
            <a:r>
              <a:rPr lang="en-US" sz="700" b="1" dirty="0" err="1"/>
              <a:t>kernel_size</a:t>
            </a:r>
            <a:r>
              <a:rPr lang="en-US" sz="700" b="1" dirty="0"/>
              <a:t> = 5</a:t>
            </a:r>
          </a:p>
          <a:p>
            <a:pPr algn="ctr"/>
            <a:r>
              <a:rPr lang="en-US" sz="700" b="1" dirty="0"/>
              <a:t>strides = 1</a:t>
            </a:r>
          </a:p>
          <a:p>
            <a:pPr algn="ctr"/>
            <a:r>
              <a:rPr lang="en-US" sz="700" b="1" dirty="0"/>
              <a:t>padding = ‘same’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C24842-778C-5925-4921-159EFCB76F19}"/>
              </a:ext>
            </a:extLst>
          </p:cNvPr>
          <p:cNvSpPr txBox="1"/>
          <p:nvPr/>
        </p:nvSpPr>
        <p:spPr>
          <a:xfrm>
            <a:off x="5536739" y="1242112"/>
            <a:ext cx="119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filters = 128</a:t>
            </a:r>
          </a:p>
          <a:p>
            <a:pPr algn="ctr"/>
            <a:r>
              <a:rPr lang="en-US" sz="700" b="1" dirty="0" err="1"/>
              <a:t>kernel_size</a:t>
            </a:r>
            <a:r>
              <a:rPr lang="en-US" sz="700" b="1" dirty="0"/>
              <a:t> = 3</a:t>
            </a:r>
          </a:p>
          <a:p>
            <a:pPr algn="ctr"/>
            <a:r>
              <a:rPr lang="en-US" sz="700" b="1" dirty="0"/>
              <a:t>strides = 1</a:t>
            </a:r>
          </a:p>
          <a:p>
            <a:pPr algn="ctr"/>
            <a:r>
              <a:rPr lang="en-US" sz="700" b="1" dirty="0"/>
              <a:t>padding = ‘same’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D7B41F-B36A-D805-B8FE-61189C1348A3}"/>
              </a:ext>
            </a:extLst>
          </p:cNvPr>
          <p:cNvSpPr txBox="1"/>
          <p:nvPr/>
        </p:nvSpPr>
        <p:spPr>
          <a:xfrm>
            <a:off x="10487641" y="1042891"/>
            <a:ext cx="558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Dense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C1CA712-7D07-9503-4C3A-86245035761B}"/>
              </a:ext>
            </a:extLst>
          </p:cNvPr>
          <p:cNvSpPr/>
          <p:nvPr/>
        </p:nvSpPr>
        <p:spPr>
          <a:xfrm>
            <a:off x="924067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7DB49E-3B47-A2BA-7E7E-BD635A026DCA}"/>
              </a:ext>
            </a:extLst>
          </p:cNvPr>
          <p:cNvSpPr txBox="1"/>
          <p:nvPr/>
        </p:nvSpPr>
        <p:spPr>
          <a:xfrm>
            <a:off x="1182563" y="2252795"/>
            <a:ext cx="66951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Reshape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97910A-415E-414D-53E4-F62341B1BB7E}"/>
              </a:ext>
            </a:extLst>
          </p:cNvPr>
          <p:cNvSpPr txBox="1"/>
          <p:nvPr/>
        </p:nvSpPr>
        <p:spPr>
          <a:xfrm>
            <a:off x="923891" y="2436961"/>
            <a:ext cx="1190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/>
              <a:t>target_shape</a:t>
            </a:r>
            <a:r>
              <a:rPr lang="en-US" sz="700" b="1" dirty="0"/>
              <a:t> = (</a:t>
            </a:r>
            <a:r>
              <a:rPr lang="en-US" sz="700" b="1" dirty="0" err="1"/>
              <a:t>window_length</a:t>
            </a:r>
            <a:r>
              <a:rPr lang="en-US" sz="700" b="1" dirty="0"/>
              <a:t>, 1)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5497300-C4DD-FD0A-1735-83F79A12786D}"/>
              </a:ext>
            </a:extLst>
          </p:cNvPr>
          <p:cNvCxnSpPr>
            <a:stCxn id="2" idx="2"/>
            <a:endCxn id="53" idx="0"/>
          </p:cNvCxnSpPr>
          <p:nvPr/>
        </p:nvCxnSpPr>
        <p:spPr>
          <a:xfrm>
            <a:off x="1517318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2158C9C7-3803-8894-91C8-32C9138C7707}"/>
              </a:ext>
            </a:extLst>
          </p:cNvPr>
          <p:cNvCxnSpPr>
            <a:cxnSpLocks/>
            <a:stCxn id="53" idx="3"/>
            <a:endCxn id="43" idx="1"/>
          </p:cNvCxnSpPr>
          <p:nvPr/>
        </p:nvCxnSpPr>
        <p:spPr>
          <a:xfrm flipV="1">
            <a:off x="2114691" y="1503722"/>
            <a:ext cx="341518" cy="11111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F8D08EA-CBD1-C79D-438A-D3D7755786E1}"/>
              </a:ext>
            </a:extLst>
          </p:cNvPr>
          <p:cNvSpPr/>
          <p:nvPr/>
        </p:nvSpPr>
        <p:spPr>
          <a:xfrm>
            <a:off x="2463686" y="341843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5874BB4-3578-490A-C44D-F45FA1B7A517}"/>
              </a:ext>
            </a:extLst>
          </p:cNvPr>
          <p:cNvSpPr txBox="1"/>
          <p:nvPr/>
        </p:nvSpPr>
        <p:spPr>
          <a:xfrm>
            <a:off x="2519891" y="3471310"/>
            <a:ext cx="109315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max pooling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923BD3E-B2BE-52D3-EED2-5420758F2AB3}"/>
              </a:ext>
            </a:extLst>
          </p:cNvPr>
          <p:cNvSpPr txBox="1"/>
          <p:nvPr/>
        </p:nvSpPr>
        <p:spPr>
          <a:xfrm>
            <a:off x="2463510" y="3640593"/>
            <a:ext cx="1190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/>
              <a:t>pool_size</a:t>
            </a:r>
            <a:r>
              <a:rPr lang="en-US" sz="700" b="1" dirty="0"/>
              <a:t> = 2</a:t>
            </a:r>
          </a:p>
          <a:p>
            <a:pPr algn="ctr"/>
            <a:r>
              <a:rPr lang="en-US" sz="700" b="1" dirty="0"/>
              <a:t>strides = 2</a:t>
            </a:r>
          </a:p>
          <a:p>
            <a:pPr algn="ctr"/>
            <a:r>
              <a:rPr lang="en-US" sz="700" b="1" dirty="0"/>
              <a:t>padding = 'valid'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5755C34-8D6B-B34D-3B35-AA7FE8AF0A80}"/>
              </a:ext>
            </a:extLst>
          </p:cNvPr>
          <p:cNvCxnSpPr/>
          <p:nvPr/>
        </p:nvCxnSpPr>
        <p:spPr>
          <a:xfrm>
            <a:off x="3040408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0057DBE-6A76-93CB-FB7E-514DFDD63515}"/>
              </a:ext>
            </a:extLst>
          </p:cNvPr>
          <p:cNvCxnSpPr/>
          <p:nvPr/>
        </p:nvCxnSpPr>
        <p:spPr>
          <a:xfrm>
            <a:off x="3048441" y="3021065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F090CC3E-1EDB-9E9F-5627-110851FB4911}"/>
              </a:ext>
            </a:extLst>
          </p:cNvPr>
          <p:cNvCxnSpPr>
            <a:cxnSpLocks/>
            <a:stCxn id="80" idx="3"/>
            <a:endCxn id="49" idx="1"/>
          </p:cNvCxnSpPr>
          <p:nvPr/>
        </p:nvCxnSpPr>
        <p:spPr>
          <a:xfrm flipV="1">
            <a:off x="3654310" y="1503722"/>
            <a:ext cx="347515" cy="231476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7EB8CBC-A314-EE1F-6798-4F65FD0F9871}"/>
              </a:ext>
            </a:extLst>
          </p:cNvPr>
          <p:cNvCxnSpPr/>
          <p:nvPr/>
        </p:nvCxnSpPr>
        <p:spPr>
          <a:xfrm>
            <a:off x="4575663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5194A50-6334-3E86-DE32-2A221F79D119}"/>
              </a:ext>
            </a:extLst>
          </p:cNvPr>
          <p:cNvCxnSpPr/>
          <p:nvPr/>
        </p:nvCxnSpPr>
        <p:spPr>
          <a:xfrm>
            <a:off x="6109483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D56CF47A-1E96-1240-E5D7-70E95FA96DB3}"/>
              </a:ext>
            </a:extLst>
          </p:cNvPr>
          <p:cNvSpPr/>
          <p:nvPr/>
        </p:nvSpPr>
        <p:spPr>
          <a:xfrm>
            <a:off x="7089458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0A64EE9-932C-6104-2C99-E0D3F5B1FEFF}"/>
              </a:ext>
            </a:extLst>
          </p:cNvPr>
          <p:cNvSpPr txBox="1"/>
          <p:nvPr/>
        </p:nvSpPr>
        <p:spPr>
          <a:xfrm>
            <a:off x="7373895" y="2256153"/>
            <a:ext cx="62089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Flatten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A7CCD5B-8D3B-FED6-4439-365E5BCA1A3C}"/>
              </a:ext>
            </a:extLst>
          </p:cNvPr>
          <p:cNvSpPr txBox="1"/>
          <p:nvPr/>
        </p:nvSpPr>
        <p:spPr>
          <a:xfrm>
            <a:off x="7089282" y="2436961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Default hyperparameters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53BB641-4B67-26DC-BD45-0359471AED51}"/>
              </a:ext>
            </a:extLst>
          </p:cNvPr>
          <p:cNvCxnSpPr/>
          <p:nvPr/>
        </p:nvCxnSpPr>
        <p:spPr>
          <a:xfrm>
            <a:off x="7671979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Curved Connector 119">
            <a:extLst>
              <a:ext uri="{FF2B5EF4-FFF2-40B4-BE49-F238E27FC236}">
                <a16:creationId xmlns:a16="http://schemas.microsoft.com/office/drawing/2014/main" id="{5227AACC-3D9D-CE33-9536-4C23EAF05AB4}"/>
              </a:ext>
            </a:extLst>
          </p:cNvPr>
          <p:cNvCxnSpPr/>
          <p:nvPr/>
        </p:nvCxnSpPr>
        <p:spPr>
          <a:xfrm flipV="1">
            <a:off x="8278584" y="1549048"/>
            <a:ext cx="341518" cy="11111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AEFDD72A-F476-6900-BA7E-D320A20D4509}"/>
              </a:ext>
            </a:extLst>
          </p:cNvPr>
          <p:cNvSpPr/>
          <p:nvPr/>
        </p:nvSpPr>
        <p:spPr>
          <a:xfrm>
            <a:off x="8626406" y="3424126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1AD043C-43A7-75D5-FDEC-55F0E77DDB7C}"/>
              </a:ext>
            </a:extLst>
          </p:cNvPr>
          <p:cNvSpPr txBox="1"/>
          <p:nvPr/>
        </p:nvSpPr>
        <p:spPr>
          <a:xfrm>
            <a:off x="8894266" y="3472640"/>
            <a:ext cx="74443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Dropout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7CA699-CAE3-CEFA-30C6-01F935FEE2A0}"/>
              </a:ext>
            </a:extLst>
          </p:cNvPr>
          <p:cNvSpPr txBox="1"/>
          <p:nvPr/>
        </p:nvSpPr>
        <p:spPr>
          <a:xfrm>
            <a:off x="8626230" y="3646284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rate = 0.5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DFE8C2A-7DF2-20E8-0BE0-80CB6EC9FBC5}"/>
              </a:ext>
            </a:extLst>
          </p:cNvPr>
          <p:cNvCxnSpPr/>
          <p:nvPr/>
        </p:nvCxnSpPr>
        <p:spPr>
          <a:xfrm>
            <a:off x="9211855" y="1821794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F8018159-AC41-28AC-AD57-448433D5BD10}"/>
              </a:ext>
            </a:extLst>
          </p:cNvPr>
          <p:cNvCxnSpPr>
            <a:cxnSpLocks/>
            <a:stCxn id="127" idx="3"/>
            <a:endCxn id="48" idx="1"/>
          </p:cNvCxnSpPr>
          <p:nvPr/>
        </p:nvCxnSpPr>
        <p:spPr>
          <a:xfrm flipV="1">
            <a:off x="9817030" y="1393141"/>
            <a:ext cx="354708" cy="24310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1E416239-A08A-0A87-C33D-2DE2B3E3BC57}"/>
              </a:ext>
            </a:extLst>
          </p:cNvPr>
          <p:cNvSpPr/>
          <p:nvPr/>
        </p:nvSpPr>
        <p:spPr>
          <a:xfrm>
            <a:off x="2464705" y="221892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6CB77EE-E72B-8149-C9AA-267504728081}"/>
              </a:ext>
            </a:extLst>
          </p:cNvPr>
          <p:cNvSpPr txBox="1"/>
          <p:nvPr/>
        </p:nvSpPr>
        <p:spPr>
          <a:xfrm>
            <a:off x="2459303" y="2412071"/>
            <a:ext cx="1190625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7" b="1" dirty="0" err="1"/>
              <a:t>Normalisation</a:t>
            </a:r>
            <a:r>
              <a:rPr lang="en-US" sz="1027" b="1" dirty="0"/>
              <a:t> block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AC70FC8-B782-A908-59AD-01976ABF6E66}"/>
              </a:ext>
            </a:extLst>
          </p:cNvPr>
          <p:cNvSpPr/>
          <p:nvPr/>
        </p:nvSpPr>
        <p:spPr>
          <a:xfrm>
            <a:off x="3999753" y="341431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B14E-5394-DF57-8461-329EBFE03158}"/>
              </a:ext>
            </a:extLst>
          </p:cNvPr>
          <p:cNvSpPr txBox="1"/>
          <p:nvPr/>
        </p:nvSpPr>
        <p:spPr>
          <a:xfrm>
            <a:off x="4055958" y="3467189"/>
            <a:ext cx="109315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max pooling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5B151D-9720-4EF7-CAE6-C907631D38BD}"/>
              </a:ext>
            </a:extLst>
          </p:cNvPr>
          <p:cNvSpPr txBox="1"/>
          <p:nvPr/>
        </p:nvSpPr>
        <p:spPr>
          <a:xfrm>
            <a:off x="3999577" y="3636472"/>
            <a:ext cx="1190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/>
              <a:t>pool_size</a:t>
            </a:r>
            <a:r>
              <a:rPr lang="en-US" sz="700" b="1" dirty="0"/>
              <a:t> = 2</a:t>
            </a:r>
          </a:p>
          <a:p>
            <a:pPr algn="ctr"/>
            <a:r>
              <a:rPr lang="en-US" sz="700" b="1" dirty="0"/>
              <a:t>strides = 2</a:t>
            </a:r>
          </a:p>
          <a:p>
            <a:pPr algn="ctr"/>
            <a:r>
              <a:rPr lang="en-US" sz="700" b="1" dirty="0"/>
              <a:t>padding = 'valid'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ADFFA-DDA6-B9C2-7F1A-0969921D58BA}"/>
              </a:ext>
            </a:extLst>
          </p:cNvPr>
          <p:cNvCxnSpPr/>
          <p:nvPr/>
        </p:nvCxnSpPr>
        <p:spPr>
          <a:xfrm>
            <a:off x="4584508" y="3016944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2E673D5-BB04-9BE0-89A6-00BCD34C193D}"/>
              </a:ext>
            </a:extLst>
          </p:cNvPr>
          <p:cNvSpPr/>
          <p:nvPr/>
        </p:nvSpPr>
        <p:spPr>
          <a:xfrm>
            <a:off x="4000772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E2D2A-53E8-D130-E122-2EF4B8DE626F}"/>
              </a:ext>
            </a:extLst>
          </p:cNvPr>
          <p:cNvSpPr txBox="1"/>
          <p:nvPr/>
        </p:nvSpPr>
        <p:spPr>
          <a:xfrm>
            <a:off x="3995370" y="2407950"/>
            <a:ext cx="1190625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7" b="1" dirty="0" err="1"/>
              <a:t>Normalisation</a:t>
            </a:r>
            <a:r>
              <a:rPr lang="en-US" sz="1027" b="1" dirty="0"/>
              <a:t> block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A321E67-F214-F274-3C3A-E02EA5109689}"/>
              </a:ext>
            </a:extLst>
          </p:cNvPr>
          <p:cNvSpPr/>
          <p:nvPr/>
        </p:nvSpPr>
        <p:spPr>
          <a:xfrm>
            <a:off x="5535331" y="341431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6AE286-AA78-2550-FD59-A6434588D9F0}"/>
              </a:ext>
            </a:extLst>
          </p:cNvPr>
          <p:cNvSpPr txBox="1"/>
          <p:nvPr/>
        </p:nvSpPr>
        <p:spPr>
          <a:xfrm>
            <a:off x="5591536" y="3467189"/>
            <a:ext cx="109315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max pooling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C6251C-4C22-69F9-A66D-2775939D8DCC}"/>
              </a:ext>
            </a:extLst>
          </p:cNvPr>
          <p:cNvSpPr txBox="1"/>
          <p:nvPr/>
        </p:nvSpPr>
        <p:spPr>
          <a:xfrm>
            <a:off x="5535155" y="3636472"/>
            <a:ext cx="1190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/>
              <a:t>pool_size</a:t>
            </a:r>
            <a:r>
              <a:rPr lang="en-US" sz="700" b="1" dirty="0"/>
              <a:t> = 2</a:t>
            </a:r>
          </a:p>
          <a:p>
            <a:pPr algn="ctr"/>
            <a:r>
              <a:rPr lang="en-US" sz="700" b="1" dirty="0"/>
              <a:t>strides = 2</a:t>
            </a:r>
          </a:p>
          <a:p>
            <a:pPr algn="ctr"/>
            <a:r>
              <a:rPr lang="en-US" sz="700" b="1" dirty="0"/>
              <a:t>padding = 'valid'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071614-7DF8-9AB6-11FA-2853E157F5C6}"/>
              </a:ext>
            </a:extLst>
          </p:cNvPr>
          <p:cNvCxnSpPr/>
          <p:nvPr/>
        </p:nvCxnSpPr>
        <p:spPr>
          <a:xfrm>
            <a:off x="6120086" y="3016944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2DCA89E-5149-22BA-977B-B9669F3BA036}"/>
              </a:ext>
            </a:extLst>
          </p:cNvPr>
          <p:cNvSpPr/>
          <p:nvPr/>
        </p:nvSpPr>
        <p:spPr>
          <a:xfrm>
            <a:off x="5536350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151E3D-167F-1B3F-4168-273309285D3D}"/>
              </a:ext>
            </a:extLst>
          </p:cNvPr>
          <p:cNvSpPr txBox="1"/>
          <p:nvPr/>
        </p:nvSpPr>
        <p:spPr>
          <a:xfrm>
            <a:off x="5530948" y="2407950"/>
            <a:ext cx="1190625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7" b="1" dirty="0" err="1"/>
              <a:t>Normalisation</a:t>
            </a:r>
            <a:r>
              <a:rPr lang="en-US" sz="1027" b="1" dirty="0"/>
              <a:t> block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1EE13345-DBDB-678E-D928-903D3F3E9A6A}"/>
              </a:ext>
            </a:extLst>
          </p:cNvPr>
          <p:cNvCxnSpPr>
            <a:cxnSpLocks/>
          </p:cNvCxnSpPr>
          <p:nvPr/>
        </p:nvCxnSpPr>
        <p:spPr>
          <a:xfrm flipV="1">
            <a:off x="5188326" y="1499600"/>
            <a:ext cx="347515" cy="231476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3F334DF5-B84F-E4F6-7858-75579261B430}"/>
              </a:ext>
            </a:extLst>
          </p:cNvPr>
          <p:cNvCxnSpPr>
            <a:cxnSpLocks/>
          </p:cNvCxnSpPr>
          <p:nvPr/>
        </p:nvCxnSpPr>
        <p:spPr>
          <a:xfrm flipV="1">
            <a:off x="6723711" y="1499600"/>
            <a:ext cx="347515" cy="231476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9786C6-2EC1-2A5B-9C5D-EE1B0A57DF9D}"/>
              </a:ext>
            </a:extLst>
          </p:cNvPr>
          <p:cNvCxnSpPr/>
          <p:nvPr/>
        </p:nvCxnSpPr>
        <p:spPr>
          <a:xfrm>
            <a:off x="9210364" y="3026756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BEE5F5A-12C1-A087-F24E-72414EDD8A83}"/>
              </a:ext>
            </a:extLst>
          </p:cNvPr>
          <p:cNvSpPr/>
          <p:nvPr/>
        </p:nvSpPr>
        <p:spPr>
          <a:xfrm>
            <a:off x="8626628" y="222461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1455CB-3055-69B1-B489-AAC765347ED0}"/>
              </a:ext>
            </a:extLst>
          </p:cNvPr>
          <p:cNvSpPr txBox="1"/>
          <p:nvPr/>
        </p:nvSpPr>
        <p:spPr>
          <a:xfrm>
            <a:off x="8621226" y="2417762"/>
            <a:ext cx="1190625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7" b="1" dirty="0" err="1"/>
              <a:t>Normalisation</a:t>
            </a:r>
            <a:r>
              <a:rPr lang="en-US" sz="1027" b="1" dirty="0"/>
              <a:t> block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8AC7916-0163-2DCC-2874-E84417ACB0D0}"/>
              </a:ext>
            </a:extLst>
          </p:cNvPr>
          <p:cNvSpPr/>
          <p:nvPr/>
        </p:nvSpPr>
        <p:spPr>
          <a:xfrm>
            <a:off x="4651764" y="4673540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1CFDA7-FCFF-C461-E401-63F5A052FECF}"/>
              </a:ext>
            </a:extLst>
          </p:cNvPr>
          <p:cNvSpPr txBox="1"/>
          <p:nvPr/>
        </p:nvSpPr>
        <p:spPr>
          <a:xfrm>
            <a:off x="4607781" y="4710217"/>
            <a:ext cx="1289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Batch </a:t>
            </a:r>
            <a:r>
              <a:rPr lang="en-US" sz="1027" b="1" dirty="0" err="1"/>
              <a:t>normalisation</a:t>
            </a:r>
            <a:endParaRPr lang="en-US" sz="1027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673CF2-8A04-60CD-ED03-12CA0A8BB2F3}"/>
              </a:ext>
            </a:extLst>
          </p:cNvPr>
          <p:cNvSpPr txBox="1"/>
          <p:nvPr/>
        </p:nvSpPr>
        <p:spPr>
          <a:xfrm>
            <a:off x="4651588" y="4895698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Default hyperparameters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980266A-018D-F806-C8A0-5B8B8AD9C13E}"/>
              </a:ext>
            </a:extLst>
          </p:cNvPr>
          <p:cNvSpPr/>
          <p:nvPr/>
        </p:nvSpPr>
        <p:spPr>
          <a:xfrm>
            <a:off x="4657378" y="5870769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40F599-6E6A-8852-03D1-BDB73EA9C3AB}"/>
              </a:ext>
            </a:extLst>
          </p:cNvPr>
          <p:cNvSpPr txBox="1"/>
          <p:nvPr/>
        </p:nvSpPr>
        <p:spPr>
          <a:xfrm>
            <a:off x="4879768" y="5927261"/>
            <a:ext cx="74463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Activation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6F2D95-1DEF-1619-661D-F5541FF2FA17}"/>
              </a:ext>
            </a:extLst>
          </p:cNvPr>
          <p:cNvSpPr txBox="1"/>
          <p:nvPr/>
        </p:nvSpPr>
        <p:spPr>
          <a:xfrm>
            <a:off x="4657202" y="6092927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Activation = ‘</a:t>
            </a:r>
            <a:r>
              <a:rPr lang="en-US" sz="700" b="1" dirty="0" err="1"/>
              <a:t>relu</a:t>
            </a:r>
            <a:r>
              <a:rPr lang="en-US" sz="700" b="1" dirty="0"/>
              <a:t>’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AAFA7C-F57B-3707-345C-CD239C9E9DFD}"/>
              </a:ext>
            </a:extLst>
          </p:cNvPr>
          <p:cNvCxnSpPr/>
          <p:nvPr/>
        </p:nvCxnSpPr>
        <p:spPr>
          <a:xfrm>
            <a:off x="5252690" y="5473399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3990F23-9ADB-7F78-B3FF-ADAE1B6DD86C}"/>
              </a:ext>
            </a:extLst>
          </p:cNvPr>
          <p:cNvSpPr/>
          <p:nvPr/>
        </p:nvSpPr>
        <p:spPr>
          <a:xfrm>
            <a:off x="2850997" y="5215838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A135A3-6A32-9DDD-149D-1819ECA56216}"/>
              </a:ext>
            </a:extLst>
          </p:cNvPr>
          <p:cNvSpPr txBox="1"/>
          <p:nvPr/>
        </p:nvSpPr>
        <p:spPr>
          <a:xfrm>
            <a:off x="2845595" y="5408985"/>
            <a:ext cx="1190625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7" b="1" dirty="0" err="1"/>
              <a:t>Normalisation</a:t>
            </a:r>
            <a:r>
              <a:rPr lang="en-US" sz="1027" b="1" dirty="0"/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2189406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394</Words>
  <Application>Microsoft Macintosh PowerPoint</Application>
  <PresentationFormat>Widescreen</PresentationFormat>
  <Paragraphs>129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Rodrigues Alberto</dc:creator>
  <cp:lastModifiedBy>Nuno Rodrigues Alberto</cp:lastModifiedBy>
  <cp:revision>7</cp:revision>
  <dcterms:created xsi:type="dcterms:W3CDTF">2023-03-12T18:26:01Z</dcterms:created>
  <dcterms:modified xsi:type="dcterms:W3CDTF">2023-04-11T11:59:25Z</dcterms:modified>
</cp:coreProperties>
</file>