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192-51BE-439B-6C3C-EDD14A782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F7761-D934-FF9E-35DE-2D40DB2D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126F-3EC3-C76F-FAD7-387AE78B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F3AC-20F8-C1F7-99EF-F370C804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8BBE7-9BC4-D995-B504-10E087E3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8A6A-B5A8-D6BE-C748-AFD36DFE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9F90C-2160-EDB3-269A-8FC0742C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2594-F7C8-11AD-D88D-57A99E6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CBC7-66CB-CD6A-1543-90FECBFC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4888-E721-5A8F-D7B3-7BADB962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34F01-DA50-BFE1-1618-17D6F09FC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FE80-1684-F450-B224-50C561CE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EA50-BD04-0332-83EA-EB8EF54A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9108-AE58-5984-718A-A78F72F3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AFE1-EC2C-EF07-51C3-519F6561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05F-B9CE-70B8-3929-A3CCE8DA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9340-6E11-F965-51A7-88796A7B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6089-E97F-91F5-000C-F766CDD9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ABD3-215E-E18E-ADF4-C60A73C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3168-1F95-B973-7D9D-D8D4090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F2F-C649-D36A-EF08-A35E888D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AC2F-75EA-3EF1-AC2F-0B924C80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3448-EE32-7DFF-EA52-F47D6A60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D03D-DA69-252F-1FD6-DF06E70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DA03-61F3-01D7-7B4C-339A009B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F607-5021-AED7-9DC8-94F5221E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788-53A9-4D93-AEAF-F856BDD89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6D35-A5F5-BCA9-A7ED-119C27CF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8DE1C-A265-3219-9F59-BCE42AD0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C4E03-D962-FF67-6BAA-A1E01138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7D417-CB86-3816-72CB-FF4EA638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A419-0E5E-649A-8CC6-8527C024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A40E-A83B-09E3-471C-DE4E6760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0D29B-6FED-5009-A471-354BB107C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70C4-1AB9-0CBF-349D-DC18B0E4C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BDF98-9A58-E8AF-2DB6-655B71DF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E8062-0BE7-5224-0BBA-521EC304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4EE83-900E-334B-5AE3-160C6417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CF4F1-24E1-ADDB-188A-A2FEEBE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0541-8BD8-D44E-D6A4-4FEF567A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95352-1C17-702C-503C-4E93B759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1D797-17E3-360D-F454-A16B81B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5E99D-31F4-0666-1FDA-320BCBC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BABF-A33E-2FF8-2ACA-BC628F60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94D7E-9498-C4FB-E432-09AAD71F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38EC-F301-C8FF-757B-AA6C9416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097-8DC6-47C5-9EFA-78928B2F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1A7A-0EF1-B647-D851-F490E5DF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9435-8881-BDAB-BEF0-D65CA9BE1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44C6-BAF4-342C-9EAA-4DE6D9A1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E452C-A2BB-AB9F-E21F-BBAF6C9D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3D4F-231E-F78C-D1B9-75CE674F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5442-6985-197E-FAD1-3EA98F07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CD85D-964A-5C86-0425-6B05DCE1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144C0-FE7C-EDB9-CAFD-B0EDA8DEA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6195-99EB-81D9-46DA-9E84E41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747B6-190A-BCEA-3AE9-F17B242D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CCB4-9CD7-2F5A-C525-9FB01847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17B8-5BAD-497A-AA01-4978DB8D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2649-E397-F774-FFEC-033B2DC4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95AF-1D1E-52FF-ABDC-E01E8B85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484-CE02-754E-A617-F013FA497E0B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029A-16C7-0CC0-1B58-86CA0DB6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F5CA-9B80-AB7D-AA49-AA25BD8C1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1147423" y="1417988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639954" y="248738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132491" y="248738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667377" y="248738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FCF666-48C4-F2D4-FA2A-834A4E83576F}"/>
              </a:ext>
            </a:extLst>
          </p:cNvPr>
          <p:cNvSpPr/>
          <p:nvPr/>
        </p:nvSpPr>
        <p:spPr>
          <a:xfrm>
            <a:off x="7202263" y="248738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7E336C-6206-E0FD-EEBE-01881FDFF9DD}"/>
              </a:ext>
            </a:extLst>
          </p:cNvPr>
          <p:cNvSpPr/>
          <p:nvPr/>
        </p:nvSpPr>
        <p:spPr>
          <a:xfrm>
            <a:off x="8737149" y="248738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476290" y="1679528"/>
            <a:ext cx="53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97599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92518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625020" y="2752032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E16BD-268F-20F8-9AAB-2ED0C3FA51DD}"/>
              </a:ext>
            </a:extLst>
          </p:cNvPr>
          <p:cNvSpPr txBox="1"/>
          <p:nvPr/>
        </p:nvSpPr>
        <p:spPr>
          <a:xfrm>
            <a:off x="7159902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84ACF-B859-4DDA-3FC5-BB0E86F4726B}"/>
              </a:ext>
            </a:extLst>
          </p:cNvPr>
          <p:cNvSpPr txBox="1"/>
          <p:nvPr/>
        </p:nvSpPr>
        <p:spPr>
          <a:xfrm>
            <a:off x="8694784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FE4961-92C4-385F-1A10-0EC4C08D17D4}"/>
              </a:ext>
            </a:extLst>
          </p:cNvPr>
          <p:cNvSpPr/>
          <p:nvPr/>
        </p:nvSpPr>
        <p:spPr>
          <a:xfrm>
            <a:off x="1147423" y="248736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FAC2F4-E428-BE83-BCF4-AEC0B95B4525}"/>
              </a:ext>
            </a:extLst>
          </p:cNvPr>
          <p:cNvSpPr txBox="1"/>
          <p:nvPr/>
        </p:nvSpPr>
        <p:spPr>
          <a:xfrm>
            <a:off x="1371728" y="2748906"/>
            <a:ext cx="742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Reshape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B7292D1-FE46-A7CA-D066-3234C0B54312}"/>
              </a:ext>
            </a:extLst>
          </p:cNvPr>
          <p:cNvSpPr/>
          <p:nvPr/>
        </p:nvSpPr>
        <p:spPr>
          <a:xfrm>
            <a:off x="4132487" y="461066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D5A9FC-2BBA-55F2-A638-629AB0CEC51F}"/>
              </a:ext>
            </a:extLst>
          </p:cNvPr>
          <p:cNvSpPr/>
          <p:nvPr/>
        </p:nvSpPr>
        <p:spPr>
          <a:xfrm>
            <a:off x="4132487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18EB6B3-9E92-C7ED-6E13-19928C44AC05}"/>
              </a:ext>
            </a:extLst>
          </p:cNvPr>
          <p:cNvSpPr/>
          <p:nvPr/>
        </p:nvSpPr>
        <p:spPr>
          <a:xfrm>
            <a:off x="5667373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AC4025-9CD8-A897-84D5-67360D801004}"/>
              </a:ext>
            </a:extLst>
          </p:cNvPr>
          <p:cNvSpPr txBox="1"/>
          <p:nvPr/>
        </p:nvSpPr>
        <p:spPr>
          <a:xfrm>
            <a:off x="4361681" y="3802864"/>
            <a:ext cx="73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Dropout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5020C-CF90-3A32-2498-015C7879F0AD}"/>
              </a:ext>
            </a:extLst>
          </p:cNvPr>
          <p:cNvSpPr txBox="1"/>
          <p:nvPr/>
        </p:nvSpPr>
        <p:spPr>
          <a:xfrm>
            <a:off x="5972766" y="3807476"/>
            <a:ext cx="57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Dense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7202256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8737141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415C6-4AB4-25F2-6014-F8CA8DE04255}"/>
              </a:ext>
            </a:extLst>
          </p:cNvPr>
          <p:cNvSpPr txBox="1"/>
          <p:nvPr/>
        </p:nvSpPr>
        <p:spPr>
          <a:xfrm>
            <a:off x="7480434" y="3810572"/>
            <a:ext cx="63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Flatten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8836677" y="3718240"/>
            <a:ext cx="99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Bidirectional </a:t>
            </a:r>
          </a:p>
          <a:p>
            <a:pPr algn="ctr"/>
            <a:r>
              <a:rPr lang="en-GB" sz="1200" b="1" dirty="0"/>
              <a:t>LSTM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83C78-AB3E-96A5-59B3-8D7BD4911B3A}"/>
              </a:ext>
            </a:extLst>
          </p:cNvPr>
          <p:cNvSpPr txBox="1"/>
          <p:nvPr/>
        </p:nvSpPr>
        <p:spPr>
          <a:xfrm>
            <a:off x="4444230" y="4872245"/>
            <a:ext cx="57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Dense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38B110-688A-CDB1-A884-13870C117D5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30578" y="2887434"/>
            <a:ext cx="301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E7CED1-C7FE-B78A-9775-3D6EC15B5BC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23115" y="2887433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286A88-C0AC-2D78-64A4-77AC86B187D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858001" y="2887432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C24E94-AE7E-6B57-8ED8-6847E21B158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392887" y="2887431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AC9EC1D-655D-CB1D-7123-74FEE274F19D}"/>
              </a:ext>
            </a:extLst>
          </p:cNvPr>
          <p:cNvCxnSpPr>
            <a:stCxn id="8" idx="3"/>
            <a:endCxn id="26" idx="3"/>
          </p:cNvCxnSpPr>
          <p:nvPr/>
        </p:nvCxnSpPr>
        <p:spPr>
          <a:xfrm flipH="1">
            <a:off x="9927765" y="2887431"/>
            <a:ext cx="8" cy="1061644"/>
          </a:xfrm>
          <a:prstGeom prst="curvedConnector3">
            <a:avLst>
              <a:gd name="adj1" fmla="val -28575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20EA82-5735-1BC6-740D-EAFE1056EDEB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>
            <a:off x="8392880" y="3949075"/>
            <a:ext cx="3442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DAF501-792F-097C-2838-A4A6EB6B34A5}"/>
              </a:ext>
            </a:extLst>
          </p:cNvPr>
          <p:cNvCxnSpPr>
            <a:stCxn id="25" idx="1"/>
            <a:endCxn id="21" idx="3"/>
          </p:cNvCxnSpPr>
          <p:nvPr/>
        </p:nvCxnSpPr>
        <p:spPr>
          <a:xfrm flipH="1">
            <a:off x="6857997" y="3949075"/>
            <a:ext cx="3442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0EE9BE-BB2F-5607-441A-D042CFB24BA4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5323111" y="3949075"/>
            <a:ext cx="3442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83653BC8-7BA7-B857-4913-A6DA356083A6}"/>
              </a:ext>
            </a:extLst>
          </p:cNvPr>
          <p:cNvCxnSpPr>
            <a:stCxn id="20" idx="1"/>
            <a:endCxn id="19" idx="1"/>
          </p:cNvCxnSpPr>
          <p:nvPr/>
        </p:nvCxnSpPr>
        <p:spPr>
          <a:xfrm rot="10800000" flipV="1">
            <a:off x="4132487" y="3949074"/>
            <a:ext cx="12700" cy="10616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6B5FDBAF-87F4-CB18-C080-F7322EBC6B79}"/>
              </a:ext>
            </a:extLst>
          </p:cNvPr>
          <p:cNvCxnSpPr>
            <a:stCxn id="2" idx="1"/>
            <a:endCxn id="17" idx="1"/>
          </p:cNvCxnSpPr>
          <p:nvPr/>
        </p:nvCxnSpPr>
        <p:spPr>
          <a:xfrm rot="10800000" flipV="1">
            <a:off x="1147423" y="1818038"/>
            <a:ext cx="12700" cy="10693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CA483A-BDE9-DE11-2427-8A7A001BA919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2338047" y="2887416"/>
            <a:ext cx="301907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3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Rodrigues Alberto</dc:creator>
  <cp:lastModifiedBy>Nuno Rodrigues Alberto</cp:lastModifiedBy>
  <cp:revision>1</cp:revision>
  <dcterms:created xsi:type="dcterms:W3CDTF">2023-03-12T18:26:01Z</dcterms:created>
  <dcterms:modified xsi:type="dcterms:W3CDTF">2023-03-13T15:42:28Z</dcterms:modified>
</cp:coreProperties>
</file>