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1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3"/>
    <p:restoredTop sz="94648"/>
  </p:normalViewPr>
  <p:slideViewPr>
    <p:cSldViewPr snapToGrid="0">
      <p:cViewPr varScale="1">
        <p:scale>
          <a:sx n="117" d="100"/>
          <a:sy n="117" d="100"/>
        </p:scale>
        <p:origin x="2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0D192-51BE-439B-6C3C-EDD14A7820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9F7761-D934-FF9E-35DE-2D40DB2D9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1126F-3EC3-C76F-FAD7-387AE78B1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C484-CE02-754E-A617-F013FA497E0B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3F3AC-20F8-C1F7-99EF-F370C804C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8BBE7-9BC4-D995-B504-10E087E39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A57D-F01F-AF4F-9613-CD18BD3B9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4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88A6A-B5A8-D6BE-C748-AFD36DFE0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A9F90C-2160-EDB3-269A-8FC0742C8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A2594-F7C8-11AD-D88D-57A99E69E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C484-CE02-754E-A617-F013FA497E0B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BCBC7-66CB-CD6A-1543-90FECBFCA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44888-E721-5A8F-D7B3-7BADB9625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A57D-F01F-AF4F-9613-CD18BD3B9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72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934F01-DA50-BFE1-1618-17D6F09FCC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76FE80-1684-F450-B224-50C561CEB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0EA50-BD04-0332-83EA-EB8EF54A1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C484-CE02-754E-A617-F013FA497E0B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D9108-AE58-5984-718A-A78F72F3B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5AFE1-EC2C-EF07-51C3-519F65615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A57D-F01F-AF4F-9613-CD18BD3B9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279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3005F-B9CE-70B8-3929-A3CCE8DA9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39340-6E11-F965-51A7-88796A7BB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06089-E97F-91F5-000C-F766CDD98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C484-CE02-754E-A617-F013FA497E0B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EABD3-215E-E18E-ADF4-C60A73C61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D3168-1F95-B973-7D9D-D8D409004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A57D-F01F-AF4F-9613-CD18BD3B9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78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F0F2F-C649-D36A-EF08-A35E888D1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FAC2F-75EA-3EF1-AC2F-0B924C801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B3448-EE32-7DFF-EA52-F47D6A601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C484-CE02-754E-A617-F013FA497E0B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ED03D-DA69-252F-1FD6-DF06E705C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5DA03-61F3-01D7-7B4C-339A009BD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A57D-F01F-AF4F-9613-CD18BD3B9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17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CF607-5021-AED7-9DC8-94F5221E6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E0788-53A9-4D93-AEAF-F856BDD893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666D35-A5F5-BCA9-A7ED-119C27CF0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A8DE1C-A265-3219-9F59-BCE42AD0F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C484-CE02-754E-A617-F013FA497E0B}" type="datetimeFigureOut">
              <a:rPr lang="en-US" smtClean="0"/>
              <a:t>5/3/23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C4E03-D962-FF67-6BAA-A1E011383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A7D417-CB86-3816-72CB-FF4EA6382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A57D-F01F-AF4F-9613-CD18BD3B9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62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BA419-0E5E-649A-8CC6-8527C0248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FA40E-A83B-09E3-471C-DE4E67600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00D29B-6FED-5009-A471-354BB107C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A70C4-1AB9-0CBF-349D-DC18B0E4CB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9BDF98-9A58-E8AF-2DB6-655B71DF80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5E8062-0BE7-5224-0BBA-521EC304B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C484-CE02-754E-A617-F013FA497E0B}" type="datetimeFigureOut">
              <a:rPr lang="en-US" smtClean="0"/>
              <a:t>5/3/23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74EE83-900E-334B-5AE3-160C64171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CCF4F1-24E1-ADDB-188A-A2FEEBE37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A57D-F01F-AF4F-9613-CD18BD3B9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39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F0541-8BD8-D44E-D6A4-4FEF567A5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F95352-1C17-702C-503C-4E93B759C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C484-CE02-754E-A617-F013FA497E0B}" type="datetimeFigureOut">
              <a:rPr lang="en-US" smtClean="0"/>
              <a:t>5/3/23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21D797-17E3-360D-F454-A16B81B21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95E99D-31F4-0666-1FDA-320BCBCEE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A57D-F01F-AF4F-9613-CD18BD3B9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01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2BABF-A33E-2FF8-2ACA-BC628F60F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C484-CE02-754E-A617-F013FA497E0B}" type="datetimeFigureOut">
              <a:rPr lang="en-US" smtClean="0"/>
              <a:t>5/3/23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194D7E-9498-C4FB-E432-09AAD71F5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938EC-F301-C8FF-757B-AA6C94162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A57D-F01F-AF4F-9613-CD18BD3B9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40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EB097-8DC6-47C5-9EFA-78928B2FC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B1A7A-0EF1-B647-D851-F490E5DFE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09435-8881-BDAB-BEF0-D65CA9BE1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844C6-BAF4-342C-9EAA-4DE6D9A1F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C484-CE02-754E-A617-F013FA497E0B}" type="datetimeFigureOut">
              <a:rPr lang="en-US" smtClean="0"/>
              <a:t>5/3/23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2E452C-A2BB-AB9F-E21F-BBAF6C9DB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A3D4F-231E-F78C-D1B9-75CE674F3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A57D-F01F-AF4F-9613-CD18BD3B9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29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F5442-6985-197E-FAD1-3EA98F07F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1CD85D-964A-5C86-0425-6B05DCE15E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E144C0-FE7C-EDB9-CAFD-B0EDA8DEA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16195-99EB-81D9-46DA-9E84E4104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C484-CE02-754E-A617-F013FA497E0B}" type="datetimeFigureOut">
              <a:rPr lang="en-US" smtClean="0"/>
              <a:t>5/3/23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747B6-190A-BCEA-3AE9-F17B242DC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2ECCB4-9CD7-2F5A-C525-9FB018471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A57D-F01F-AF4F-9613-CD18BD3B9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90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9717B8-5BAD-497A-AA01-4978DB8D3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E32649-E397-F774-FFEC-033B2DC4F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095AF-1D1E-52FF-ABDC-E01E8B851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7C484-CE02-754E-A617-F013FA497E0B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2029A-16C7-0CC0-1B58-86CA0DB62E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CF5CA-9B80-AB7D-AA49-AA25BD8C1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CA57D-F01F-AF4F-9613-CD18BD3B9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5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8FDF734-1312-A115-D493-5D855A5F6725}"/>
              </a:ext>
            </a:extLst>
          </p:cNvPr>
          <p:cNvSpPr/>
          <p:nvPr/>
        </p:nvSpPr>
        <p:spPr>
          <a:xfrm>
            <a:off x="922006" y="1017334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572C218-F4EC-094C-FECF-67A8A0095A60}"/>
              </a:ext>
            </a:extLst>
          </p:cNvPr>
          <p:cNvSpPr/>
          <p:nvPr/>
        </p:nvSpPr>
        <p:spPr>
          <a:xfrm>
            <a:off x="2460026" y="1017574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2315093-0623-FFD1-41BA-82992843FF8D}"/>
              </a:ext>
            </a:extLst>
          </p:cNvPr>
          <p:cNvSpPr/>
          <p:nvPr/>
        </p:nvSpPr>
        <p:spPr>
          <a:xfrm>
            <a:off x="4001863" y="1017813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72E4133-09A6-AE1A-A893-47DCA26836E9}"/>
              </a:ext>
            </a:extLst>
          </p:cNvPr>
          <p:cNvSpPr/>
          <p:nvPr/>
        </p:nvSpPr>
        <p:spPr>
          <a:xfrm>
            <a:off x="5536749" y="1017812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89CD20-5147-5372-6E21-A0BB39667A33}"/>
              </a:ext>
            </a:extLst>
          </p:cNvPr>
          <p:cNvSpPr txBox="1"/>
          <p:nvPr/>
        </p:nvSpPr>
        <p:spPr>
          <a:xfrm>
            <a:off x="1269592" y="1048524"/>
            <a:ext cx="501728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D92AEF-605F-E437-52E4-5BCD9AC8BC57}"/>
              </a:ext>
            </a:extLst>
          </p:cNvPr>
          <p:cNvSpPr txBox="1"/>
          <p:nvPr/>
        </p:nvSpPr>
        <p:spPr>
          <a:xfrm>
            <a:off x="2502163" y="1047922"/>
            <a:ext cx="1113301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1D convolutional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D7342D-EC2D-D648-0FE3-2B4679913C14}"/>
              </a:ext>
            </a:extLst>
          </p:cNvPr>
          <p:cNvSpPr txBox="1"/>
          <p:nvPr/>
        </p:nvSpPr>
        <p:spPr>
          <a:xfrm>
            <a:off x="4041621" y="1047922"/>
            <a:ext cx="1111108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1D convolutional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B88860-E3B7-1F8C-6A4A-FBA88871E651}"/>
              </a:ext>
            </a:extLst>
          </p:cNvPr>
          <p:cNvSpPr txBox="1"/>
          <p:nvPr/>
        </p:nvSpPr>
        <p:spPr>
          <a:xfrm>
            <a:off x="5580881" y="1043131"/>
            <a:ext cx="1102351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1D convolutional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D23A0126-CA9B-9044-48B1-6A28C25E3757}"/>
              </a:ext>
            </a:extLst>
          </p:cNvPr>
          <p:cNvSpPr/>
          <p:nvPr/>
        </p:nvSpPr>
        <p:spPr>
          <a:xfrm>
            <a:off x="8629334" y="1017334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B890AA0E-1186-B442-95EE-A2CCFE1C00BB}"/>
              </a:ext>
            </a:extLst>
          </p:cNvPr>
          <p:cNvSpPr/>
          <p:nvPr/>
        </p:nvSpPr>
        <p:spPr>
          <a:xfrm>
            <a:off x="7071628" y="1017811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33A6D7A-F803-F01E-C4E5-2D6D52A9B438}"/>
              </a:ext>
            </a:extLst>
          </p:cNvPr>
          <p:cNvSpPr txBox="1"/>
          <p:nvPr/>
        </p:nvSpPr>
        <p:spPr>
          <a:xfrm>
            <a:off x="7045281" y="1043131"/>
            <a:ext cx="1233303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27" b="1" dirty="0"/>
              <a:t>Bidirectional LSTM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55684C-0043-E9EF-144F-B97097536857}"/>
              </a:ext>
            </a:extLst>
          </p:cNvPr>
          <p:cNvSpPr txBox="1"/>
          <p:nvPr/>
        </p:nvSpPr>
        <p:spPr>
          <a:xfrm>
            <a:off x="8945237" y="1042654"/>
            <a:ext cx="558818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Dense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9A7CD5B2-CB02-CF9B-B01E-908D4A98C983}"/>
              </a:ext>
            </a:extLst>
          </p:cNvPr>
          <p:cNvSpPr/>
          <p:nvPr/>
        </p:nvSpPr>
        <p:spPr>
          <a:xfrm>
            <a:off x="10171739" y="1017334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DFAB5E0-8380-3922-2E76-8D0D5D98DEBC}"/>
              </a:ext>
            </a:extLst>
          </p:cNvPr>
          <p:cNvSpPr txBox="1"/>
          <p:nvPr/>
        </p:nvSpPr>
        <p:spPr>
          <a:xfrm>
            <a:off x="921830" y="1239492"/>
            <a:ext cx="11901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shape = (</a:t>
            </a:r>
            <a:r>
              <a:rPr lang="en-US" sz="700" b="1" dirty="0" err="1"/>
              <a:t>window_length</a:t>
            </a:r>
            <a:r>
              <a:rPr lang="en-US" sz="700" b="1" dirty="0"/>
              <a:t>,)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46097FF-B651-D2F9-F7E2-107F22F1B3C4}"/>
              </a:ext>
            </a:extLst>
          </p:cNvPr>
          <p:cNvSpPr txBox="1"/>
          <p:nvPr/>
        </p:nvSpPr>
        <p:spPr>
          <a:xfrm>
            <a:off x="2456209" y="1242112"/>
            <a:ext cx="1190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filters = 32</a:t>
            </a:r>
          </a:p>
          <a:p>
            <a:pPr algn="ctr"/>
            <a:r>
              <a:rPr lang="en-US" sz="700" b="1" dirty="0" err="1"/>
              <a:t>kernel_size</a:t>
            </a:r>
            <a:r>
              <a:rPr lang="en-US" sz="700" b="1" dirty="0"/>
              <a:t> = 7</a:t>
            </a:r>
          </a:p>
          <a:p>
            <a:pPr algn="ctr"/>
            <a:r>
              <a:rPr lang="en-US" sz="700" b="1" dirty="0"/>
              <a:t>strides = 1</a:t>
            </a:r>
          </a:p>
          <a:p>
            <a:pPr algn="ctr"/>
            <a:r>
              <a:rPr lang="en-US" sz="700" b="1" dirty="0"/>
              <a:t>padding = "same"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6D5D747-D2E7-AC28-6BDF-C3C8D2470972}"/>
              </a:ext>
            </a:extLst>
          </p:cNvPr>
          <p:cNvSpPr txBox="1"/>
          <p:nvPr/>
        </p:nvSpPr>
        <p:spPr>
          <a:xfrm>
            <a:off x="7064663" y="1243991"/>
            <a:ext cx="119062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units = 128</a:t>
            </a:r>
          </a:p>
          <a:p>
            <a:pPr algn="ctr"/>
            <a:r>
              <a:rPr lang="en-US" sz="700" b="1" dirty="0"/>
              <a:t>activation = “tanh”</a:t>
            </a:r>
          </a:p>
          <a:p>
            <a:pPr algn="ctr"/>
            <a:r>
              <a:rPr lang="en-US" sz="700" b="1" dirty="0" err="1"/>
              <a:t>return_sequences</a:t>
            </a:r>
            <a:r>
              <a:rPr lang="en-US" sz="700" b="1" dirty="0"/>
              <a:t> = False</a:t>
            </a:r>
          </a:p>
          <a:p>
            <a:pPr algn="ctr"/>
            <a:r>
              <a:rPr lang="en-US" sz="700" b="1" dirty="0" err="1"/>
              <a:t>merge_mode</a:t>
            </a:r>
            <a:r>
              <a:rPr lang="en-US" sz="700" b="1" dirty="0"/>
              <a:t> = “</a:t>
            </a:r>
            <a:r>
              <a:rPr lang="en-US" sz="700" b="1" dirty="0" err="1"/>
              <a:t>concat</a:t>
            </a:r>
            <a:r>
              <a:rPr lang="en-US" sz="700" b="1" dirty="0"/>
              <a:t>”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F70E626-9671-B590-0581-FA0A4B404151}"/>
              </a:ext>
            </a:extLst>
          </p:cNvPr>
          <p:cNvSpPr txBox="1"/>
          <p:nvPr/>
        </p:nvSpPr>
        <p:spPr>
          <a:xfrm>
            <a:off x="8629334" y="1239016"/>
            <a:ext cx="119062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units = 128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99FDECF-01DF-0213-3FD5-F5BD7A7E4DC1}"/>
              </a:ext>
            </a:extLst>
          </p:cNvPr>
          <p:cNvSpPr txBox="1"/>
          <p:nvPr/>
        </p:nvSpPr>
        <p:spPr>
          <a:xfrm>
            <a:off x="10171738" y="1239252"/>
            <a:ext cx="1190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units = 1</a:t>
            </a:r>
          </a:p>
          <a:p>
            <a:pPr algn="ctr"/>
            <a:r>
              <a:rPr lang="en-US" sz="700" b="1" dirty="0"/>
              <a:t>activation = “linear”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2189656-7C7F-8851-27E1-7927C12A3E2E}"/>
              </a:ext>
            </a:extLst>
          </p:cNvPr>
          <p:cNvSpPr txBox="1"/>
          <p:nvPr/>
        </p:nvSpPr>
        <p:spPr>
          <a:xfrm>
            <a:off x="4001825" y="1242112"/>
            <a:ext cx="1190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filters = 32</a:t>
            </a:r>
          </a:p>
          <a:p>
            <a:pPr algn="ctr"/>
            <a:r>
              <a:rPr lang="en-US" sz="700" b="1" dirty="0" err="1"/>
              <a:t>kernel_size</a:t>
            </a:r>
            <a:r>
              <a:rPr lang="en-US" sz="700" b="1" dirty="0"/>
              <a:t> = 7</a:t>
            </a:r>
          </a:p>
          <a:p>
            <a:pPr algn="ctr"/>
            <a:r>
              <a:rPr lang="en-US" sz="700" b="1" dirty="0"/>
              <a:t>strides = 1</a:t>
            </a:r>
          </a:p>
          <a:p>
            <a:pPr algn="ctr"/>
            <a:r>
              <a:rPr lang="en-US" sz="700" b="1" dirty="0"/>
              <a:t>padding = "same"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C24842-778C-5925-4921-159EFCB76F19}"/>
              </a:ext>
            </a:extLst>
          </p:cNvPr>
          <p:cNvSpPr txBox="1"/>
          <p:nvPr/>
        </p:nvSpPr>
        <p:spPr>
          <a:xfrm>
            <a:off x="5536739" y="1242112"/>
            <a:ext cx="1190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filters = 32</a:t>
            </a:r>
          </a:p>
          <a:p>
            <a:pPr algn="ctr"/>
            <a:r>
              <a:rPr lang="en-US" sz="700" b="1" dirty="0" err="1"/>
              <a:t>kernel_size</a:t>
            </a:r>
            <a:r>
              <a:rPr lang="en-US" sz="700" b="1" dirty="0"/>
              <a:t> = 7</a:t>
            </a:r>
          </a:p>
          <a:p>
            <a:pPr algn="ctr"/>
            <a:r>
              <a:rPr lang="en-US" sz="700" b="1" dirty="0"/>
              <a:t>strides = 1</a:t>
            </a:r>
          </a:p>
          <a:p>
            <a:pPr algn="ctr"/>
            <a:r>
              <a:rPr lang="en-US" sz="700" b="1" dirty="0"/>
              <a:t>padding = "same"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7D7B41F-B36A-D805-B8FE-61189C1348A3}"/>
              </a:ext>
            </a:extLst>
          </p:cNvPr>
          <p:cNvSpPr txBox="1"/>
          <p:nvPr/>
        </p:nvSpPr>
        <p:spPr>
          <a:xfrm>
            <a:off x="10487641" y="1042891"/>
            <a:ext cx="558818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Dense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6C1CA712-7D07-9503-4C3A-86245035761B}"/>
              </a:ext>
            </a:extLst>
          </p:cNvPr>
          <p:cNvSpPr/>
          <p:nvPr/>
        </p:nvSpPr>
        <p:spPr>
          <a:xfrm>
            <a:off x="924067" y="2214803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7DB49E-3B47-A2BA-7E7E-BD635A026DCA}"/>
              </a:ext>
            </a:extLst>
          </p:cNvPr>
          <p:cNvSpPr txBox="1"/>
          <p:nvPr/>
        </p:nvSpPr>
        <p:spPr>
          <a:xfrm>
            <a:off x="1182563" y="2252795"/>
            <a:ext cx="669510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Reshape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097910A-415E-414D-53E4-F62341B1BB7E}"/>
              </a:ext>
            </a:extLst>
          </p:cNvPr>
          <p:cNvSpPr txBox="1"/>
          <p:nvPr/>
        </p:nvSpPr>
        <p:spPr>
          <a:xfrm>
            <a:off x="923891" y="2436961"/>
            <a:ext cx="1190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err="1"/>
              <a:t>target_shape</a:t>
            </a:r>
            <a:r>
              <a:rPr lang="en-US" sz="700" b="1" dirty="0"/>
              <a:t> = (</a:t>
            </a:r>
            <a:r>
              <a:rPr lang="en-US" sz="700" b="1" dirty="0" err="1"/>
              <a:t>window_length</a:t>
            </a:r>
            <a:r>
              <a:rPr lang="en-US" sz="700" b="1" dirty="0"/>
              <a:t>, 1)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5497300-C4DD-FD0A-1735-83F79A12786D}"/>
              </a:ext>
            </a:extLst>
          </p:cNvPr>
          <p:cNvCxnSpPr>
            <a:stCxn id="2" idx="2"/>
            <a:endCxn id="53" idx="0"/>
          </p:cNvCxnSpPr>
          <p:nvPr/>
        </p:nvCxnSpPr>
        <p:spPr>
          <a:xfrm>
            <a:off x="1517318" y="1817433"/>
            <a:ext cx="2061" cy="397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urved Connector 61">
            <a:extLst>
              <a:ext uri="{FF2B5EF4-FFF2-40B4-BE49-F238E27FC236}">
                <a16:creationId xmlns:a16="http://schemas.microsoft.com/office/drawing/2014/main" id="{2158C9C7-3803-8894-91C8-32C9138C7707}"/>
              </a:ext>
            </a:extLst>
          </p:cNvPr>
          <p:cNvCxnSpPr>
            <a:stCxn id="53" idx="3"/>
            <a:endCxn id="43" idx="1"/>
          </p:cNvCxnSpPr>
          <p:nvPr/>
        </p:nvCxnSpPr>
        <p:spPr>
          <a:xfrm flipV="1">
            <a:off x="2114691" y="1503722"/>
            <a:ext cx="341518" cy="1111131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43DA2B82-EEAD-02DA-557A-7818E9A30587}"/>
              </a:ext>
            </a:extLst>
          </p:cNvPr>
          <p:cNvSpPr/>
          <p:nvPr/>
        </p:nvSpPr>
        <p:spPr>
          <a:xfrm>
            <a:off x="2457887" y="2214803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E7EEFDF-9864-5A56-24CD-F78EC469AD49}"/>
              </a:ext>
            </a:extLst>
          </p:cNvPr>
          <p:cNvSpPr txBox="1"/>
          <p:nvPr/>
        </p:nvSpPr>
        <p:spPr>
          <a:xfrm>
            <a:off x="2413904" y="2251480"/>
            <a:ext cx="1289818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Batch </a:t>
            </a:r>
            <a:r>
              <a:rPr lang="en-US" sz="1027" b="1" dirty="0" err="1"/>
              <a:t>Normalisation</a:t>
            </a:r>
            <a:endParaRPr lang="en-US" sz="1027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EB9638B-16CB-0C0E-719C-2D14D5365356}"/>
              </a:ext>
            </a:extLst>
          </p:cNvPr>
          <p:cNvSpPr txBox="1"/>
          <p:nvPr/>
        </p:nvSpPr>
        <p:spPr>
          <a:xfrm>
            <a:off x="2457711" y="2436961"/>
            <a:ext cx="11901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Default hyperparameters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BF59DE30-2EF2-1556-496A-81DB69D6D961}"/>
              </a:ext>
            </a:extLst>
          </p:cNvPr>
          <p:cNvSpPr/>
          <p:nvPr/>
        </p:nvSpPr>
        <p:spPr>
          <a:xfrm>
            <a:off x="2463501" y="3412032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59F4B2B-97CB-2A2F-E084-92CE8C86ED49}"/>
              </a:ext>
            </a:extLst>
          </p:cNvPr>
          <p:cNvSpPr txBox="1"/>
          <p:nvPr/>
        </p:nvSpPr>
        <p:spPr>
          <a:xfrm>
            <a:off x="2685891" y="3468524"/>
            <a:ext cx="744631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Activation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17A3682-2197-2E41-2A48-757D80449EE7}"/>
              </a:ext>
            </a:extLst>
          </p:cNvPr>
          <p:cNvSpPr txBox="1"/>
          <p:nvPr/>
        </p:nvSpPr>
        <p:spPr>
          <a:xfrm>
            <a:off x="2463325" y="3634190"/>
            <a:ext cx="11901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Activation = </a:t>
            </a:r>
            <a:r>
              <a:rPr lang="en-US" sz="700" b="1" dirty="0" err="1"/>
              <a:t>ReLu</a:t>
            </a:r>
            <a:endParaRPr lang="en-US" sz="700" b="1" dirty="0"/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DF8D08EA-CBD1-C79D-438A-D3D7755786E1}"/>
              </a:ext>
            </a:extLst>
          </p:cNvPr>
          <p:cNvSpPr/>
          <p:nvPr/>
        </p:nvSpPr>
        <p:spPr>
          <a:xfrm>
            <a:off x="2463325" y="4615904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5874BB4-3578-490A-C44D-F45FA1B7A517}"/>
              </a:ext>
            </a:extLst>
          </p:cNvPr>
          <p:cNvSpPr txBox="1"/>
          <p:nvPr/>
        </p:nvSpPr>
        <p:spPr>
          <a:xfrm>
            <a:off x="2519530" y="4668779"/>
            <a:ext cx="1093150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1D Max Pooling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923BD3E-B2BE-52D3-EED2-5420758F2AB3}"/>
              </a:ext>
            </a:extLst>
          </p:cNvPr>
          <p:cNvSpPr txBox="1"/>
          <p:nvPr/>
        </p:nvSpPr>
        <p:spPr>
          <a:xfrm>
            <a:off x="2463149" y="4838062"/>
            <a:ext cx="11901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err="1"/>
              <a:t>pool_size</a:t>
            </a:r>
            <a:r>
              <a:rPr lang="en-US" sz="700" b="1" dirty="0"/>
              <a:t> = 2</a:t>
            </a:r>
          </a:p>
          <a:p>
            <a:pPr algn="ctr"/>
            <a:r>
              <a:rPr lang="en-US" sz="700" b="1" dirty="0"/>
              <a:t>strides = 2</a:t>
            </a:r>
          </a:p>
          <a:p>
            <a:pPr algn="ctr"/>
            <a:r>
              <a:rPr lang="en-US" sz="700" b="1" dirty="0"/>
              <a:t>padding = 'valid'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5755C34-8D6B-B34D-3B35-AA7FE8AF0A80}"/>
              </a:ext>
            </a:extLst>
          </p:cNvPr>
          <p:cNvCxnSpPr/>
          <p:nvPr/>
        </p:nvCxnSpPr>
        <p:spPr>
          <a:xfrm>
            <a:off x="3040408" y="1817433"/>
            <a:ext cx="2061" cy="397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BDA37BD-9F1F-8725-AEA1-AA28997DCEF9}"/>
              </a:ext>
            </a:extLst>
          </p:cNvPr>
          <p:cNvCxnSpPr/>
          <p:nvPr/>
        </p:nvCxnSpPr>
        <p:spPr>
          <a:xfrm>
            <a:off x="3058813" y="3014662"/>
            <a:ext cx="2061" cy="397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0057DBE-6A76-93CB-FB7E-514DFDD63515}"/>
              </a:ext>
            </a:extLst>
          </p:cNvPr>
          <p:cNvCxnSpPr/>
          <p:nvPr/>
        </p:nvCxnSpPr>
        <p:spPr>
          <a:xfrm>
            <a:off x="3048080" y="4218534"/>
            <a:ext cx="2061" cy="397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Curved Connector 88">
            <a:extLst>
              <a:ext uri="{FF2B5EF4-FFF2-40B4-BE49-F238E27FC236}">
                <a16:creationId xmlns:a16="http://schemas.microsoft.com/office/drawing/2014/main" id="{F090CC3E-1EDB-9E9F-5627-110851FB4911}"/>
              </a:ext>
            </a:extLst>
          </p:cNvPr>
          <p:cNvCxnSpPr>
            <a:stCxn id="80" idx="3"/>
            <a:endCxn id="49" idx="1"/>
          </p:cNvCxnSpPr>
          <p:nvPr/>
        </p:nvCxnSpPr>
        <p:spPr>
          <a:xfrm flipV="1">
            <a:off x="3653949" y="1503722"/>
            <a:ext cx="347876" cy="351223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C259292B-48FE-FD04-0288-08D22ACA6D70}"/>
              </a:ext>
            </a:extLst>
          </p:cNvPr>
          <p:cNvSpPr/>
          <p:nvPr/>
        </p:nvSpPr>
        <p:spPr>
          <a:xfrm>
            <a:off x="3993142" y="2214803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1D52E5F-C3E9-B01E-28DD-E8C7343FA317}"/>
              </a:ext>
            </a:extLst>
          </p:cNvPr>
          <p:cNvSpPr txBox="1"/>
          <p:nvPr/>
        </p:nvSpPr>
        <p:spPr>
          <a:xfrm>
            <a:off x="3949159" y="2251480"/>
            <a:ext cx="1289818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Batch </a:t>
            </a:r>
            <a:r>
              <a:rPr lang="en-US" sz="1027" b="1" dirty="0" err="1"/>
              <a:t>Normalisation</a:t>
            </a:r>
            <a:endParaRPr lang="en-US" sz="1027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CF6C237-9E6F-56F8-5794-EAA83B561358}"/>
              </a:ext>
            </a:extLst>
          </p:cNvPr>
          <p:cNvSpPr txBox="1"/>
          <p:nvPr/>
        </p:nvSpPr>
        <p:spPr>
          <a:xfrm>
            <a:off x="3992966" y="2436961"/>
            <a:ext cx="11901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Default hyperparameters</a:t>
            </a: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C0FA94EA-6F65-6FED-2E26-70BCEB1E318E}"/>
              </a:ext>
            </a:extLst>
          </p:cNvPr>
          <p:cNvSpPr/>
          <p:nvPr/>
        </p:nvSpPr>
        <p:spPr>
          <a:xfrm>
            <a:off x="3998756" y="3412032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57C1001-1840-AE03-AF35-67CF7274115C}"/>
              </a:ext>
            </a:extLst>
          </p:cNvPr>
          <p:cNvSpPr txBox="1"/>
          <p:nvPr/>
        </p:nvSpPr>
        <p:spPr>
          <a:xfrm>
            <a:off x="4221146" y="3468524"/>
            <a:ext cx="744631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Activation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641D983-C57D-1130-72AA-16D256D52651}"/>
              </a:ext>
            </a:extLst>
          </p:cNvPr>
          <p:cNvSpPr txBox="1"/>
          <p:nvPr/>
        </p:nvSpPr>
        <p:spPr>
          <a:xfrm>
            <a:off x="3998580" y="3634190"/>
            <a:ext cx="11901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Activation = </a:t>
            </a:r>
            <a:r>
              <a:rPr lang="en-US" sz="700" b="1" dirty="0" err="1"/>
              <a:t>ReLu</a:t>
            </a:r>
            <a:endParaRPr lang="en-US" sz="700" b="1" dirty="0"/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11E7CDD4-EE77-93C1-3AC1-3201211E1C22}"/>
              </a:ext>
            </a:extLst>
          </p:cNvPr>
          <p:cNvSpPr/>
          <p:nvPr/>
        </p:nvSpPr>
        <p:spPr>
          <a:xfrm>
            <a:off x="3998580" y="4615904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DB71EB4-F583-B88F-8DFE-1A29A08BDD23}"/>
              </a:ext>
            </a:extLst>
          </p:cNvPr>
          <p:cNvSpPr txBox="1"/>
          <p:nvPr/>
        </p:nvSpPr>
        <p:spPr>
          <a:xfrm>
            <a:off x="4054785" y="4668779"/>
            <a:ext cx="1093150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1D Max Pooling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2A6DBA3-356C-2418-8E08-D22A6336619B}"/>
              </a:ext>
            </a:extLst>
          </p:cNvPr>
          <p:cNvSpPr txBox="1"/>
          <p:nvPr/>
        </p:nvSpPr>
        <p:spPr>
          <a:xfrm>
            <a:off x="3998404" y="4838062"/>
            <a:ext cx="11901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err="1"/>
              <a:t>pool_size</a:t>
            </a:r>
            <a:r>
              <a:rPr lang="en-US" sz="700" b="1" dirty="0"/>
              <a:t> = 2</a:t>
            </a:r>
          </a:p>
          <a:p>
            <a:pPr algn="ctr"/>
            <a:r>
              <a:rPr lang="en-US" sz="700" b="1" dirty="0"/>
              <a:t>strides = 2</a:t>
            </a:r>
          </a:p>
          <a:p>
            <a:pPr algn="ctr"/>
            <a:r>
              <a:rPr lang="en-US" sz="700" b="1" dirty="0"/>
              <a:t>padding = 'valid'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B7EB8CBC-A314-EE1F-6798-4F65FD0F9871}"/>
              </a:ext>
            </a:extLst>
          </p:cNvPr>
          <p:cNvCxnSpPr/>
          <p:nvPr/>
        </p:nvCxnSpPr>
        <p:spPr>
          <a:xfrm>
            <a:off x="4575663" y="1817433"/>
            <a:ext cx="2061" cy="397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B42CCAA-9D76-F721-ADC7-652AB1998B3F}"/>
              </a:ext>
            </a:extLst>
          </p:cNvPr>
          <p:cNvCxnSpPr/>
          <p:nvPr/>
        </p:nvCxnSpPr>
        <p:spPr>
          <a:xfrm>
            <a:off x="4594068" y="3014662"/>
            <a:ext cx="2061" cy="397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D59B78B-380F-021D-AE12-F0C38BEF88AA}"/>
              </a:ext>
            </a:extLst>
          </p:cNvPr>
          <p:cNvCxnSpPr/>
          <p:nvPr/>
        </p:nvCxnSpPr>
        <p:spPr>
          <a:xfrm>
            <a:off x="4583335" y="4218534"/>
            <a:ext cx="2061" cy="397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56630A38-737C-F605-1521-40BFEB27D4AD}"/>
              </a:ext>
            </a:extLst>
          </p:cNvPr>
          <p:cNvSpPr/>
          <p:nvPr/>
        </p:nvSpPr>
        <p:spPr>
          <a:xfrm>
            <a:off x="5526962" y="2214803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3D9D315-90FC-E3B1-F934-38D33B721CB6}"/>
              </a:ext>
            </a:extLst>
          </p:cNvPr>
          <p:cNvSpPr txBox="1"/>
          <p:nvPr/>
        </p:nvSpPr>
        <p:spPr>
          <a:xfrm>
            <a:off x="5482979" y="2251480"/>
            <a:ext cx="1289818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Batch </a:t>
            </a:r>
            <a:r>
              <a:rPr lang="en-US" sz="1027" b="1" dirty="0" err="1"/>
              <a:t>Normalisation</a:t>
            </a:r>
            <a:endParaRPr lang="en-US" sz="1027" b="1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41A43FC-984D-50CC-6124-E7482ADFC2E5}"/>
              </a:ext>
            </a:extLst>
          </p:cNvPr>
          <p:cNvSpPr txBox="1"/>
          <p:nvPr/>
        </p:nvSpPr>
        <p:spPr>
          <a:xfrm>
            <a:off x="5526786" y="2436961"/>
            <a:ext cx="11901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Default hyperparameters</a:t>
            </a:r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81F18F21-B5C1-92AD-DF93-1DCCCDB3BE4D}"/>
              </a:ext>
            </a:extLst>
          </p:cNvPr>
          <p:cNvSpPr/>
          <p:nvPr/>
        </p:nvSpPr>
        <p:spPr>
          <a:xfrm>
            <a:off x="5532576" y="3412032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15B91D7-0AEA-162D-A76A-29454A8E8C54}"/>
              </a:ext>
            </a:extLst>
          </p:cNvPr>
          <p:cNvSpPr txBox="1"/>
          <p:nvPr/>
        </p:nvSpPr>
        <p:spPr>
          <a:xfrm>
            <a:off x="5754966" y="3468524"/>
            <a:ext cx="744631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Activation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40F93A1-3FCD-6173-19AB-C6F15ACEE495}"/>
              </a:ext>
            </a:extLst>
          </p:cNvPr>
          <p:cNvSpPr txBox="1"/>
          <p:nvPr/>
        </p:nvSpPr>
        <p:spPr>
          <a:xfrm>
            <a:off x="5532400" y="3634190"/>
            <a:ext cx="11901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Activation = </a:t>
            </a:r>
            <a:r>
              <a:rPr lang="en-US" sz="700" b="1" dirty="0" err="1"/>
              <a:t>ReLu</a:t>
            </a:r>
            <a:endParaRPr lang="en-US" sz="700" b="1" dirty="0"/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850EBB67-9051-3A3F-D93B-FF8A5495BB7B}"/>
              </a:ext>
            </a:extLst>
          </p:cNvPr>
          <p:cNvSpPr/>
          <p:nvPr/>
        </p:nvSpPr>
        <p:spPr>
          <a:xfrm>
            <a:off x="5532400" y="4615904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B6104AB-6F8F-7379-4D25-FAFCDEB87585}"/>
              </a:ext>
            </a:extLst>
          </p:cNvPr>
          <p:cNvSpPr txBox="1"/>
          <p:nvPr/>
        </p:nvSpPr>
        <p:spPr>
          <a:xfrm>
            <a:off x="5588605" y="4668779"/>
            <a:ext cx="1093150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1D Max Pooling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EE5915C-7026-8971-3735-BA9FCAE464CF}"/>
              </a:ext>
            </a:extLst>
          </p:cNvPr>
          <p:cNvSpPr txBox="1"/>
          <p:nvPr/>
        </p:nvSpPr>
        <p:spPr>
          <a:xfrm>
            <a:off x="5532224" y="4838062"/>
            <a:ext cx="11901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err="1"/>
              <a:t>pool_size</a:t>
            </a:r>
            <a:r>
              <a:rPr lang="en-US" sz="700" b="1" dirty="0"/>
              <a:t> = 2</a:t>
            </a:r>
          </a:p>
          <a:p>
            <a:pPr algn="ctr"/>
            <a:r>
              <a:rPr lang="en-US" sz="700" b="1" dirty="0"/>
              <a:t>strides = 2</a:t>
            </a:r>
          </a:p>
          <a:p>
            <a:pPr algn="ctr"/>
            <a:r>
              <a:rPr lang="en-US" sz="700" b="1" dirty="0"/>
              <a:t>padding = 'valid'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5194A50-6334-3E86-DE32-2A221F79D119}"/>
              </a:ext>
            </a:extLst>
          </p:cNvPr>
          <p:cNvCxnSpPr/>
          <p:nvPr/>
        </p:nvCxnSpPr>
        <p:spPr>
          <a:xfrm>
            <a:off x="6109483" y="1817433"/>
            <a:ext cx="2061" cy="397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E1779847-6C71-BC14-377E-A431602AA662}"/>
              </a:ext>
            </a:extLst>
          </p:cNvPr>
          <p:cNvCxnSpPr/>
          <p:nvPr/>
        </p:nvCxnSpPr>
        <p:spPr>
          <a:xfrm>
            <a:off x="6127888" y="3014662"/>
            <a:ext cx="2061" cy="397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B2151AB-1C48-15EA-1D41-67DB866AEE19}"/>
              </a:ext>
            </a:extLst>
          </p:cNvPr>
          <p:cNvCxnSpPr/>
          <p:nvPr/>
        </p:nvCxnSpPr>
        <p:spPr>
          <a:xfrm>
            <a:off x="6117155" y="4218534"/>
            <a:ext cx="2061" cy="397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Curved Connector 113">
            <a:extLst>
              <a:ext uri="{FF2B5EF4-FFF2-40B4-BE49-F238E27FC236}">
                <a16:creationId xmlns:a16="http://schemas.microsoft.com/office/drawing/2014/main" id="{21486F52-8E30-EDD4-E337-AB8024908511}"/>
              </a:ext>
            </a:extLst>
          </p:cNvPr>
          <p:cNvCxnSpPr/>
          <p:nvPr/>
        </p:nvCxnSpPr>
        <p:spPr>
          <a:xfrm flipV="1">
            <a:off x="5189204" y="1503721"/>
            <a:ext cx="347876" cy="351223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Curved Connector 114">
            <a:extLst>
              <a:ext uri="{FF2B5EF4-FFF2-40B4-BE49-F238E27FC236}">
                <a16:creationId xmlns:a16="http://schemas.microsoft.com/office/drawing/2014/main" id="{D3D75993-95D0-35B8-1E23-7B2CCCD222B5}"/>
              </a:ext>
            </a:extLst>
          </p:cNvPr>
          <p:cNvCxnSpPr/>
          <p:nvPr/>
        </p:nvCxnSpPr>
        <p:spPr>
          <a:xfrm flipV="1">
            <a:off x="6724219" y="1525885"/>
            <a:ext cx="347876" cy="351223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D56CF47A-1E96-1240-E5D7-70E95FA96DB3}"/>
              </a:ext>
            </a:extLst>
          </p:cNvPr>
          <p:cNvSpPr/>
          <p:nvPr/>
        </p:nvSpPr>
        <p:spPr>
          <a:xfrm>
            <a:off x="7089458" y="2214803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20A64EE9-932C-6104-2C99-E0D3F5B1FEFF}"/>
              </a:ext>
            </a:extLst>
          </p:cNvPr>
          <p:cNvSpPr txBox="1"/>
          <p:nvPr/>
        </p:nvSpPr>
        <p:spPr>
          <a:xfrm>
            <a:off x="7373895" y="2256153"/>
            <a:ext cx="620890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Flatten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A7CCD5B-8D3B-FED6-4439-365E5BCA1A3C}"/>
              </a:ext>
            </a:extLst>
          </p:cNvPr>
          <p:cNvSpPr txBox="1"/>
          <p:nvPr/>
        </p:nvSpPr>
        <p:spPr>
          <a:xfrm>
            <a:off x="7089282" y="2436961"/>
            <a:ext cx="11901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Default hyperparameters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53BB641-4B67-26DC-BD45-0359471AED51}"/>
              </a:ext>
            </a:extLst>
          </p:cNvPr>
          <p:cNvCxnSpPr/>
          <p:nvPr/>
        </p:nvCxnSpPr>
        <p:spPr>
          <a:xfrm>
            <a:off x="7671979" y="1817433"/>
            <a:ext cx="2061" cy="397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Curved Connector 119">
            <a:extLst>
              <a:ext uri="{FF2B5EF4-FFF2-40B4-BE49-F238E27FC236}">
                <a16:creationId xmlns:a16="http://schemas.microsoft.com/office/drawing/2014/main" id="{5227AACC-3D9D-CE33-9536-4C23EAF05AB4}"/>
              </a:ext>
            </a:extLst>
          </p:cNvPr>
          <p:cNvCxnSpPr/>
          <p:nvPr/>
        </p:nvCxnSpPr>
        <p:spPr>
          <a:xfrm flipV="1">
            <a:off x="8278584" y="1549048"/>
            <a:ext cx="341518" cy="1111131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1" name="Rounded Rectangle 120">
            <a:extLst>
              <a:ext uri="{FF2B5EF4-FFF2-40B4-BE49-F238E27FC236}">
                <a16:creationId xmlns:a16="http://schemas.microsoft.com/office/drawing/2014/main" id="{0DFE1FD1-1B8E-626F-1697-CFEADB2FE965}"/>
              </a:ext>
            </a:extLst>
          </p:cNvPr>
          <p:cNvSpPr/>
          <p:nvPr/>
        </p:nvSpPr>
        <p:spPr>
          <a:xfrm>
            <a:off x="8629334" y="2219164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D854897-D7DE-328B-3DF5-47E36B6EA492}"/>
              </a:ext>
            </a:extLst>
          </p:cNvPr>
          <p:cNvSpPr txBox="1"/>
          <p:nvPr/>
        </p:nvSpPr>
        <p:spPr>
          <a:xfrm>
            <a:off x="8585351" y="2255841"/>
            <a:ext cx="1289818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Batch </a:t>
            </a:r>
            <a:r>
              <a:rPr lang="en-US" sz="1027" b="1" dirty="0" err="1"/>
              <a:t>Normalisation</a:t>
            </a:r>
            <a:endParaRPr lang="en-US" sz="1027" b="1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C1AFD95-97D3-8658-6B3C-27B504101831}"/>
              </a:ext>
            </a:extLst>
          </p:cNvPr>
          <p:cNvSpPr txBox="1"/>
          <p:nvPr/>
        </p:nvSpPr>
        <p:spPr>
          <a:xfrm>
            <a:off x="8629158" y="2441322"/>
            <a:ext cx="11901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Default hyperparameters</a:t>
            </a:r>
          </a:p>
        </p:txBody>
      </p:sp>
      <p:sp>
        <p:nvSpPr>
          <p:cNvPr id="124" name="Rounded Rectangle 123">
            <a:extLst>
              <a:ext uri="{FF2B5EF4-FFF2-40B4-BE49-F238E27FC236}">
                <a16:creationId xmlns:a16="http://schemas.microsoft.com/office/drawing/2014/main" id="{D1C7C1E1-7750-A76D-1576-AA657C1D76BE}"/>
              </a:ext>
            </a:extLst>
          </p:cNvPr>
          <p:cNvSpPr/>
          <p:nvPr/>
        </p:nvSpPr>
        <p:spPr>
          <a:xfrm>
            <a:off x="8634948" y="3416393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2CBE6FD-D740-76B5-D500-0827B501B1EA}"/>
              </a:ext>
            </a:extLst>
          </p:cNvPr>
          <p:cNvSpPr txBox="1"/>
          <p:nvPr/>
        </p:nvSpPr>
        <p:spPr>
          <a:xfrm>
            <a:off x="8857338" y="3472885"/>
            <a:ext cx="744631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Activation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EA465FA-B743-C393-2067-5EE26DBCB82E}"/>
              </a:ext>
            </a:extLst>
          </p:cNvPr>
          <p:cNvSpPr txBox="1"/>
          <p:nvPr/>
        </p:nvSpPr>
        <p:spPr>
          <a:xfrm>
            <a:off x="8634772" y="3638551"/>
            <a:ext cx="11901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Activation = </a:t>
            </a:r>
            <a:r>
              <a:rPr lang="en-US" sz="700" b="1" dirty="0" err="1"/>
              <a:t>ReLu</a:t>
            </a:r>
            <a:endParaRPr lang="en-US" sz="700" b="1" dirty="0"/>
          </a:p>
        </p:txBody>
      </p: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id="{AEFDD72A-F476-6900-BA7E-D320A20D4509}"/>
              </a:ext>
            </a:extLst>
          </p:cNvPr>
          <p:cNvSpPr/>
          <p:nvPr/>
        </p:nvSpPr>
        <p:spPr>
          <a:xfrm>
            <a:off x="8634772" y="4620265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1AD043C-43A7-75D5-FDEC-55F0E77DDB7C}"/>
              </a:ext>
            </a:extLst>
          </p:cNvPr>
          <p:cNvSpPr txBox="1"/>
          <p:nvPr/>
        </p:nvSpPr>
        <p:spPr>
          <a:xfrm>
            <a:off x="8902632" y="4668779"/>
            <a:ext cx="744431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Dropout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A7CA699-CAE3-CEFA-30C6-01F935FEE2A0}"/>
              </a:ext>
            </a:extLst>
          </p:cNvPr>
          <p:cNvSpPr txBox="1"/>
          <p:nvPr/>
        </p:nvSpPr>
        <p:spPr>
          <a:xfrm>
            <a:off x="8634596" y="4842423"/>
            <a:ext cx="11901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rate = 0.5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3DFE8C2A-7DF2-20E8-0BE0-80CB6EC9FBC5}"/>
              </a:ext>
            </a:extLst>
          </p:cNvPr>
          <p:cNvCxnSpPr/>
          <p:nvPr/>
        </p:nvCxnSpPr>
        <p:spPr>
          <a:xfrm>
            <a:off x="9211855" y="1821794"/>
            <a:ext cx="2061" cy="397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38BC7B84-B88C-AB40-E396-2BA3E85906D0}"/>
              </a:ext>
            </a:extLst>
          </p:cNvPr>
          <p:cNvCxnSpPr/>
          <p:nvPr/>
        </p:nvCxnSpPr>
        <p:spPr>
          <a:xfrm>
            <a:off x="9230260" y="3019023"/>
            <a:ext cx="2061" cy="397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BFB352DC-EB4E-2BD2-7BCA-893910716933}"/>
              </a:ext>
            </a:extLst>
          </p:cNvPr>
          <p:cNvCxnSpPr/>
          <p:nvPr/>
        </p:nvCxnSpPr>
        <p:spPr>
          <a:xfrm>
            <a:off x="9219527" y="4222895"/>
            <a:ext cx="2061" cy="397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" name="Curved Connector 132">
            <a:extLst>
              <a:ext uri="{FF2B5EF4-FFF2-40B4-BE49-F238E27FC236}">
                <a16:creationId xmlns:a16="http://schemas.microsoft.com/office/drawing/2014/main" id="{F8018159-AC41-28AC-AD57-448433D5BD10}"/>
              </a:ext>
            </a:extLst>
          </p:cNvPr>
          <p:cNvCxnSpPr/>
          <p:nvPr/>
        </p:nvCxnSpPr>
        <p:spPr>
          <a:xfrm flipV="1">
            <a:off x="9825748" y="1525885"/>
            <a:ext cx="347876" cy="351223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714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8FDF734-1312-A115-D493-5D855A5F6725}"/>
              </a:ext>
            </a:extLst>
          </p:cNvPr>
          <p:cNvSpPr/>
          <p:nvPr/>
        </p:nvSpPr>
        <p:spPr>
          <a:xfrm>
            <a:off x="922006" y="1017334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572C218-F4EC-094C-FECF-67A8A0095A60}"/>
              </a:ext>
            </a:extLst>
          </p:cNvPr>
          <p:cNvSpPr/>
          <p:nvPr/>
        </p:nvSpPr>
        <p:spPr>
          <a:xfrm>
            <a:off x="2460026" y="1017574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2315093-0623-FFD1-41BA-82992843FF8D}"/>
              </a:ext>
            </a:extLst>
          </p:cNvPr>
          <p:cNvSpPr/>
          <p:nvPr/>
        </p:nvSpPr>
        <p:spPr>
          <a:xfrm>
            <a:off x="4001863" y="1017813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72E4133-09A6-AE1A-A893-47DCA26836E9}"/>
              </a:ext>
            </a:extLst>
          </p:cNvPr>
          <p:cNvSpPr/>
          <p:nvPr/>
        </p:nvSpPr>
        <p:spPr>
          <a:xfrm>
            <a:off x="5536749" y="1017812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89CD20-5147-5372-6E21-A0BB39667A33}"/>
              </a:ext>
            </a:extLst>
          </p:cNvPr>
          <p:cNvSpPr txBox="1"/>
          <p:nvPr/>
        </p:nvSpPr>
        <p:spPr>
          <a:xfrm>
            <a:off x="1269592" y="1048524"/>
            <a:ext cx="501728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D92AEF-605F-E437-52E4-5BCD9AC8BC57}"/>
              </a:ext>
            </a:extLst>
          </p:cNvPr>
          <p:cNvSpPr txBox="1"/>
          <p:nvPr/>
        </p:nvSpPr>
        <p:spPr>
          <a:xfrm>
            <a:off x="2502163" y="1047922"/>
            <a:ext cx="1113301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1D convolutional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D7342D-EC2D-D648-0FE3-2B4679913C14}"/>
              </a:ext>
            </a:extLst>
          </p:cNvPr>
          <p:cNvSpPr txBox="1"/>
          <p:nvPr/>
        </p:nvSpPr>
        <p:spPr>
          <a:xfrm>
            <a:off x="4041621" y="1047922"/>
            <a:ext cx="1111108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1D convolutional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B88860-E3B7-1F8C-6A4A-FBA88871E651}"/>
              </a:ext>
            </a:extLst>
          </p:cNvPr>
          <p:cNvSpPr txBox="1"/>
          <p:nvPr/>
        </p:nvSpPr>
        <p:spPr>
          <a:xfrm>
            <a:off x="5580881" y="1043131"/>
            <a:ext cx="1102351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1D convolutional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D23A0126-CA9B-9044-48B1-6A28C25E3757}"/>
              </a:ext>
            </a:extLst>
          </p:cNvPr>
          <p:cNvSpPr/>
          <p:nvPr/>
        </p:nvSpPr>
        <p:spPr>
          <a:xfrm>
            <a:off x="8629334" y="1017334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B890AA0E-1186-B442-95EE-A2CCFE1C00BB}"/>
              </a:ext>
            </a:extLst>
          </p:cNvPr>
          <p:cNvSpPr/>
          <p:nvPr/>
        </p:nvSpPr>
        <p:spPr>
          <a:xfrm>
            <a:off x="7071628" y="1017811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33A6D7A-F803-F01E-C4E5-2D6D52A9B438}"/>
              </a:ext>
            </a:extLst>
          </p:cNvPr>
          <p:cNvSpPr txBox="1"/>
          <p:nvPr/>
        </p:nvSpPr>
        <p:spPr>
          <a:xfrm>
            <a:off x="7045281" y="1043131"/>
            <a:ext cx="1233303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27" b="1" dirty="0"/>
              <a:t>Bidirectional LSTM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55684C-0043-E9EF-144F-B97097536857}"/>
              </a:ext>
            </a:extLst>
          </p:cNvPr>
          <p:cNvSpPr txBox="1"/>
          <p:nvPr/>
        </p:nvSpPr>
        <p:spPr>
          <a:xfrm>
            <a:off x="8945237" y="1042654"/>
            <a:ext cx="558818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Dense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9A7CD5B2-CB02-CF9B-B01E-908D4A98C983}"/>
              </a:ext>
            </a:extLst>
          </p:cNvPr>
          <p:cNvSpPr/>
          <p:nvPr/>
        </p:nvSpPr>
        <p:spPr>
          <a:xfrm>
            <a:off x="10171739" y="1017334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DFAB5E0-8380-3922-2E76-8D0D5D98DEBC}"/>
              </a:ext>
            </a:extLst>
          </p:cNvPr>
          <p:cNvSpPr txBox="1"/>
          <p:nvPr/>
        </p:nvSpPr>
        <p:spPr>
          <a:xfrm>
            <a:off x="921830" y="1239492"/>
            <a:ext cx="11901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shape = (</a:t>
            </a:r>
            <a:r>
              <a:rPr lang="en-US" sz="700" dirty="0" err="1"/>
              <a:t>window_length</a:t>
            </a:r>
            <a:r>
              <a:rPr lang="en-US" sz="700" dirty="0"/>
              <a:t>,)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46097FF-B651-D2F9-F7E2-107F22F1B3C4}"/>
              </a:ext>
            </a:extLst>
          </p:cNvPr>
          <p:cNvSpPr txBox="1"/>
          <p:nvPr/>
        </p:nvSpPr>
        <p:spPr>
          <a:xfrm>
            <a:off x="2456209" y="1242112"/>
            <a:ext cx="1190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filters = 32</a:t>
            </a:r>
          </a:p>
          <a:p>
            <a:pPr algn="ctr"/>
            <a:r>
              <a:rPr lang="en-US" sz="700" dirty="0" err="1"/>
              <a:t>kernel_size</a:t>
            </a:r>
            <a:r>
              <a:rPr lang="en-US" sz="700" dirty="0"/>
              <a:t> = 7</a:t>
            </a:r>
          </a:p>
          <a:p>
            <a:pPr algn="ctr"/>
            <a:r>
              <a:rPr lang="en-US" sz="700" dirty="0"/>
              <a:t>strides = 1</a:t>
            </a:r>
          </a:p>
          <a:p>
            <a:pPr algn="ctr"/>
            <a:r>
              <a:rPr lang="en-US" sz="700" dirty="0"/>
              <a:t>padding = ‘same</a:t>
            </a:r>
            <a:r>
              <a:rPr lang="en-US" sz="700" b="1" dirty="0"/>
              <a:t>’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6D5D747-D2E7-AC28-6BDF-C3C8D2470972}"/>
              </a:ext>
            </a:extLst>
          </p:cNvPr>
          <p:cNvSpPr txBox="1"/>
          <p:nvPr/>
        </p:nvSpPr>
        <p:spPr>
          <a:xfrm>
            <a:off x="7064663" y="1243991"/>
            <a:ext cx="119062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units = 128</a:t>
            </a:r>
          </a:p>
          <a:p>
            <a:pPr algn="ctr"/>
            <a:r>
              <a:rPr lang="en-US" sz="700" dirty="0"/>
              <a:t>activation = ‘tanh’</a:t>
            </a:r>
          </a:p>
          <a:p>
            <a:pPr algn="ctr"/>
            <a:r>
              <a:rPr lang="en-US" sz="700" dirty="0" err="1"/>
              <a:t>return_sequences</a:t>
            </a:r>
            <a:r>
              <a:rPr lang="en-US" sz="700" dirty="0"/>
              <a:t> = True</a:t>
            </a:r>
          </a:p>
          <a:p>
            <a:pPr algn="ctr"/>
            <a:r>
              <a:rPr lang="en-US" sz="700" dirty="0" err="1"/>
              <a:t>merge_mode</a:t>
            </a:r>
            <a:r>
              <a:rPr lang="en-US" sz="700" dirty="0"/>
              <a:t> = ‘</a:t>
            </a:r>
            <a:r>
              <a:rPr lang="en-US" sz="700" dirty="0" err="1"/>
              <a:t>concat</a:t>
            </a:r>
            <a:r>
              <a:rPr lang="en-US" sz="700" dirty="0"/>
              <a:t>’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F70E626-9671-B590-0581-FA0A4B404151}"/>
              </a:ext>
            </a:extLst>
          </p:cNvPr>
          <p:cNvSpPr txBox="1"/>
          <p:nvPr/>
        </p:nvSpPr>
        <p:spPr>
          <a:xfrm>
            <a:off x="8629334" y="1239016"/>
            <a:ext cx="119062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units = 128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99FDECF-01DF-0213-3FD5-F5BD7A7E4DC1}"/>
              </a:ext>
            </a:extLst>
          </p:cNvPr>
          <p:cNvSpPr txBox="1"/>
          <p:nvPr/>
        </p:nvSpPr>
        <p:spPr>
          <a:xfrm>
            <a:off x="10171738" y="1239252"/>
            <a:ext cx="1190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units = 1</a:t>
            </a:r>
          </a:p>
          <a:p>
            <a:pPr algn="ctr"/>
            <a:r>
              <a:rPr lang="en-US" sz="700" dirty="0"/>
              <a:t>activation = ‘linear’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2189656-7C7F-8851-27E1-7927C12A3E2E}"/>
              </a:ext>
            </a:extLst>
          </p:cNvPr>
          <p:cNvSpPr txBox="1"/>
          <p:nvPr/>
        </p:nvSpPr>
        <p:spPr>
          <a:xfrm>
            <a:off x="4001825" y="1242112"/>
            <a:ext cx="1190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filters = 64</a:t>
            </a:r>
          </a:p>
          <a:p>
            <a:pPr algn="ctr"/>
            <a:r>
              <a:rPr lang="en-US" sz="700" dirty="0" err="1"/>
              <a:t>kernel_size</a:t>
            </a:r>
            <a:r>
              <a:rPr lang="en-US" sz="700" dirty="0"/>
              <a:t> = 5</a:t>
            </a:r>
          </a:p>
          <a:p>
            <a:pPr algn="ctr"/>
            <a:r>
              <a:rPr lang="en-US" sz="700" dirty="0"/>
              <a:t>strides = 1</a:t>
            </a:r>
          </a:p>
          <a:p>
            <a:pPr algn="ctr"/>
            <a:r>
              <a:rPr lang="en-US" sz="700" dirty="0"/>
              <a:t>padding = ‘same’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C24842-778C-5925-4921-159EFCB76F19}"/>
              </a:ext>
            </a:extLst>
          </p:cNvPr>
          <p:cNvSpPr txBox="1"/>
          <p:nvPr/>
        </p:nvSpPr>
        <p:spPr>
          <a:xfrm>
            <a:off x="5536739" y="1242112"/>
            <a:ext cx="1190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filters = 128</a:t>
            </a:r>
          </a:p>
          <a:p>
            <a:pPr algn="ctr"/>
            <a:r>
              <a:rPr lang="en-US" sz="700" dirty="0" err="1"/>
              <a:t>kernel_size</a:t>
            </a:r>
            <a:r>
              <a:rPr lang="en-US" sz="700" dirty="0"/>
              <a:t> = 3</a:t>
            </a:r>
          </a:p>
          <a:p>
            <a:pPr algn="ctr"/>
            <a:r>
              <a:rPr lang="en-US" sz="700" dirty="0"/>
              <a:t>strides = 1</a:t>
            </a:r>
          </a:p>
          <a:p>
            <a:pPr algn="ctr"/>
            <a:r>
              <a:rPr lang="en-US" sz="700" dirty="0"/>
              <a:t>padding = ‘same’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7D7B41F-B36A-D805-B8FE-61189C1348A3}"/>
              </a:ext>
            </a:extLst>
          </p:cNvPr>
          <p:cNvSpPr txBox="1"/>
          <p:nvPr/>
        </p:nvSpPr>
        <p:spPr>
          <a:xfrm>
            <a:off x="10487641" y="1042891"/>
            <a:ext cx="558818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Dense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6C1CA712-7D07-9503-4C3A-86245035761B}"/>
              </a:ext>
            </a:extLst>
          </p:cNvPr>
          <p:cNvSpPr/>
          <p:nvPr/>
        </p:nvSpPr>
        <p:spPr>
          <a:xfrm>
            <a:off x="924067" y="2214803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7DB49E-3B47-A2BA-7E7E-BD635A026DCA}"/>
              </a:ext>
            </a:extLst>
          </p:cNvPr>
          <p:cNvSpPr txBox="1"/>
          <p:nvPr/>
        </p:nvSpPr>
        <p:spPr>
          <a:xfrm>
            <a:off x="1182563" y="2252795"/>
            <a:ext cx="669510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Reshape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097910A-415E-414D-53E4-F62341B1BB7E}"/>
              </a:ext>
            </a:extLst>
          </p:cNvPr>
          <p:cNvSpPr txBox="1"/>
          <p:nvPr/>
        </p:nvSpPr>
        <p:spPr>
          <a:xfrm>
            <a:off x="923891" y="2436961"/>
            <a:ext cx="1190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err="1"/>
              <a:t>target_shape</a:t>
            </a:r>
            <a:r>
              <a:rPr lang="en-US" sz="700" dirty="0"/>
              <a:t> = (</a:t>
            </a:r>
            <a:r>
              <a:rPr lang="en-US" sz="700" dirty="0" err="1"/>
              <a:t>window_length</a:t>
            </a:r>
            <a:r>
              <a:rPr lang="en-US" sz="700" dirty="0"/>
              <a:t>, 1)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5497300-C4DD-FD0A-1735-83F79A12786D}"/>
              </a:ext>
            </a:extLst>
          </p:cNvPr>
          <p:cNvCxnSpPr>
            <a:stCxn id="2" idx="2"/>
            <a:endCxn id="53" idx="0"/>
          </p:cNvCxnSpPr>
          <p:nvPr/>
        </p:nvCxnSpPr>
        <p:spPr>
          <a:xfrm>
            <a:off x="1517318" y="1817433"/>
            <a:ext cx="2061" cy="397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urved Connector 61">
            <a:extLst>
              <a:ext uri="{FF2B5EF4-FFF2-40B4-BE49-F238E27FC236}">
                <a16:creationId xmlns:a16="http://schemas.microsoft.com/office/drawing/2014/main" id="{2158C9C7-3803-8894-91C8-32C9138C7707}"/>
              </a:ext>
            </a:extLst>
          </p:cNvPr>
          <p:cNvCxnSpPr>
            <a:cxnSpLocks/>
            <a:stCxn id="53" idx="3"/>
            <a:endCxn id="43" idx="1"/>
          </p:cNvCxnSpPr>
          <p:nvPr/>
        </p:nvCxnSpPr>
        <p:spPr>
          <a:xfrm flipV="1">
            <a:off x="2114691" y="1503722"/>
            <a:ext cx="341518" cy="1111131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DF8D08EA-CBD1-C79D-438A-D3D7755786E1}"/>
              </a:ext>
            </a:extLst>
          </p:cNvPr>
          <p:cNvSpPr/>
          <p:nvPr/>
        </p:nvSpPr>
        <p:spPr>
          <a:xfrm>
            <a:off x="2463686" y="3418435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5874BB4-3578-490A-C44D-F45FA1B7A517}"/>
              </a:ext>
            </a:extLst>
          </p:cNvPr>
          <p:cNvSpPr txBox="1"/>
          <p:nvPr/>
        </p:nvSpPr>
        <p:spPr>
          <a:xfrm>
            <a:off x="2519891" y="3471310"/>
            <a:ext cx="1093150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1D max pooling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923BD3E-B2BE-52D3-EED2-5420758F2AB3}"/>
              </a:ext>
            </a:extLst>
          </p:cNvPr>
          <p:cNvSpPr txBox="1"/>
          <p:nvPr/>
        </p:nvSpPr>
        <p:spPr>
          <a:xfrm>
            <a:off x="2463510" y="3640593"/>
            <a:ext cx="11901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err="1"/>
              <a:t>pool_size</a:t>
            </a:r>
            <a:r>
              <a:rPr lang="en-US" sz="700" dirty="0"/>
              <a:t> = 2</a:t>
            </a:r>
          </a:p>
          <a:p>
            <a:pPr algn="ctr"/>
            <a:r>
              <a:rPr lang="en-US" sz="700" dirty="0"/>
              <a:t>strides = 2</a:t>
            </a:r>
          </a:p>
          <a:p>
            <a:pPr algn="ctr"/>
            <a:r>
              <a:rPr lang="en-US" sz="700" dirty="0"/>
              <a:t>padding = 'valid'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5755C34-8D6B-B34D-3B35-AA7FE8AF0A80}"/>
              </a:ext>
            </a:extLst>
          </p:cNvPr>
          <p:cNvCxnSpPr/>
          <p:nvPr/>
        </p:nvCxnSpPr>
        <p:spPr>
          <a:xfrm>
            <a:off x="3040408" y="1817433"/>
            <a:ext cx="2061" cy="397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0057DBE-6A76-93CB-FB7E-514DFDD63515}"/>
              </a:ext>
            </a:extLst>
          </p:cNvPr>
          <p:cNvCxnSpPr/>
          <p:nvPr/>
        </p:nvCxnSpPr>
        <p:spPr>
          <a:xfrm>
            <a:off x="3048441" y="3021065"/>
            <a:ext cx="2061" cy="397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Curved Connector 88">
            <a:extLst>
              <a:ext uri="{FF2B5EF4-FFF2-40B4-BE49-F238E27FC236}">
                <a16:creationId xmlns:a16="http://schemas.microsoft.com/office/drawing/2014/main" id="{F090CC3E-1EDB-9E9F-5627-110851FB4911}"/>
              </a:ext>
            </a:extLst>
          </p:cNvPr>
          <p:cNvCxnSpPr>
            <a:cxnSpLocks/>
            <a:stCxn id="80" idx="3"/>
            <a:endCxn id="49" idx="1"/>
          </p:cNvCxnSpPr>
          <p:nvPr/>
        </p:nvCxnSpPr>
        <p:spPr>
          <a:xfrm flipV="1">
            <a:off x="3654310" y="1503722"/>
            <a:ext cx="347515" cy="2314763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B7EB8CBC-A314-EE1F-6798-4F65FD0F9871}"/>
              </a:ext>
            </a:extLst>
          </p:cNvPr>
          <p:cNvCxnSpPr/>
          <p:nvPr/>
        </p:nvCxnSpPr>
        <p:spPr>
          <a:xfrm>
            <a:off x="4575663" y="1817433"/>
            <a:ext cx="2061" cy="397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5194A50-6334-3E86-DE32-2A221F79D119}"/>
              </a:ext>
            </a:extLst>
          </p:cNvPr>
          <p:cNvCxnSpPr/>
          <p:nvPr/>
        </p:nvCxnSpPr>
        <p:spPr>
          <a:xfrm>
            <a:off x="6109483" y="1817433"/>
            <a:ext cx="2061" cy="397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D56CF47A-1E96-1240-E5D7-70E95FA96DB3}"/>
              </a:ext>
            </a:extLst>
          </p:cNvPr>
          <p:cNvSpPr/>
          <p:nvPr/>
        </p:nvSpPr>
        <p:spPr>
          <a:xfrm>
            <a:off x="7089458" y="2214803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20A64EE9-932C-6104-2C99-E0D3F5B1FEFF}"/>
              </a:ext>
            </a:extLst>
          </p:cNvPr>
          <p:cNvSpPr txBox="1"/>
          <p:nvPr/>
        </p:nvSpPr>
        <p:spPr>
          <a:xfrm>
            <a:off x="7373895" y="2256153"/>
            <a:ext cx="620890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Flatten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A7CCD5B-8D3B-FED6-4439-365E5BCA1A3C}"/>
              </a:ext>
            </a:extLst>
          </p:cNvPr>
          <p:cNvSpPr txBox="1"/>
          <p:nvPr/>
        </p:nvSpPr>
        <p:spPr>
          <a:xfrm>
            <a:off x="7089282" y="2436961"/>
            <a:ext cx="11901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default hyperparameters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53BB641-4B67-26DC-BD45-0359471AED51}"/>
              </a:ext>
            </a:extLst>
          </p:cNvPr>
          <p:cNvCxnSpPr/>
          <p:nvPr/>
        </p:nvCxnSpPr>
        <p:spPr>
          <a:xfrm>
            <a:off x="7671979" y="1817433"/>
            <a:ext cx="2061" cy="397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Curved Connector 119">
            <a:extLst>
              <a:ext uri="{FF2B5EF4-FFF2-40B4-BE49-F238E27FC236}">
                <a16:creationId xmlns:a16="http://schemas.microsoft.com/office/drawing/2014/main" id="{5227AACC-3D9D-CE33-9536-4C23EAF05AB4}"/>
              </a:ext>
            </a:extLst>
          </p:cNvPr>
          <p:cNvCxnSpPr/>
          <p:nvPr/>
        </p:nvCxnSpPr>
        <p:spPr>
          <a:xfrm flipV="1">
            <a:off x="8278584" y="1549048"/>
            <a:ext cx="341518" cy="1111131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id="{AEFDD72A-F476-6900-BA7E-D320A20D4509}"/>
              </a:ext>
            </a:extLst>
          </p:cNvPr>
          <p:cNvSpPr/>
          <p:nvPr/>
        </p:nvSpPr>
        <p:spPr>
          <a:xfrm>
            <a:off x="8626406" y="3424126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1AD043C-43A7-75D5-FDEC-55F0E77DDB7C}"/>
              </a:ext>
            </a:extLst>
          </p:cNvPr>
          <p:cNvSpPr txBox="1"/>
          <p:nvPr/>
        </p:nvSpPr>
        <p:spPr>
          <a:xfrm>
            <a:off x="8894266" y="3472640"/>
            <a:ext cx="744431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Dropout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A7CA699-CAE3-CEFA-30C6-01F935FEE2A0}"/>
              </a:ext>
            </a:extLst>
          </p:cNvPr>
          <p:cNvSpPr txBox="1"/>
          <p:nvPr/>
        </p:nvSpPr>
        <p:spPr>
          <a:xfrm>
            <a:off x="8626230" y="3646284"/>
            <a:ext cx="11901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rate = 0.5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3DFE8C2A-7DF2-20E8-0BE0-80CB6EC9FBC5}"/>
              </a:ext>
            </a:extLst>
          </p:cNvPr>
          <p:cNvCxnSpPr/>
          <p:nvPr/>
        </p:nvCxnSpPr>
        <p:spPr>
          <a:xfrm>
            <a:off x="9211855" y="1821794"/>
            <a:ext cx="2061" cy="397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" name="Curved Connector 132">
            <a:extLst>
              <a:ext uri="{FF2B5EF4-FFF2-40B4-BE49-F238E27FC236}">
                <a16:creationId xmlns:a16="http://schemas.microsoft.com/office/drawing/2014/main" id="{F8018159-AC41-28AC-AD57-448433D5BD10}"/>
              </a:ext>
            </a:extLst>
          </p:cNvPr>
          <p:cNvCxnSpPr>
            <a:cxnSpLocks/>
            <a:stCxn id="127" idx="3"/>
            <a:endCxn id="48" idx="1"/>
          </p:cNvCxnSpPr>
          <p:nvPr/>
        </p:nvCxnSpPr>
        <p:spPr>
          <a:xfrm flipV="1">
            <a:off x="9817030" y="1393141"/>
            <a:ext cx="354708" cy="243103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1E416239-A08A-0A87-C33D-2DE2B3E3BC57}"/>
              </a:ext>
            </a:extLst>
          </p:cNvPr>
          <p:cNvSpPr/>
          <p:nvPr/>
        </p:nvSpPr>
        <p:spPr>
          <a:xfrm>
            <a:off x="2464705" y="2218924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6CB77EE-E72B-8149-C9AA-267504728081}"/>
              </a:ext>
            </a:extLst>
          </p:cNvPr>
          <p:cNvSpPr txBox="1"/>
          <p:nvPr/>
        </p:nvSpPr>
        <p:spPr>
          <a:xfrm>
            <a:off x="2459303" y="2412071"/>
            <a:ext cx="1190625" cy="408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27" b="1" dirty="0" err="1"/>
              <a:t>Normalisation</a:t>
            </a:r>
            <a:r>
              <a:rPr lang="en-US" sz="1027" b="1" dirty="0"/>
              <a:t> block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AC70FC8-B782-A908-59AD-01976ABF6E66}"/>
              </a:ext>
            </a:extLst>
          </p:cNvPr>
          <p:cNvSpPr/>
          <p:nvPr/>
        </p:nvSpPr>
        <p:spPr>
          <a:xfrm>
            <a:off x="3999753" y="3414314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01B14E-5394-DF57-8461-329EBFE03158}"/>
              </a:ext>
            </a:extLst>
          </p:cNvPr>
          <p:cNvSpPr txBox="1"/>
          <p:nvPr/>
        </p:nvSpPr>
        <p:spPr>
          <a:xfrm>
            <a:off x="4055958" y="3467189"/>
            <a:ext cx="1093150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1D max pooling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5B151D-9720-4EF7-CAE6-C907631D38BD}"/>
              </a:ext>
            </a:extLst>
          </p:cNvPr>
          <p:cNvSpPr txBox="1"/>
          <p:nvPr/>
        </p:nvSpPr>
        <p:spPr>
          <a:xfrm>
            <a:off x="3999577" y="3636472"/>
            <a:ext cx="11901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err="1"/>
              <a:t>pool_size</a:t>
            </a:r>
            <a:r>
              <a:rPr lang="en-US" sz="700" dirty="0"/>
              <a:t> = 2</a:t>
            </a:r>
          </a:p>
          <a:p>
            <a:pPr algn="ctr"/>
            <a:r>
              <a:rPr lang="en-US" sz="700" dirty="0"/>
              <a:t>strides = 2</a:t>
            </a:r>
          </a:p>
          <a:p>
            <a:pPr algn="ctr"/>
            <a:r>
              <a:rPr lang="en-US" sz="700" dirty="0"/>
              <a:t>padding = 'valid'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B1ADFFA-DDA6-B9C2-7F1A-0969921D58BA}"/>
              </a:ext>
            </a:extLst>
          </p:cNvPr>
          <p:cNvCxnSpPr/>
          <p:nvPr/>
        </p:nvCxnSpPr>
        <p:spPr>
          <a:xfrm>
            <a:off x="4584508" y="3016944"/>
            <a:ext cx="2061" cy="397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2E673D5-BB04-9BE0-89A6-00BCD34C193D}"/>
              </a:ext>
            </a:extLst>
          </p:cNvPr>
          <p:cNvSpPr/>
          <p:nvPr/>
        </p:nvSpPr>
        <p:spPr>
          <a:xfrm>
            <a:off x="4000772" y="2214803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BE2D2A-53E8-D130-E122-2EF4B8DE626F}"/>
              </a:ext>
            </a:extLst>
          </p:cNvPr>
          <p:cNvSpPr txBox="1"/>
          <p:nvPr/>
        </p:nvSpPr>
        <p:spPr>
          <a:xfrm>
            <a:off x="3995370" y="2407950"/>
            <a:ext cx="1190625" cy="408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27" b="1" dirty="0" err="1"/>
              <a:t>Normalisation</a:t>
            </a:r>
            <a:r>
              <a:rPr lang="en-US" sz="1027" b="1" dirty="0"/>
              <a:t> block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A321E67-F214-F274-3C3A-E02EA5109689}"/>
              </a:ext>
            </a:extLst>
          </p:cNvPr>
          <p:cNvSpPr/>
          <p:nvPr/>
        </p:nvSpPr>
        <p:spPr>
          <a:xfrm>
            <a:off x="5535331" y="3414314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6AE286-AA78-2550-FD59-A6434588D9F0}"/>
              </a:ext>
            </a:extLst>
          </p:cNvPr>
          <p:cNvSpPr txBox="1"/>
          <p:nvPr/>
        </p:nvSpPr>
        <p:spPr>
          <a:xfrm>
            <a:off x="5591536" y="3467189"/>
            <a:ext cx="1093150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1D max pooling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C6251C-4C22-69F9-A66D-2775939D8DCC}"/>
              </a:ext>
            </a:extLst>
          </p:cNvPr>
          <p:cNvSpPr txBox="1"/>
          <p:nvPr/>
        </p:nvSpPr>
        <p:spPr>
          <a:xfrm>
            <a:off x="5535155" y="3636472"/>
            <a:ext cx="11901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err="1"/>
              <a:t>pool_size</a:t>
            </a:r>
            <a:r>
              <a:rPr lang="en-US" sz="700" dirty="0"/>
              <a:t> = 2</a:t>
            </a:r>
          </a:p>
          <a:p>
            <a:pPr algn="ctr"/>
            <a:r>
              <a:rPr lang="en-US" sz="700" dirty="0"/>
              <a:t>strides = 2</a:t>
            </a:r>
          </a:p>
          <a:p>
            <a:pPr algn="ctr"/>
            <a:r>
              <a:rPr lang="en-US" sz="700" dirty="0"/>
              <a:t>padding = 'valid'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2071614-7DF8-9AB6-11FA-2853E157F5C6}"/>
              </a:ext>
            </a:extLst>
          </p:cNvPr>
          <p:cNvCxnSpPr/>
          <p:nvPr/>
        </p:nvCxnSpPr>
        <p:spPr>
          <a:xfrm>
            <a:off x="6120086" y="3016944"/>
            <a:ext cx="2061" cy="397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2DCA89E-5149-22BA-977B-B9669F3BA036}"/>
              </a:ext>
            </a:extLst>
          </p:cNvPr>
          <p:cNvSpPr/>
          <p:nvPr/>
        </p:nvSpPr>
        <p:spPr>
          <a:xfrm>
            <a:off x="5536350" y="2214803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151E3D-167F-1B3F-4168-273309285D3D}"/>
              </a:ext>
            </a:extLst>
          </p:cNvPr>
          <p:cNvSpPr txBox="1"/>
          <p:nvPr/>
        </p:nvSpPr>
        <p:spPr>
          <a:xfrm>
            <a:off x="5530948" y="2407950"/>
            <a:ext cx="1190625" cy="408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27" b="1" dirty="0" err="1"/>
              <a:t>Normalisation</a:t>
            </a:r>
            <a:r>
              <a:rPr lang="en-US" sz="1027" b="1" dirty="0"/>
              <a:t> block</a:t>
            </a:r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1EE13345-DBDB-678E-D928-903D3F3E9A6A}"/>
              </a:ext>
            </a:extLst>
          </p:cNvPr>
          <p:cNvCxnSpPr>
            <a:cxnSpLocks/>
          </p:cNvCxnSpPr>
          <p:nvPr/>
        </p:nvCxnSpPr>
        <p:spPr>
          <a:xfrm flipV="1">
            <a:off x="5188326" y="1499600"/>
            <a:ext cx="347515" cy="2314763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3F334DF5-B84F-E4F6-7858-75579261B430}"/>
              </a:ext>
            </a:extLst>
          </p:cNvPr>
          <p:cNvCxnSpPr>
            <a:cxnSpLocks/>
          </p:cNvCxnSpPr>
          <p:nvPr/>
        </p:nvCxnSpPr>
        <p:spPr>
          <a:xfrm flipV="1">
            <a:off x="6723711" y="1499600"/>
            <a:ext cx="347515" cy="2314763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09786C6-2EC1-2A5B-9C5D-EE1B0A57DF9D}"/>
              </a:ext>
            </a:extLst>
          </p:cNvPr>
          <p:cNvCxnSpPr/>
          <p:nvPr/>
        </p:nvCxnSpPr>
        <p:spPr>
          <a:xfrm>
            <a:off x="9210364" y="3026756"/>
            <a:ext cx="2061" cy="397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BBEE5F5A-12C1-A087-F24E-72414EDD8A83}"/>
              </a:ext>
            </a:extLst>
          </p:cNvPr>
          <p:cNvSpPr/>
          <p:nvPr/>
        </p:nvSpPr>
        <p:spPr>
          <a:xfrm>
            <a:off x="8626628" y="2224615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1455CB-3055-69B1-B489-AAC765347ED0}"/>
              </a:ext>
            </a:extLst>
          </p:cNvPr>
          <p:cNvSpPr txBox="1"/>
          <p:nvPr/>
        </p:nvSpPr>
        <p:spPr>
          <a:xfrm>
            <a:off x="8621226" y="2417762"/>
            <a:ext cx="1190625" cy="408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27" b="1" dirty="0" err="1"/>
              <a:t>Normalisation</a:t>
            </a:r>
            <a:r>
              <a:rPr lang="en-US" sz="1027" b="1" dirty="0"/>
              <a:t> block</a:t>
            </a:r>
          </a:p>
        </p:txBody>
      </p:sp>
    </p:spTree>
    <p:extLst>
      <p:ext uri="{BB962C8B-B14F-4D97-AF65-F5344CB8AC3E}">
        <p14:creationId xmlns:p14="http://schemas.microsoft.com/office/powerpoint/2010/main" val="3702216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48FFCEA-D88D-16CF-DAA3-50E3C6FB61AD}"/>
              </a:ext>
            </a:extLst>
          </p:cNvPr>
          <p:cNvSpPr/>
          <p:nvPr/>
        </p:nvSpPr>
        <p:spPr>
          <a:xfrm>
            <a:off x="6208421" y="2452854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C53809-CE7F-1EAC-7378-8B01D9F52A71}"/>
              </a:ext>
            </a:extLst>
          </p:cNvPr>
          <p:cNvSpPr txBox="1"/>
          <p:nvPr/>
        </p:nvSpPr>
        <p:spPr>
          <a:xfrm>
            <a:off x="6164438" y="2489531"/>
            <a:ext cx="1289818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Batch </a:t>
            </a:r>
            <a:r>
              <a:rPr lang="en-US" sz="1027" b="1" dirty="0" err="1"/>
              <a:t>normalisation</a:t>
            </a:r>
            <a:endParaRPr lang="en-US" sz="1027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E88E60-1B8D-6698-CD53-34F1511AC106}"/>
              </a:ext>
            </a:extLst>
          </p:cNvPr>
          <p:cNvSpPr txBox="1"/>
          <p:nvPr/>
        </p:nvSpPr>
        <p:spPr>
          <a:xfrm>
            <a:off x="6208245" y="2675012"/>
            <a:ext cx="11901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default hyperparameters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303FBE8-C881-BB73-7539-F85A2A5BB2C1}"/>
              </a:ext>
            </a:extLst>
          </p:cNvPr>
          <p:cNvSpPr/>
          <p:nvPr/>
        </p:nvSpPr>
        <p:spPr>
          <a:xfrm>
            <a:off x="6214035" y="3650083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F2015B-95F6-0DC8-8D38-9EB6D8886A84}"/>
              </a:ext>
            </a:extLst>
          </p:cNvPr>
          <p:cNvSpPr txBox="1"/>
          <p:nvPr/>
        </p:nvSpPr>
        <p:spPr>
          <a:xfrm>
            <a:off x="6436425" y="3706575"/>
            <a:ext cx="744631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Activation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86AB63-D55B-0B1A-813A-6988AAB23848}"/>
              </a:ext>
            </a:extLst>
          </p:cNvPr>
          <p:cNvSpPr txBox="1"/>
          <p:nvPr/>
        </p:nvSpPr>
        <p:spPr>
          <a:xfrm>
            <a:off x="6213859" y="3872241"/>
            <a:ext cx="11901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activation = ‘</a:t>
            </a:r>
            <a:r>
              <a:rPr lang="en-US" sz="700" dirty="0" err="1"/>
              <a:t>relu</a:t>
            </a:r>
            <a:r>
              <a:rPr lang="en-US" sz="700" dirty="0"/>
              <a:t>’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298B371-CF20-EFC3-A726-64EF4D892367}"/>
              </a:ext>
            </a:extLst>
          </p:cNvPr>
          <p:cNvCxnSpPr/>
          <p:nvPr/>
        </p:nvCxnSpPr>
        <p:spPr>
          <a:xfrm>
            <a:off x="6809347" y="3252713"/>
            <a:ext cx="2061" cy="397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0BBF39C-782B-1080-A9E1-2799B07041AE}"/>
              </a:ext>
            </a:extLst>
          </p:cNvPr>
          <p:cNvSpPr/>
          <p:nvPr/>
        </p:nvSpPr>
        <p:spPr>
          <a:xfrm>
            <a:off x="4407654" y="2995152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9F8816-D0D2-269D-D9B3-D50DD9F69EC4}"/>
              </a:ext>
            </a:extLst>
          </p:cNvPr>
          <p:cNvSpPr txBox="1"/>
          <p:nvPr/>
        </p:nvSpPr>
        <p:spPr>
          <a:xfrm>
            <a:off x="4402252" y="3188299"/>
            <a:ext cx="1190625" cy="408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27" b="1" dirty="0" err="1"/>
              <a:t>Normalisation</a:t>
            </a:r>
            <a:r>
              <a:rPr lang="en-US" sz="1027" b="1" dirty="0"/>
              <a:t> block</a:t>
            </a:r>
          </a:p>
        </p:txBody>
      </p:sp>
    </p:spTree>
    <p:extLst>
      <p:ext uri="{BB962C8B-B14F-4D97-AF65-F5344CB8AC3E}">
        <p14:creationId xmlns:p14="http://schemas.microsoft.com/office/powerpoint/2010/main" val="3244523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1809</TotalTime>
  <Words>374</Words>
  <Application>Microsoft Macintosh PowerPoint</Application>
  <PresentationFormat>Widescreen</PresentationFormat>
  <Paragraphs>115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Nuno Rodrigues Alberto</dc:creator>
  <cp:lastModifiedBy>Nuno Rodrigues Alberto</cp:lastModifiedBy>
  <cp:revision>11</cp:revision>
  <dcterms:created xsi:type="dcterms:W3CDTF">2023-03-12T18:26:01Z</dcterms:created>
  <dcterms:modified xsi:type="dcterms:W3CDTF">2023-05-03T07:48:39Z</dcterms:modified>
</cp:coreProperties>
</file>