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 padrão de aquarela azul abstrato sobre um fundo branco"/>
          <p:cNvPicPr>
            <a:picLocks noChangeAspect="1"/>
          </p:cNvPicPr>
          <p:nvPr/>
        </p:nvPicPr>
        <p:blipFill rotWithShape="1">
          <a:blip r:embed="rId1">
            <a:alphaModFix amt="60000"/>
          </a:blip>
          <a:srcRect t="14634" r="-1" b="1074"/>
          <a:stretch>
            <a:fillRect/>
          </a:stretch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Registo de Ponto</a:t>
            </a:r>
            <a:endParaRPr lang="pt-PT" sz="6000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Nuno Delgado A46924</a:t>
            </a:r>
            <a:endParaRPr lang="pt-PT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Resumo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Até agora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meu período de estágio, tive a oportunidade de trabalhar no desenvolvimento de um aplicativo web utilizando a biblioteca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 projeto visava solucionar os desafios enfrentados por empresas na gestão eficiente de registos de ponto de seus funcionários, proporcionando uma ferramenta digital intuitiva e fácil de usar.</a:t>
            </a:r>
            <a:endParaRPr lang="pt-PT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controle de registos de ponto é uma questão fundamental para as organizações, garantindo a precisão e conformidade com as regulamentações trabalhistas. No entanto, muitas empresas ainda dependem de métodos manuais ou sistemas desatualizados para gerenciar esses registos, o que pode resultar em erros, ineficiências e falta de transparência.</a:t>
            </a:r>
            <a:endParaRPr lang="pt-PT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Desenvolvimento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Durante a primeira semana de estágio na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Morecolab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fui responsável pelo design da aplicação móvel e web destinada à gestão de registos de ponto dos colaboradores, bem como para facilitar o trabalho remoto.</a:t>
            </a:r>
            <a:endParaRPr lang="pt-PT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Durante a segunda semana do meu estágio, concentrei-me na implementação da aplicação móvel utilizando a </a:t>
            </a:r>
            <a:r>
              <a:rPr lang="pt-PT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pt-PT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pt-PT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Native</a:t>
            </a:r>
            <a:r>
              <a:rPr lang="pt-PT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pt-PT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PT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Desenvolvimento da Página Web</a:t>
            </a:r>
            <a:endParaRPr lang="pt-PT" sz="32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Configuração do Ambiente:</a:t>
            </a:r>
            <a:r>
              <a:rPr lang="pt-PT" dirty="0">
                <a:effectLst/>
                <a:latin typeface="Times New Roman" panose="02020603050405020304" pitchFamily="18" charset="0"/>
              </a:rPr>
              <a:t> Preparei o ambiente de desenvolvimento para a criação de aplicações web, configurando as ferramentas necessárias como HTML, CSS e JavaScript.</a:t>
            </a:r>
            <a:endParaRPr lang="pt-PT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Estruturação Inicial:</a:t>
            </a:r>
            <a:r>
              <a:rPr lang="pt-PT" dirty="0">
                <a:effectLst/>
                <a:latin typeface="Times New Roman" panose="02020603050405020304" pitchFamily="18" charset="0"/>
              </a:rPr>
              <a:t> Iniciei a criação da estrutura básica da página web, definindo o layout e adicionando elementos estáticos para criar uma base sólida.</a:t>
            </a:r>
            <a:endParaRPr lang="pt-PT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Integração de Componentes:</a:t>
            </a:r>
            <a:r>
              <a:rPr lang="pt-PT" dirty="0">
                <a:effectLst/>
                <a:latin typeface="Times New Roman" panose="02020603050405020304" pitchFamily="18" charset="0"/>
              </a:rPr>
              <a:t> Comecei a integrar componentes e elementos visuais semelhantes aos usados na aplicação móvel, garantindo consistência visual entre as diferentes plataformas.</a:t>
            </a:r>
            <a:endParaRPr lang="pt-PT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Início da Navegação:</a:t>
            </a:r>
            <a:r>
              <a:rPr lang="pt-PT" dirty="0">
                <a:effectLst/>
                <a:latin typeface="Times New Roman" panose="02020603050405020304" pitchFamily="18" charset="0"/>
              </a:rPr>
              <a:t> Introduzi funcionalidades básicas de navegação entre as páginas da aplicação web, dando os primeiros passos para criar uma experiência de usuário completa.</a:t>
            </a:r>
            <a:endParaRPr lang="pt-PT" dirty="0">
              <a:effectLst/>
              <a:latin typeface="Times New Roman" panose="02020603050405020304" pitchFamily="18" charset="0"/>
            </a:endParaRPr>
          </a:p>
          <a:p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Conexão da Base de Dados com a Aplicação Web e Móvel em </a:t>
            </a:r>
            <a:r>
              <a:rPr lang="pt-PT" sz="3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PT" sz="3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3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br>
              <a:rPr lang="pt-PT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Durante uma semana intensiva de trabalho, concentrei meus esforços na integração da base de dados com as aplicações web e móvel desenvolvidas em </a:t>
            </a:r>
            <a:r>
              <a:rPr lang="pt-PT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pt-PT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PT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pt-PT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Native</a:t>
            </a:r>
            <a:r>
              <a:rPr lang="pt-PT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, respectivamente.</a:t>
            </a:r>
            <a:endParaRPr lang="pt-PT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ER</a:t>
            </a:r>
            <a:br>
              <a:rPr lang="pt-PT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0170" y="1698625"/>
            <a:ext cx="693166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Mockups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2057</Words>
  <Application>WPS Presentation</Application>
  <PresentationFormat>Ecrã Panorâmico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Batang</vt:lpstr>
      <vt:lpstr>Constantia</vt:lpstr>
      <vt:lpstr>Avenir Next LT Pro Light</vt:lpstr>
      <vt:lpstr>Yu Gothic UI Light</vt:lpstr>
      <vt:lpstr>Times New Roman</vt:lpstr>
      <vt:lpstr>Calibri</vt:lpstr>
      <vt:lpstr>DengXian Light</vt:lpstr>
      <vt:lpstr>Calibri Light</vt:lpstr>
      <vt:lpstr>Symbol</vt:lpstr>
      <vt:lpstr>Microsoft YaHei</vt:lpstr>
      <vt:lpstr>Arial Unicode MS</vt:lpstr>
      <vt:lpstr>AlignmentVTI</vt:lpstr>
      <vt:lpstr>Registo de Ponto</vt:lpstr>
      <vt:lpstr>Resumo</vt:lpstr>
      <vt:lpstr>Introdução</vt:lpstr>
      <vt:lpstr>Desenvolvimento</vt:lpstr>
      <vt:lpstr>Conexão da Base de Dados com a Aplicação Web e Móvel em React Native </vt:lpstr>
      <vt:lpstr>Diagrama ER </vt:lpstr>
      <vt:lpstr>Mockups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Registo de Ponto</dc:title>
  <dc:creator>Nuno Delgado</dc:creator>
  <cp:lastModifiedBy>Nuno Delgado</cp:lastModifiedBy>
  <cp:revision>2</cp:revision>
  <dcterms:created xsi:type="dcterms:W3CDTF">2024-05-02T11:30:00Z</dcterms:created>
  <dcterms:modified xsi:type="dcterms:W3CDTF">2024-05-02T15:03:59Z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94A9F5425B874D52ABA791F6AEEF3AD4_12</vt:lpwstr>
  </property>
  <property fmtid="{D5CDD505-2E9C-101B-9397-08002B2CF9AE}" pid="3" name="KSOProductBuildVer">
    <vt:lpwstr>1033-12.2.0.16731</vt:lpwstr>
  </property>
</Properties>
</file>