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8" r:id="rId9"/>
    <p:sldId id="269" r:id="rId10"/>
    <p:sldId id="261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89981" autoAdjust="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8F717-745E-4BFC-9E0F-E3D9A4B878C3}" type="doc">
      <dgm:prSet loTypeId="urn:microsoft.com/office/officeart/2005/8/layout/radial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80CC7AC4-8598-4661-BB89-528684482694}">
      <dgm:prSet phldrT="[Texto]"/>
      <dgm:spPr/>
      <dgm:t>
        <a:bodyPr/>
        <a:lstStyle/>
        <a:p>
          <a:r>
            <a:rPr lang="en-GB" dirty="0"/>
            <a:t>NBA</a:t>
          </a:r>
        </a:p>
      </dgm:t>
    </dgm:pt>
    <dgm:pt modelId="{7F31D237-991A-44BC-BFE3-214D50FB1007}" type="parTrans" cxnId="{28F7750D-7C44-44AC-BE26-97245E760720}">
      <dgm:prSet/>
      <dgm:spPr/>
      <dgm:t>
        <a:bodyPr/>
        <a:lstStyle/>
        <a:p>
          <a:endParaRPr lang="en-GB"/>
        </a:p>
      </dgm:t>
    </dgm:pt>
    <dgm:pt modelId="{A7F46FB3-9C65-4B1B-98BA-00D8197899F9}" type="sibTrans" cxnId="{28F7750D-7C44-44AC-BE26-97245E760720}">
      <dgm:prSet/>
      <dgm:spPr/>
      <dgm:t>
        <a:bodyPr/>
        <a:lstStyle/>
        <a:p>
          <a:endParaRPr lang="en-GB"/>
        </a:p>
      </dgm:t>
    </dgm:pt>
    <dgm:pt modelId="{3073B00C-FDC7-480B-A770-5528E0C603A8}">
      <dgm:prSet phldrT="[Texto]"/>
      <dgm:spPr/>
      <dgm:t>
        <a:bodyPr/>
        <a:lstStyle/>
        <a:p>
          <a:r>
            <a:rPr lang="en-GB" dirty="0"/>
            <a:t>#1 Basketball league in the world </a:t>
          </a:r>
        </a:p>
      </dgm:t>
    </dgm:pt>
    <dgm:pt modelId="{F870103E-5560-4C61-853B-7C3C23412E5D}" type="parTrans" cxnId="{313C9290-97C3-4C53-8AA6-C4D4ABFBF188}">
      <dgm:prSet/>
      <dgm:spPr/>
      <dgm:t>
        <a:bodyPr/>
        <a:lstStyle/>
        <a:p>
          <a:endParaRPr lang="en-GB"/>
        </a:p>
      </dgm:t>
    </dgm:pt>
    <dgm:pt modelId="{14A790D8-38C2-43E4-B87B-7581CB1EA249}" type="sibTrans" cxnId="{313C9290-97C3-4C53-8AA6-C4D4ABFBF188}">
      <dgm:prSet/>
      <dgm:spPr/>
      <dgm:t>
        <a:bodyPr/>
        <a:lstStyle/>
        <a:p>
          <a:endParaRPr lang="en-GB"/>
        </a:p>
      </dgm:t>
    </dgm:pt>
    <dgm:pt modelId="{A2A1B670-C114-4108-9FD6-501B877739BD}">
      <dgm:prSet phldrT="[Texto]"/>
      <dgm:spPr/>
      <dgm:t>
        <a:bodyPr/>
        <a:lstStyle/>
        <a:p>
          <a:r>
            <a:rPr lang="en-GB" dirty="0"/>
            <a:t>Expanding betting platform</a:t>
          </a:r>
        </a:p>
      </dgm:t>
    </dgm:pt>
    <dgm:pt modelId="{DFF2897B-FD92-493C-9FC0-ED8463FB0B6E}" type="parTrans" cxnId="{A92AF983-6B81-466F-B874-4FF2D538BF5D}">
      <dgm:prSet/>
      <dgm:spPr/>
      <dgm:t>
        <a:bodyPr/>
        <a:lstStyle/>
        <a:p>
          <a:endParaRPr lang="en-GB"/>
        </a:p>
      </dgm:t>
    </dgm:pt>
    <dgm:pt modelId="{9A34C802-9A7E-4B95-92BC-C02B60AD6D47}" type="sibTrans" cxnId="{A92AF983-6B81-466F-B874-4FF2D538BF5D}">
      <dgm:prSet/>
      <dgm:spPr/>
      <dgm:t>
        <a:bodyPr/>
        <a:lstStyle/>
        <a:p>
          <a:endParaRPr lang="en-GB"/>
        </a:p>
      </dgm:t>
    </dgm:pt>
    <dgm:pt modelId="{C1893D56-0A20-4800-8CAE-F778E86C322F}">
      <dgm:prSet phldrT="[Texto]"/>
      <dgm:spPr/>
      <dgm:t>
        <a:bodyPr/>
        <a:lstStyle/>
        <a:p>
          <a:r>
            <a:rPr lang="en-GB" dirty="0"/>
            <a:t>8 billion $ /year</a:t>
          </a:r>
        </a:p>
      </dgm:t>
    </dgm:pt>
    <dgm:pt modelId="{5415793B-6BFC-4E9A-9D14-F3C4FBB738ED}" type="parTrans" cxnId="{0E7E06B7-0FE5-4479-B69F-933A423F8452}">
      <dgm:prSet/>
      <dgm:spPr/>
      <dgm:t>
        <a:bodyPr/>
        <a:lstStyle/>
        <a:p>
          <a:endParaRPr lang="en-GB"/>
        </a:p>
      </dgm:t>
    </dgm:pt>
    <dgm:pt modelId="{5EB715C1-4CB4-4005-8237-50308C32560E}" type="sibTrans" cxnId="{0E7E06B7-0FE5-4479-B69F-933A423F8452}">
      <dgm:prSet/>
      <dgm:spPr/>
      <dgm:t>
        <a:bodyPr/>
        <a:lstStyle/>
        <a:p>
          <a:endParaRPr lang="en-GB"/>
        </a:p>
      </dgm:t>
    </dgm:pt>
    <dgm:pt modelId="{D48AC9C5-A321-4DD2-B1B9-2F3544FB52D4}" type="pres">
      <dgm:prSet presAssocID="{8778F717-745E-4BFC-9E0F-E3D9A4B878C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1CB9D4E-AC2B-49C5-AAA9-56B77378A11E}" type="pres">
      <dgm:prSet presAssocID="{80CC7AC4-8598-4661-BB89-528684482694}" presName="centerShape" presStyleLbl="node0" presStyleIdx="0" presStyleCnt="1"/>
      <dgm:spPr/>
    </dgm:pt>
    <dgm:pt modelId="{D038377C-655B-43D9-8104-91E4F2D3960D}" type="pres">
      <dgm:prSet presAssocID="{3073B00C-FDC7-480B-A770-5528E0C603A8}" presName="node" presStyleLbl="node1" presStyleIdx="0" presStyleCnt="3">
        <dgm:presLayoutVars>
          <dgm:bulletEnabled val="1"/>
        </dgm:presLayoutVars>
      </dgm:prSet>
      <dgm:spPr/>
    </dgm:pt>
    <dgm:pt modelId="{441C5427-F661-44DB-BA17-D6284C82828C}" type="pres">
      <dgm:prSet presAssocID="{3073B00C-FDC7-480B-A770-5528E0C603A8}" presName="dummy" presStyleCnt="0"/>
      <dgm:spPr/>
    </dgm:pt>
    <dgm:pt modelId="{80BA2B30-E4EF-4EEE-A757-63A8E5C69657}" type="pres">
      <dgm:prSet presAssocID="{14A790D8-38C2-43E4-B87B-7581CB1EA249}" presName="sibTrans" presStyleLbl="sibTrans2D1" presStyleIdx="0" presStyleCnt="3"/>
      <dgm:spPr/>
    </dgm:pt>
    <dgm:pt modelId="{B79B8A8D-EF53-43D1-832E-5AB06E305DAC}" type="pres">
      <dgm:prSet presAssocID="{A2A1B670-C114-4108-9FD6-501B877739BD}" presName="node" presStyleLbl="node1" presStyleIdx="1" presStyleCnt="3">
        <dgm:presLayoutVars>
          <dgm:bulletEnabled val="1"/>
        </dgm:presLayoutVars>
      </dgm:prSet>
      <dgm:spPr/>
    </dgm:pt>
    <dgm:pt modelId="{0617138A-4BD5-4903-81EE-82FAA1CF035D}" type="pres">
      <dgm:prSet presAssocID="{A2A1B670-C114-4108-9FD6-501B877739BD}" presName="dummy" presStyleCnt="0"/>
      <dgm:spPr/>
    </dgm:pt>
    <dgm:pt modelId="{7D0189B0-BC04-45FD-8561-07954A7D046C}" type="pres">
      <dgm:prSet presAssocID="{9A34C802-9A7E-4B95-92BC-C02B60AD6D47}" presName="sibTrans" presStyleLbl="sibTrans2D1" presStyleIdx="1" presStyleCnt="3"/>
      <dgm:spPr/>
    </dgm:pt>
    <dgm:pt modelId="{675EB22B-F529-44ED-8A59-500FFF5AA253}" type="pres">
      <dgm:prSet presAssocID="{C1893D56-0A20-4800-8CAE-F778E86C322F}" presName="node" presStyleLbl="node1" presStyleIdx="2" presStyleCnt="3">
        <dgm:presLayoutVars>
          <dgm:bulletEnabled val="1"/>
        </dgm:presLayoutVars>
      </dgm:prSet>
      <dgm:spPr/>
    </dgm:pt>
    <dgm:pt modelId="{323CF6FE-4ABF-4CBD-9A53-E95AE3A8C5CC}" type="pres">
      <dgm:prSet presAssocID="{C1893D56-0A20-4800-8CAE-F778E86C322F}" presName="dummy" presStyleCnt="0"/>
      <dgm:spPr/>
    </dgm:pt>
    <dgm:pt modelId="{8C390ED5-17C2-409B-A185-44923A3BA4D3}" type="pres">
      <dgm:prSet presAssocID="{5EB715C1-4CB4-4005-8237-50308C32560E}" presName="sibTrans" presStyleLbl="sibTrans2D1" presStyleIdx="2" presStyleCnt="3"/>
      <dgm:spPr/>
    </dgm:pt>
  </dgm:ptLst>
  <dgm:cxnLst>
    <dgm:cxn modelId="{28F7750D-7C44-44AC-BE26-97245E760720}" srcId="{8778F717-745E-4BFC-9E0F-E3D9A4B878C3}" destId="{80CC7AC4-8598-4661-BB89-528684482694}" srcOrd="0" destOrd="0" parTransId="{7F31D237-991A-44BC-BFE3-214D50FB1007}" sibTransId="{A7F46FB3-9C65-4B1B-98BA-00D8197899F9}"/>
    <dgm:cxn modelId="{96DBDD1C-22EA-4A99-A48D-609CAD7394B2}" type="presOf" srcId="{3073B00C-FDC7-480B-A770-5528E0C603A8}" destId="{D038377C-655B-43D9-8104-91E4F2D3960D}" srcOrd="0" destOrd="0" presId="urn:microsoft.com/office/officeart/2005/8/layout/radial6"/>
    <dgm:cxn modelId="{C3EEC349-56DB-4A7D-AFDE-17CD3AA7CBAE}" type="presOf" srcId="{80CC7AC4-8598-4661-BB89-528684482694}" destId="{61CB9D4E-AC2B-49C5-AAA9-56B77378A11E}" srcOrd="0" destOrd="0" presId="urn:microsoft.com/office/officeart/2005/8/layout/radial6"/>
    <dgm:cxn modelId="{335AAD50-156D-40D9-B2F3-2A947B5AA91D}" type="presOf" srcId="{9A34C802-9A7E-4B95-92BC-C02B60AD6D47}" destId="{7D0189B0-BC04-45FD-8561-07954A7D046C}" srcOrd="0" destOrd="0" presId="urn:microsoft.com/office/officeart/2005/8/layout/radial6"/>
    <dgm:cxn modelId="{A92AF983-6B81-466F-B874-4FF2D538BF5D}" srcId="{80CC7AC4-8598-4661-BB89-528684482694}" destId="{A2A1B670-C114-4108-9FD6-501B877739BD}" srcOrd="1" destOrd="0" parTransId="{DFF2897B-FD92-493C-9FC0-ED8463FB0B6E}" sibTransId="{9A34C802-9A7E-4B95-92BC-C02B60AD6D47}"/>
    <dgm:cxn modelId="{313C9290-97C3-4C53-8AA6-C4D4ABFBF188}" srcId="{80CC7AC4-8598-4661-BB89-528684482694}" destId="{3073B00C-FDC7-480B-A770-5528E0C603A8}" srcOrd="0" destOrd="0" parTransId="{F870103E-5560-4C61-853B-7C3C23412E5D}" sibTransId="{14A790D8-38C2-43E4-B87B-7581CB1EA249}"/>
    <dgm:cxn modelId="{2572949E-3498-424F-A3EE-C9B82541B947}" type="presOf" srcId="{8778F717-745E-4BFC-9E0F-E3D9A4B878C3}" destId="{D48AC9C5-A321-4DD2-B1B9-2F3544FB52D4}" srcOrd="0" destOrd="0" presId="urn:microsoft.com/office/officeart/2005/8/layout/radial6"/>
    <dgm:cxn modelId="{0E7E06B7-0FE5-4479-B69F-933A423F8452}" srcId="{80CC7AC4-8598-4661-BB89-528684482694}" destId="{C1893D56-0A20-4800-8CAE-F778E86C322F}" srcOrd="2" destOrd="0" parTransId="{5415793B-6BFC-4E9A-9D14-F3C4FBB738ED}" sibTransId="{5EB715C1-4CB4-4005-8237-50308C32560E}"/>
    <dgm:cxn modelId="{399DD3BF-ECE5-471C-9A8D-60C1B646A711}" type="presOf" srcId="{14A790D8-38C2-43E4-B87B-7581CB1EA249}" destId="{80BA2B30-E4EF-4EEE-A757-63A8E5C69657}" srcOrd="0" destOrd="0" presId="urn:microsoft.com/office/officeart/2005/8/layout/radial6"/>
    <dgm:cxn modelId="{ADC7E0E9-7773-4A19-9E15-03A8E71440EA}" type="presOf" srcId="{5EB715C1-4CB4-4005-8237-50308C32560E}" destId="{8C390ED5-17C2-409B-A185-44923A3BA4D3}" srcOrd="0" destOrd="0" presId="urn:microsoft.com/office/officeart/2005/8/layout/radial6"/>
    <dgm:cxn modelId="{F11D30F2-C52A-4BDE-BC89-FF26750D463C}" type="presOf" srcId="{C1893D56-0A20-4800-8CAE-F778E86C322F}" destId="{675EB22B-F529-44ED-8A59-500FFF5AA253}" srcOrd="0" destOrd="0" presId="urn:microsoft.com/office/officeart/2005/8/layout/radial6"/>
    <dgm:cxn modelId="{E924E4F4-FDC7-40CD-952C-5C351E5F911B}" type="presOf" srcId="{A2A1B670-C114-4108-9FD6-501B877739BD}" destId="{B79B8A8D-EF53-43D1-832E-5AB06E305DAC}" srcOrd="0" destOrd="0" presId="urn:microsoft.com/office/officeart/2005/8/layout/radial6"/>
    <dgm:cxn modelId="{B229538E-C190-477A-AA2D-C90498283030}" type="presParOf" srcId="{D48AC9C5-A321-4DD2-B1B9-2F3544FB52D4}" destId="{61CB9D4E-AC2B-49C5-AAA9-56B77378A11E}" srcOrd="0" destOrd="0" presId="urn:microsoft.com/office/officeart/2005/8/layout/radial6"/>
    <dgm:cxn modelId="{D446D465-13DA-4CA8-B35A-0AC9DC993C2B}" type="presParOf" srcId="{D48AC9C5-A321-4DD2-B1B9-2F3544FB52D4}" destId="{D038377C-655B-43D9-8104-91E4F2D3960D}" srcOrd="1" destOrd="0" presId="urn:microsoft.com/office/officeart/2005/8/layout/radial6"/>
    <dgm:cxn modelId="{B2E2E4DE-2423-4183-A890-E59F078625EA}" type="presParOf" srcId="{D48AC9C5-A321-4DD2-B1B9-2F3544FB52D4}" destId="{441C5427-F661-44DB-BA17-D6284C82828C}" srcOrd="2" destOrd="0" presId="urn:microsoft.com/office/officeart/2005/8/layout/radial6"/>
    <dgm:cxn modelId="{D5DCE614-8F9E-4FD5-A2DB-1055447AF700}" type="presParOf" srcId="{D48AC9C5-A321-4DD2-B1B9-2F3544FB52D4}" destId="{80BA2B30-E4EF-4EEE-A757-63A8E5C69657}" srcOrd="3" destOrd="0" presId="urn:microsoft.com/office/officeart/2005/8/layout/radial6"/>
    <dgm:cxn modelId="{A04358FA-B3F9-4F4E-8514-D04FD1BC8E63}" type="presParOf" srcId="{D48AC9C5-A321-4DD2-B1B9-2F3544FB52D4}" destId="{B79B8A8D-EF53-43D1-832E-5AB06E305DAC}" srcOrd="4" destOrd="0" presId="urn:microsoft.com/office/officeart/2005/8/layout/radial6"/>
    <dgm:cxn modelId="{B22B0EEB-E286-4A85-B964-35E47C1FD255}" type="presParOf" srcId="{D48AC9C5-A321-4DD2-B1B9-2F3544FB52D4}" destId="{0617138A-4BD5-4903-81EE-82FAA1CF035D}" srcOrd="5" destOrd="0" presId="urn:microsoft.com/office/officeart/2005/8/layout/radial6"/>
    <dgm:cxn modelId="{A4853337-AC4C-47A9-8021-9C29D1855742}" type="presParOf" srcId="{D48AC9C5-A321-4DD2-B1B9-2F3544FB52D4}" destId="{7D0189B0-BC04-45FD-8561-07954A7D046C}" srcOrd="6" destOrd="0" presId="urn:microsoft.com/office/officeart/2005/8/layout/radial6"/>
    <dgm:cxn modelId="{10A64B66-D7BF-439B-A188-78AFD49F1A05}" type="presParOf" srcId="{D48AC9C5-A321-4DD2-B1B9-2F3544FB52D4}" destId="{675EB22B-F529-44ED-8A59-500FFF5AA253}" srcOrd="7" destOrd="0" presId="urn:microsoft.com/office/officeart/2005/8/layout/radial6"/>
    <dgm:cxn modelId="{6727D6CE-D1E5-47B2-8866-700516844230}" type="presParOf" srcId="{D48AC9C5-A321-4DD2-B1B9-2F3544FB52D4}" destId="{323CF6FE-4ABF-4CBD-9A53-E95AE3A8C5CC}" srcOrd="8" destOrd="0" presId="urn:microsoft.com/office/officeart/2005/8/layout/radial6"/>
    <dgm:cxn modelId="{DBA2C6A3-0743-4A96-8D6F-9A47AE8747AA}" type="presParOf" srcId="{D48AC9C5-A321-4DD2-B1B9-2F3544FB52D4}" destId="{8C390ED5-17C2-409B-A185-44923A3BA4D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DEC875-AA63-4043-9831-15150CE671B1}" type="doc">
      <dgm:prSet loTypeId="urn:microsoft.com/office/officeart/2005/8/layout/funnel1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B5732D67-B6FE-4812-8D2F-6D27D61191AE}">
      <dgm:prSet phldrT="[Texto]"/>
      <dgm:spPr/>
      <dgm:t>
        <a:bodyPr/>
        <a:lstStyle/>
        <a:p>
          <a:r>
            <a:rPr lang="en-GB" dirty="0"/>
            <a:t>Team Rank</a:t>
          </a:r>
        </a:p>
      </dgm:t>
    </dgm:pt>
    <dgm:pt modelId="{10CB3281-ADB6-4068-8658-90B88E227143}" type="parTrans" cxnId="{C78E1552-16B5-43C4-88BA-B40C534426BE}">
      <dgm:prSet/>
      <dgm:spPr/>
      <dgm:t>
        <a:bodyPr/>
        <a:lstStyle/>
        <a:p>
          <a:endParaRPr lang="en-GB"/>
        </a:p>
      </dgm:t>
    </dgm:pt>
    <dgm:pt modelId="{C834AD1B-0F7D-499A-A44F-B2324C29F33D}" type="sibTrans" cxnId="{C78E1552-16B5-43C4-88BA-B40C534426BE}">
      <dgm:prSet/>
      <dgm:spPr/>
      <dgm:t>
        <a:bodyPr/>
        <a:lstStyle/>
        <a:p>
          <a:endParaRPr lang="en-GB"/>
        </a:p>
      </dgm:t>
    </dgm:pt>
    <dgm:pt modelId="{3E663F38-7469-4C47-9733-43DDE5C7234F}">
      <dgm:prSet phldrT="[Texto]"/>
      <dgm:spPr/>
      <dgm:t>
        <a:bodyPr/>
        <a:lstStyle/>
        <a:p>
          <a:r>
            <a:rPr lang="en-GB" dirty="0"/>
            <a:t>Predictive model</a:t>
          </a:r>
        </a:p>
      </dgm:t>
    </dgm:pt>
    <dgm:pt modelId="{A02AE20C-0380-4A9A-99F4-A077AED07C8B}" type="parTrans" cxnId="{990F42CB-2EF6-48B9-AA49-A005B0270F33}">
      <dgm:prSet/>
      <dgm:spPr/>
      <dgm:t>
        <a:bodyPr/>
        <a:lstStyle/>
        <a:p>
          <a:endParaRPr lang="en-GB"/>
        </a:p>
      </dgm:t>
    </dgm:pt>
    <dgm:pt modelId="{1225D838-4713-480A-BBE4-34E0D52B9BF4}" type="sibTrans" cxnId="{990F42CB-2EF6-48B9-AA49-A005B0270F33}">
      <dgm:prSet/>
      <dgm:spPr/>
      <dgm:t>
        <a:bodyPr/>
        <a:lstStyle/>
        <a:p>
          <a:endParaRPr lang="en-GB"/>
        </a:p>
      </dgm:t>
    </dgm:pt>
    <dgm:pt modelId="{23207C10-E0CE-40BC-A89A-A15A9D58D3B7}">
      <dgm:prSet phldrT="[Texto]"/>
      <dgm:spPr/>
      <dgm:t>
        <a:bodyPr/>
        <a:lstStyle/>
        <a:p>
          <a:r>
            <a:rPr lang="en-GB" dirty="0"/>
            <a:t>Average Team Points</a:t>
          </a:r>
        </a:p>
      </dgm:t>
    </dgm:pt>
    <dgm:pt modelId="{888F508C-12C9-4847-B1DB-68BADE6695BF}" type="parTrans" cxnId="{223D8569-D31F-4B7B-97AC-261572279827}">
      <dgm:prSet/>
      <dgm:spPr/>
      <dgm:t>
        <a:bodyPr/>
        <a:lstStyle/>
        <a:p>
          <a:endParaRPr lang="en-GB"/>
        </a:p>
      </dgm:t>
    </dgm:pt>
    <dgm:pt modelId="{5BFA9FA1-7C95-4471-99B9-86C8BB7D5C53}" type="sibTrans" cxnId="{223D8569-D31F-4B7B-97AC-261572279827}">
      <dgm:prSet/>
      <dgm:spPr/>
      <dgm:t>
        <a:bodyPr/>
        <a:lstStyle/>
        <a:p>
          <a:endParaRPr lang="en-GB"/>
        </a:p>
      </dgm:t>
    </dgm:pt>
    <dgm:pt modelId="{13BB107E-D588-4E66-BC24-7B6FB2239CE4}">
      <dgm:prSet phldrT="[Texto]"/>
      <dgm:spPr/>
      <dgm:t>
        <a:bodyPr/>
        <a:lstStyle/>
        <a:p>
          <a:r>
            <a:rPr lang="en-GB" dirty="0"/>
            <a:t>Tree-Point Percentage</a:t>
          </a:r>
        </a:p>
      </dgm:t>
    </dgm:pt>
    <dgm:pt modelId="{6D47C256-5259-4744-B6C8-7EBD8BF6B950}" type="parTrans" cxnId="{1267AD0D-2410-46C4-BB2F-ADB5AB650D58}">
      <dgm:prSet/>
      <dgm:spPr/>
      <dgm:t>
        <a:bodyPr/>
        <a:lstStyle/>
        <a:p>
          <a:endParaRPr lang="en-GB"/>
        </a:p>
      </dgm:t>
    </dgm:pt>
    <dgm:pt modelId="{0B74E48C-A7DC-4ABF-85D3-96C74086D24C}" type="sibTrans" cxnId="{1267AD0D-2410-46C4-BB2F-ADB5AB650D58}">
      <dgm:prSet/>
      <dgm:spPr/>
      <dgm:t>
        <a:bodyPr/>
        <a:lstStyle/>
        <a:p>
          <a:endParaRPr lang="en-GB"/>
        </a:p>
      </dgm:t>
    </dgm:pt>
    <dgm:pt modelId="{C4CBB0C9-6190-47EA-9781-91AD422A857E}" type="pres">
      <dgm:prSet presAssocID="{0BDEC875-AA63-4043-9831-15150CE671B1}" presName="Name0" presStyleCnt="0">
        <dgm:presLayoutVars>
          <dgm:chMax val="4"/>
          <dgm:resizeHandles val="exact"/>
        </dgm:presLayoutVars>
      </dgm:prSet>
      <dgm:spPr/>
    </dgm:pt>
    <dgm:pt modelId="{2EEF2640-3B67-4A87-97A7-9E3EA8DBEFD2}" type="pres">
      <dgm:prSet presAssocID="{0BDEC875-AA63-4043-9831-15150CE671B1}" presName="ellipse" presStyleLbl="trBgShp" presStyleIdx="0" presStyleCnt="1"/>
      <dgm:spPr/>
    </dgm:pt>
    <dgm:pt modelId="{BA586F51-853A-443C-8DF4-F638A73AC231}" type="pres">
      <dgm:prSet presAssocID="{0BDEC875-AA63-4043-9831-15150CE671B1}" presName="arrow1" presStyleLbl="fgShp" presStyleIdx="0" presStyleCnt="1"/>
      <dgm:spPr/>
    </dgm:pt>
    <dgm:pt modelId="{614BA57B-0CDA-4BA0-9A91-B7F1C465E78D}" type="pres">
      <dgm:prSet presAssocID="{0BDEC875-AA63-4043-9831-15150CE671B1}" presName="rectangle" presStyleLbl="revTx" presStyleIdx="0" presStyleCnt="1">
        <dgm:presLayoutVars>
          <dgm:bulletEnabled val="1"/>
        </dgm:presLayoutVars>
      </dgm:prSet>
      <dgm:spPr/>
    </dgm:pt>
    <dgm:pt modelId="{354D9730-C4F9-46B6-9EB9-9253DF09A476}" type="pres">
      <dgm:prSet presAssocID="{23207C10-E0CE-40BC-A89A-A15A9D58D3B7}" presName="item1" presStyleLbl="node1" presStyleIdx="0" presStyleCnt="3">
        <dgm:presLayoutVars>
          <dgm:bulletEnabled val="1"/>
        </dgm:presLayoutVars>
      </dgm:prSet>
      <dgm:spPr/>
    </dgm:pt>
    <dgm:pt modelId="{09B82175-DA16-4D93-9E48-EFD146EFDC39}" type="pres">
      <dgm:prSet presAssocID="{13BB107E-D588-4E66-BC24-7B6FB2239CE4}" presName="item2" presStyleLbl="node1" presStyleIdx="1" presStyleCnt="3">
        <dgm:presLayoutVars>
          <dgm:bulletEnabled val="1"/>
        </dgm:presLayoutVars>
      </dgm:prSet>
      <dgm:spPr/>
    </dgm:pt>
    <dgm:pt modelId="{500DF462-45E8-42F2-8DEB-35DB770BC4C0}" type="pres">
      <dgm:prSet presAssocID="{3E663F38-7469-4C47-9733-43DDE5C7234F}" presName="item3" presStyleLbl="node1" presStyleIdx="2" presStyleCnt="3">
        <dgm:presLayoutVars>
          <dgm:bulletEnabled val="1"/>
        </dgm:presLayoutVars>
      </dgm:prSet>
      <dgm:spPr/>
    </dgm:pt>
    <dgm:pt modelId="{A4359888-86EF-4B41-83AF-111829E17BEB}" type="pres">
      <dgm:prSet presAssocID="{0BDEC875-AA63-4043-9831-15150CE671B1}" presName="funnel" presStyleLbl="trAlignAcc1" presStyleIdx="0" presStyleCnt="1"/>
      <dgm:spPr/>
    </dgm:pt>
  </dgm:ptLst>
  <dgm:cxnLst>
    <dgm:cxn modelId="{1267AD0D-2410-46C4-BB2F-ADB5AB650D58}" srcId="{0BDEC875-AA63-4043-9831-15150CE671B1}" destId="{13BB107E-D588-4E66-BC24-7B6FB2239CE4}" srcOrd="2" destOrd="0" parTransId="{6D47C256-5259-4744-B6C8-7EBD8BF6B950}" sibTransId="{0B74E48C-A7DC-4ABF-85D3-96C74086D24C}"/>
    <dgm:cxn modelId="{7112FE16-F415-4075-8F1B-80E9FDD25CBD}" type="presOf" srcId="{13BB107E-D588-4E66-BC24-7B6FB2239CE4}" destId="{354D9730-C4F9-46B6-9EB9-9253DF09A476}" srcOrd="0" destOrd="0" presId="urn:microsoft.com/office/officeart/2005/8/layout/funnel1"/>
    <dgm:cxn modelId="{4F7F4E1C-C694-44E3-9AC2-874FE564B928}" type="presOf" srcId="{3E663F38-7469-4C47-9733-43DDE5C7234F}" destId="{614BA57B-0CDA-4BA0-9A91-B7F1C465E78D}" srcOrd="0" destOrd="0" presId="urn:microsoft.com/office/officeart/2005/8/layout/funnel1"/>
    <dgm:cxn modelId="{BA23D93A-47CC-4090-ADA9-6AFC6F12DDF0}" type="presOf" srcId="{B5732D67-B6FE-4812-8D2F-6D27D61191AE}" destId="{500DF462-45E8-42F2-8DEB-35DB770BC4C0}" srcOrd="0" destOrd="0" presId="urn:microsoft.com/office/officeart/2005/8/layout/funnel1"/>
    <dgm:cxn modelId="{223D8569-D31F-4B7B-97AC-261572279827}" srcId="{0BDEC875-AA63-4043-9831-15150CE671B1}" destId="{23207C10-E0CE-40BC-A89A-A15A9D58D3B7}" srcOrd="1" destOrd="0" parTransId="{888F508C-12C9-4847-B1DB-68BADE6695BF}" sibTransId="{5BFA9FA1-7C95-4471-99B9-86C8BB7D5C53}"/>
    <dgm:cxn modelId="{C78E1552-16B5-43C4-88BA-B40C534426BE}" srcId="{0BDEC875-AA63-4043-9831-15150CE671B1}" destId="{B5732D67-B6FE-4812-8D2F-6D27D61191AE}" srcOrd="0" destOrd="0" parTransId="{10CB3281-ADB6-4068-8658-90B88E227143}" sibTransId="{C834AD1B-0F7D-499A-A44F-B2324C29F33D}"/>
    <dgm:cxn modelId="{990F42CB-2EF6-48B9-AA49-A005B0270F33}" srcId="{0BDEC875-AA63-4043-9831-15150CE671B1}" destId="{3E663F38-7469-4C47-9733-43DDE5C7234F}" srcOrd="3" destOrd="0" parTransId="{A02AE20C-0380-4A9A-99F4-A077AED07C8B}" sibTransId="{1225D838-4713-480A-BBE4-34E0D52B9BF4}"/>
    <dgm:cxn modelId="{B2D83FDB-89A8-4E42-8023-2D6DC7FB0E1A}" type="presOf" srcId="{23207C10-E0CE-40BC-A89A-A15A9D58D3B7}" destId="{09B82175-DA16-4D93-9E48-EFD146EFDC39}" srcOrd="0" destOrd="0" presId="urn:microsoft.com/office/officeart/2005/8/layout/funnel1"/>
    <dgm:cxn modelId="{DC5643F5-B8E0-49B4-8732-91797295A283}" type="presOf" srcId="{0BDEC875-AA63-4043-9831-15150CE671B1}" destId="{C4CBB0C9-6190-47EA-9781-91AD422A857E}" srcOrd="0" destOrd="0" presId="urn:microsoft.com/office/officeart/2005/8/layout/funnel1"/>
    <dgm:cxn modelId="{71EE0D6C-428F-44C5-8A17-D2AADBA34A8A}" type="presParOf" srcId="{C4CBB0C9-6190-47EA-9781-91AD422A857E}" destId="{2EEF2640-3B67-4A87-97A7-9E3EA8DBEFD2}" srcOrd="0" destOrd="0" presId="urn:microsoft.com/office/officeart/2005/8/layout/funnel1"/>
    <dgm:cxn modelId="{98868C43-3CAF-4ACF-8D77-4F0C79E7CD83}" type="presParOf" srcId="{C4CBB0C9-6190-47EA-9781-91AD422A857E}" destId="{BA586F51-853A-443C-8DF4-F638A73AC231}" srcOrd="1" destOrd="0" presId="urn:microsoft.com/office/officeart/2005/8/layout/funnel1"/>
    <dgm:cxn modelId="{F1632D6B-22C4-4A30-95E7-2CCE49B9FB4F}" type="presParOf" srcId="{C4CBB0C9-6190-47EA-9781-91AD422A857E}" destId="{614BA57B-0CDA-4BA0-9A91-B7F1C465E78D}" srcOrd="2" destOrd="0" presId="urn:microsoft.com/office/officeart/2005/8/layout/funnel1"/>
    <dgm:cxn modelId="{DE8E4B56-755E-4ED3-A4B2-401E21E80316}" type="presParOf" srcId="{C4CBB0C9-6190-47EA-9781-91AD422A857E}" destId="{354D9730-C4F9-46B6-9EB9-9253DF09A476}" srcOrd="3" destOrd="0" presId="urn:microsoft.com/office/officeart/2005/8/layout/funnel1"/>
    <dgm:cxn modelId="{27F815DC-22CC-4A8A-BDEC-D231A785901D}" type="presParOf" srcId="{C4CBB0C9-6190-47EA-9781-91AD422A857E}" destId="{09B82175-DA16-4D93-9E48-EFD146EFDC39}" srcOrd="4" destOrd="0" presId="urn:microsoft.com/office/officeart/2005/8/layout/funnel1"/>
    <dgm:cxn modelId="{B36827FD-66DB-4C56-9C89-0D3244985B6D}" type="presParOf" srcId="{C4CBB0C9-6190-47EA-9781-91AD422A857E}" destId="{500DF462-45E8-42F2-8DEB-35DB770BC4C0}" srcOrd="5" destOrd="0" presId="urn:microsoft.com/office/officeart/2005/8/layout/funnel1"/>
    <dgm:cxn modelId="{1BF69C25-7474-4B92-9FDF-06AD024AC26E}" type="presParOf" srcId="{C4CBB0C9-6190-47EA-9781-91AD422A857E}" destId="{A4359888-86EF-4B41-83AF-111829E17BE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2A7E62-2FEC-4093-AB1B-7B117E56847A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2A41E46D-7852-4123-B2F7-1835CFEC1F17}">
      <dgm:prSet phldrT="[Texto]"/>
      <dgm:spPr/>
      <dgm:t>
        <a:bodyPr/>
        <a:lstStyle/>
        <a:p>
          <a:r>
            <a:rPr lang="en-GB" dirty="0"/>
            <a:t>Latest game statistics of opposing teams </a:t>
          </a:r>
        </a:p>
      </dgm:t>
    </dgm:pt>
    <dgm:pt modelId="{399CAABE-FA68-40C7-8D3E-75B61A904EC8}" type="parTrans" cxnId="{3266103E-D7AE-4F2B-8F8B-76A965FA4499}">
      <dgm:prSet/>
      <dgm:spPr/>
      <dgm:t>
        <a:bodyPr/>
        <a:lstStyle/>
        <a:p>
          <a:endParaRPr lang="en-GB"/>
        </a:p>
      </dgm:t>
    </dgm:pt>
    <dgm:pt modelId="{F88145AE-B9C7-421F-8D6A-D81CA13DED2A}" type="sibTrans" cxnId="{3266103E-D7AE-4F2B-8F8B-76A965FA4499}">
      <dgm:prSet/>
      <dgm:spPr/>
      <dgm:t>
        <a:bodyPr/>
        <a:lstStyle/>
        <a:p>
          <a:endParaRPr lang="en-GB"/>
        </a:p>
      </dgm:t>
    </dgm:pt>
    <dgm:pt modelId="{6415E7B4-5788-4560-9969-6FE67BD12EFD}">
      <dgm:prSet phldrT="[Texto]"/>
      <dgm:spPr/>
      <dgm:t>
        <a:bodyPr/>
        <a:lstStyle/>
        <a:p>
          <a:r>
            <a:rPr lang="en-GB" dirty="0"/>
            <a:t>Prediction of Winner</a:t>
          </a:r>
        </a:p>
      </dgm:t>
    </dgm:pt>
    <dgm:pt modelId="{33502511-855A-4D73-8A1D-239EF7F0A1C5}" type="parTrans" cxnId="{6933A384-32EB-41F9-B144-1FD66CF64249}">
      <dgm:prSet/>
      <dgm:spPr/>
      <dgm:t>
        <a:bodyPr/>
        <a:lstStyle/>
        <a:p>
          <a:endParaRPr lang="en-GB"/>
        </a:p>
      </dgm:t>
    </dgm:pt>
    <dgm:pt modelId="{77375CC9-E0BC-457E-B0AB-1F24BD12FAC2}" type="sibTrans" cxnId="{6933A384-32EB-41F9-B144-1FD66CF64249}">
      <dgm:prSet/>
      <dgm:spPr/>
      <dgm:t>
        <a:bodyPr/>
        <a:lstStyle/>
        <a:p>
          <a:endParaRPr lang="en-GB"/>
        </a:p>
      </dgm:t>
    </dgm:pt>
    <dgm:pt modelId="{0247DC85-CC37-4982-8010-CACD62392759}">
      <dgm:prSet phldrT="[Texto]"/>
      <dgm:spPr/>
      <dgm:t>
        <a:bodyPr/>
        <a:lstStyle/>
        <a:p>
          <a:endParaRPr lang="en-GB" dirty="0"/>
        </a:p>
      </dgm:t>
    </dgm:pt>
    <dgm:pt modelId="{CA38A448-B6F1-4A15-B76D-C0247374E509}" type="parTrans" cxnId="{3C8EEBD9-960C-4AFA-84D5-9BB2FCF25A15}">
      <dgm:prSet/>
      <dgm:spPr/>
      <dgm:t>
        <a:bodyPr/>
        <a:lstStyle/>
        <a:p>
          <a:endParaRPr lang="en-GB"/>
        </a:p>
      </dgm:t>
    </dgm:pt>
    <dgm:pt modelId="{45CA2259-9D16-45AF-8403-E48010977AF8}" type="sibTrans" cxnId="{3C8EEBD9-960C-4AFA-84D5-9BB2FCF25A15}">
      <dgm:prSet/>
      <dgm:spPr/>
      <dgm:t>
        <a:bodyPr/>
        <a:lstStyle/>
        <a:p>
          <a:endParaRPr lang="en-GB"/>
        </a:p>
      </dgm:t>
    </dgm:pt>
    <dgm:pt modelId="{9FB4034C-A4B0-4BF8-B603-02772F1C10C2}" type="pres">
      <dgm:prSet presAssocID="{232A7E62-2FEC-4093-AB1B-7B117E56847A}" presName="Name0" presStyleCnt="0">
        <dgm:presLayoutVars>
          <dgm:dir/>
          <dgm:animOne val="branch"/>
          <dgm:animLvl val="lvl"/>
        </dgm:presLayoutVars>
      </dgm:prSet>
      <dgm:spPr/>
    </dgm:pt>
    <dgm:pt modelId="{D70F9C0D-15CA-4ADB-B5EA-D1C973996F9A}" type="pres">
      <dgm:prSet presAssocID="{2A41E46D-7852-4123-B2F7-1835CFEC1F17}" presName="chaos" presStyleCnt="0"/>
      <dgm:spPr/>
    </dgm:pt>
    <dgm:pt modelId="{2697B2B5-B7AE-4D96-91AD-0BD647DDEA2B}" type="pres">
      <dgm:prSet presAssocID="{2A41E46D-7852-4123-B2F7-1835CFEC1F17}" presName="parTx1" presStyleLbl="revTx" presStyleIdx="0" presStyleCnt="2"/>
      <dgm:spPr/>
    </dgm:pt>
    <dgm:pt modelId="{D4CAA563-AC6A-4F51-B2E2-EDA7E836E52D}" type="pres">
      <dgm:prSet presAssocID="{2A41E46D-7852-4123-B2F7-1835CFEC1F17}" presName="c1" presStyleLbl="node1" presStyleIdx="0" presStyleCnt="19"/>
      <dgm:spPr/>
    </dgm:pt>
    <dgm:pt modelId="{C46C4E97-C71F-42BC-915E-180F07B68F2D}" type="pres">
      <dgm:prSet presAssocID="{2A41E46D-7852-4123-B2F7-1835CFEC1F17}" presName="c2" presStyleLbl="node1" presStyleIdx="1" presStyleCnt="19"/>
      <dgm:spPr/>
    </dgm:pt>
    <dgm:pt modelId="{C75C3180-5E12-41E1-953E-788297F2DF59}" type="pres">
      <dgm:prSet presAssocID="{2A41E46D-7852-4123-B2F7-1835CFEC1F17}" presName="c3" presStyleLbl="node1" presStyleIdx="2" presStyleCnt="19"/>
      <dgm:spPr/>
    </dgm:pt>
    <dgm:pt modelId="{3503B41A-182C-416A-ADF3-0C024515052D}" type="pres">
      <dgm:prSet presAssocID="{2A41E46D-7852-4123-B2F7-1835CFEC1F17}" presName="c4" presStyleLbl="node1" presStyleIdx="3" presStyleCnt="19"/>
      <dgm:spPr/>
    </dgm:pt>
    <dgm:pt modelId="{543539CA-76D9-499F-B212-B14DCC21DAFF}" type="pres">
      <dgm:prSet presAssocID="{2A41E46D-7852-4123-B2F7-1835CFEC1F17}" presName="c5" presStyleLbl="node1" presStyleIdx="4" presStyleCnt="19"/>
      <dgm:spPr/>
    </dgm:pt>
    <dgm:pt modelId="{ED9EA57B-A397-43AB-8EC2-97314135DDD7}" type="pres">
      <dgm:prSet presAssocID="{2A41E46D-7852-4123-B2F7-1835CFEC1F17}" presName="c6" presStyleLbl="node1" presStyleIdx="5" presStyleCnt="19"/>
      <dgm:spPr/>
    </dgm:pt>
    <dgm:pt modelId="{8EEDF47D-04F9-4C0D-A557-ADB34FE4776A}" type="pres">
      <dgm:prSet presAssocID="{2A41E46D-7852-4123-B2F7-1835CFEC1F17}" presName="c7" presStyleLbl="node1" presStyleIdx="6" presStyleCnt="19"/>
      <dgm:spPr/>
    </dgm:pt>
    <dgm:pt modelId="{4392696C-E093-4980-9644-66FC020FFF80}" type="pres">
      <dgm:prSet presAssocID="{2A41E46D-7852-4123-B2F7-1835CFEC1F17}" presName="c8" presStyleLbl="node1" presStyleIdx="7" presStyleCnt="19"/>
      <dgm:spPr/>
    </dgm:pt>
    <dgm:pt modelId="{2DA52CE8-F595-456F-A9EC-B3FEE40DFA1A}" type="pres">
      <dgm:prSet presAssocID="{2A41E46D-7852-4123-B2F7-1835CFEC1F17}" presName="c9" presStyleLbl="node1" presStyleIdx="8" presStyleCnt="19"/>
      <dgm:spPr/>
    </dgm:pt>
    <dgm:pt modelId="{6CC32C15-5748-4363-8CC8-1F5100B5B8C5}" type="pres">
      <dgm:prSet presAssocID="{2A41E46D-7852-4123-B2F7-1835CFEC1F17}" presName="c10" presStyleLbl="node1" presStyleIdx="9" presStyleCnt="19"/>
      <dgm:spPr/>
    </dgm:pt>
    <dgm:pt modelId="{468916A5-D5FA-4E9A-AF5B-D0B8C8BAC17A}" type="pres">
      <dgm:prSet presAssocID="{2A41E46D-7852-4123-B2F7-1835CFEC1F17}" presName="c11" presStyleLbl="node1" presStyleIdx="10" presStyleCnt="19"/>
      <dgm:spPr/>
    </dgm:pt>
    <dgm:pt modelId="{D6184469-5F84-4B19-8453-5725AAB0AACE}" type="pres">
      <dgm:prSet presAssocID="{2A41E46D-7852-4123-B2F7-1835CFEC1F17}" presName="c12" presStyleLbl="node1" presStyleIdx="11" presStyleCnt="19"/>
      <dgm:spPr/>
    </dgm:pt>
    <dgm:pt modelId="{1A562A29-46E9-4288-94AA-9F42F98711F6}" type="pres">
      <dgm:prSet presAssocID="{2A41E46D-7852-4123-B2F7-1835CFEC1F17}" presName="c13" presStyleLbl="node1" presStyleIdx="12" presStyleCnt="19"/>
      <dgm:spPr/>
    </dgm:pt>
    <dgm:pt modelId="{E2C297F2-567E-43C1-932D-A0F19F11A6D9}" type="pres">
      <dgm:prSet presAssocID="{2A41E46D-7852-4123-B2F7-1835CFEC1F17}" presName="c14" presStyleLbl="node1" presStyleIdx="13" presStyleCnt="19"/>
      <dgm:spPr/>
    </dgm:pt>
    <dgm:pt modelId="{E0C48424-247E-4084-9D36-274B1D11B11F}" type="pres">
      <dgm:prSet presAssocID="{2A41E46D-7852-4123-B2F7-1835CFEC1F17}" presName="c15" presStyleLbl="node1" presStyleIdx="14" presStyleCnt="19"/>
      <dgm:spPr/>
    </dgm:pt>
    <dgm:pt modelId="{D168303B-61E3-4222-9CE9-8724580B3C5E}" type="pres">
      <dgm:prSet presAssocID="{2A41E46D-7852-4123-B2F7-1835CFEC1F17}" presName="c16" presStyleLbl="node1" presStyleIdx="15" presStyleCnt="19"/>
      <dgm:spPr/>
    </dgm:pt>
    <dgm:pt modelId="{7D88A242-F55E-48B8-9E55-853527D47B3C}" type="pres">
      <dgm:prSet presAssocID="{2A41E46D-7852-4123-B2F7-1835CFEC1F17}" presName="c17" presStyleLbl="node1" presStyleIdx="16" presStyleCnt="19"/>
      <dgm:spPr/>
    </dgm:pt>
    <dgm:pt modelId="{ABCD2E84-0CE4-45F6-9330-3543D7EB22CE}" type="pres">
      <dgm:prSet presAssocID="{2A41E46D-7852-4123-B2F7-1835CFEC1F17}" presName="c18" presStyleLbl="node1" presStyleIdx="17" presStyleCnt="19"/>
      <dgm:spPr/>
    </dgm:pt>
    <dgm:pt modelId="{8FD567B3-B633-4CDA-9610-D90E13A65F1D}" type="pres">
      <dgm:prSet presAssocID="{F88145AE-B9C7-421F-8D6A-D81CA13DED2A}" presName="chevronComposite1" presStyleCnt="0"/>
      <dgm:spPr/>
    </dgm:pt>
    <dgm:pt modelId="{9612973E-5469-4655-9B23-C83A164DB9D0}" type="pres">
      <dgm:prSet presAssocID="{F88145AE-B9C7-421F-8D6A-D81CA13DED2A}" presName="chevron1" presStyleLbl="sibTrans2D1" presStyleIdx="0" presStyleCnt="2"/>
      <dgm:spPr/>
    </dgm:pt>
    <dgm:pt modelId="{3029C955-616E-4EAF-A086-6953BC454295}" type="pres">
      <dgm:prSet presAssocID="{F88145AE-B9C7-421F-8D6A-D81CA13DED2A}" presName="spChevron1" presStyleCnt="0"/>
      <dgm:spPr/>
    </dgm:pt>
    <dgm:pt modelId="{93884431-8593-47CF-A3AD-53C9BC618550}" type="pres">
      <dgm:prSet presAssocID="{0247DC85-CC37-4982-8010-CACD62392759}" presName="middle" presStyleCnt="0"/>
      <dgm:spPr/>
    </dgm:pt>
    <dgm:pt modelId="{7BCF061B-8F83-4209-B0A3-E5DF7E5C7F62}" type="pres">
      <dgm:prSet presAssocID="{0247DC85-CC37-4982-8010-CACD62392759}" presName="parTxMid" presStyleLbl="revTx" presStyleIdx="1" presStyleCnt="2"/>
      <dgm:spPr/>
    </dgm:pt>
    <dgm:pt modelId="{4FC5F273-CC23-4852-8B10-274DF3A379D4}" type="pres">
      <dgm:prSet presAssocID="{0247DC85-CC37-4982-8010-CACD62392759}" presName="spMid" presStyleCnt="0"/>
      <dgm:spPr/>
    </dgm:pt>
    <dgm:pt modelId="{69E90683-71EA-4AE2-9EFC-D14B4CAD786A}" type="pres">
      <dgm:prSet presAssocID="{45CA2259-9D16-45AF-8403-E48010977AF8}" presName="chevronComposite1" presStyleCnt="0"/>
      <dgm:spPr/>
    </dgm:pt>
    <dgm:pt modelId="{18EFB9E8-C356-425E-B39D-61494504BC67}" type="pres">
      <dgm:prSet presAssocID="{45CA2259-9D16-45AF-8403-E48010977AF8}" presName="chevron1" presStyleLbl="sibTrans2D1" presStyleIdx="1" presStyleCnt="2"/>
      <dgm:spPr/>
    </dgm:pt>
    <dgm:pt modelId="{23AAA3A8-75F5-4352-A505-96AE894933C4}" type="pres">
      <dgm:prSet presAssocID="{45CA2259-9D16-45AF-8403-E48010977AF8}" presName="spChevron1" presStyleCnt="0"/>
      <dgm:spPr/>
    </dgm:pt>
    <dgm:pt modelId="{96A36325-5639-4AA0-8D3A-E92267101786}" type="pres">
      <dgm:prSet presAssocID="{6415E7B4-5788-4560-9969-6FE67BD12EFD}" presName="last" presStyleCnt="0"/>
      <dgm:spPr/>
    </dgm:pt>
    <dgm:pt modelId="{2442A32B-83EF-453F-B8D0-5CCE3D25CBB8}" type="pres">
      <dgm:prSet presAssocID="{6415E7B4-5788-4560-9969-6FE67BD12EFD}" presName="circleTx" presStyleLbl="node1" presStyleIdx="18" presStyleCnt="19"/>
      <dgm:spPr/>
    </dgm:pt>
    <dgm:pt modelId="{B9AF72B6-17D0-4E36-BCE7-1FA8604F080F}" type="pres">
      <dgm:prSet presAssocID="{6415E7B4-5788-4560-9969-6FE67BD12EFD}" presName="spN" presStyleCnt="0"/>
      <dgm:spPr/>
    </dgm:pt>
  </dgm:ptLst>
  <dgm:cxnLst>
    <dgm:cxn modelId="{E389D52B-071C-4591-A053-0A926E72BB0F}" type="presOf" srcId="{6415E7B4-5788-4560-9969-6FE67BD12EFD}" destId="{2442A32B-83EF-453F-B8D0-5CCE3D25CBB8}" srcOrd="0" destOrd="0" presId="urn:microsoft.com/office/officeart/2009/3/layout/RandomtoResultProcess"/>
    <dgm:cxn modelId="{3266103E-D7AE-4F2B-8F8B-76A965FA4499}" srcId="{232A7E62-2FEC-4093-AB1B-7B117E56847A}" destId="{2A41E46D-7852-4123-B2F7-1835CFEC1F17}" srcOrd="0" destOrd="0" parTransId="{399CAABE-FA68-40C7-8D3E-75B61A904EC8}" sibTransId="{F88145AE-B9C7-421F-8D6A-D81CA13DED2A}"/>
    <dgm:cxn modelId="{A71A1756-CCAD-4617-83BC-3951263AFD76}" type="presOf" srcId="{2A41E46D-7852-4123-B2F7-1835CFEC1F17}" destId="{2697B2B5-B7AE-4D96-91AD-0BD647DDEA2B}" srcOrd="0" destOrd="0" presId="urn:microsoft.com/office/officeart/2009/3/layout/RandomtoResultProcess"/>
    <dgm:cxn modelId="{6933A384-32EB-41F9-B144-1FD66CF64249}" srcId="{232A7E62-2FEC-4093-AB1B-7B117E56847A}" destId="{6415E7B4-5788-4560-9969-6FE67BD12EFD}" srcOrd="2" destOrd="0" parTransId="{33502511-855A-4D73-8A1D-239EF7F0A1C5}" sibTransId="{77375CC9-E0BC-457E-B0AB-1F24BD12FAC2}"/>
    <dgm:cxn modelId="{F1EA3786-21F5-4306-89CB-A1A69AAE1177}" type="presOf" srcId="{0247DC85-CC37-4982-8010-CACD62392759}" destId="{7BCF061B-8F83-4209-B0A3-E5DF7E5C7F62}" srcOrd="0" destOrd="0" presId="urn:microsoft.com/office/officeart/2009/3/layout/RandomtoResultProcess"/>
    <dgm:cxn modelId="{7DCAABB4-9E50-4654-8BB7-EC5EA8FB94FB}" type="presOf" srcId="{232A7E62-2FEC-4093-AB1B-7B117E56847A}" destId="{9FB4034C-A4B0-4BF8-B603-02772F1C10C2}" srcOrd="0" destOrd="0" presId="urn:microsoft.com/office/officeart/2009/3/layout/RandomtoResultProcess"/>
    <dgm:cxn modelId="{3C8EEBD9-960C-4AFA-84D5-9BB2FCF25A15}" srcId="{232A7E62-2FEC-4093-AB1B-7B117E56847A}" destId="{0247DC85-CC37-4982-8010-CACD62392759}" srcOrd="1" destOrd="0" parTransId="{CA38A448-B6F1-4A15-B76D-C0247374E509}" sibTransId="{45CA2259-9D16-45AF-8403-E48010977AF8}"/>
    <dgm:cxn modelId="{B82381F5-6408-4774-8768-4E40667ECB11}" type="presParOf" srcId="{9FB4034C-A4B0-4BF8-B603-02772F1C10C2}" destId="{D70F9C0D-15CA-4ADB-B5EA-D1C973996F9A}" srcOrd="0" destOrd="0" presId="urn:microsoft.com/office/officeart/2009/3/layout/RandomtoResultProcess"/>
    <dgm:cxn modelId="{F0BF3A86-3990-45C3-8E25-4DA0BF2D8D8A}" type="presParOf" srcId="{D70F9C0D-15CA-4ADB-B5EA-D1C973996F9A}" destId="{2697B2B5-B7AE-4D96-91AD-0BD647DDEA2B}" srcOrd="0" destOrd="0" presId="urn:microsoft.com/office/officeart/2009/3/layout/RandomtoResultProcess"/>
    <dgm:cxn modelId="{EC66CFC0-EF04-4ED7-9045-98E0177EBCDE}" type="presParOf" srcId="{D70F9C0D-15CA-4ADB-B5EA-D1C973996F9A}" destId="{D4CAA563-AC6A-4F51-B2E2-EDA7E836E52D}" srcOrd="1" destOrd="0" presId="urn:microsoft.com/office/officeart/2009/3/layout/RandomtoResultProcess"/>
    <dgm:cxn modelId="{FD37CB26-051B-430D-8412-23E09FBFF206}" type="presParOf" srcId="{D70F9C0D-15CA-4ADB-B5EA-D1C973996F9A}" destId="{C46C4E97-C71F-42BC-915E-180F07B68F2D}" srcOrd="2" destOrd="0" presId="urn:microsoft.com/office/officeart/2009/3/layout/RandomtoResultProcess"/>
    <dgm:cxn modelId="{3373A9D8-C561-4A7E-AFC4-B04A2D054A21}" type="presParOf" srcId="{D70F9C0D-15CA-4ADB-B5EA-D1C973996F9A}" destId="{C75C3180-5E12-41E1-953E-788297F2DF59}" srcOrd="3" destOrd="0" presId="urn:microsoft.com/office/officeart/2009/3/layout/RandomtoResultProcess"/>
    <dgm:cxn modelId="{692CC4B0-3504-4F8A-A066-7D1A57354EDA}" type="presParOf" srcId="{D70F9C0D-15CA-4ADB-B5EA-D1C973996F9A}" destId="{3503B41A-182C-416A-ADF3-0C024515052D}" srcOrd="4" destOrd="0" presId="urn:microsoft.com/office/officeart/2009/3/layout/RandomtoResultProcess"/>
    <dgm:cxn modelId="{D1DCC321-83C9-4D4D-AD99-AB1758F2DD24}" type="presParOf" srcId="{D70F9C0D-15CA-4ADB-B5EA-D1C973996F9A}" destId="{543539CA-76D9-499F-B212-B14DCC21DAFF}" srcOrd="5" destOrd="0" presId="urn:microsoft.com/office/officeart/2009/3/layout/RandomtoResultProcess"/>
    <dgm:cxn modelId="{721525B5-0116-4429-A1A7-9C466236A622}" type="presParOf" srcId="{D70F9C0D-15CA-4ADB-B5EA-D1C973996F9A}" destId="{ED9EA57B-A397-43AB-8EC2-97314135DDD7}" srcOrd="6" destOrd="0" presId="urn:microsoft.com/office/officeart/2009/3/layout/RandomtoResultProcess"/>
    <dgm:cxn modelId="{1C41A248-505E-4BB2-BC59-FA0B26F605C7}" type="presParOf" srcId="{D70F9C0D-15CA-4ADB-B5EA-D1C973996F9A}" destId="{8EEDF47D-04F9-4C0D-A557-ADB34FE4776A}" srcOrd="7" destOrd="0" presId="urn:microsoft.com/office/officeart/2009/3/layout/RandomtoResultProcess"/>
    <dgm:cxn modelId="{4DEE51D9-4D96-4217-B5F8-D2FC745E6AA6}" type="presParOf" srcId="{D70F9C0D-15CA-4ADB-B5EA-D1C973996F9A}" destId="{4392696C-E093-4980-9644-66FC020FFF80}" srcOrd="8" destOrd="0" presId="urn:microsoft.com/office/officeart/2009/3/layout/RandomtoResultProcess"/>
    <dgm:cxn modelId="{9BC8F923-5289-4EFD-AC20-3A78CD261B61}" type="presParOf" srcId="{D70F9C0D-15CA-4ADB-B5EA-D1C973996F9A}" destId="{2DA52CE8-F595-456F-A9EC-B3FEE40DFA1A}" srcOrd="9" destOrd="0" presId="urn:microsoft.com/office/officeart/2009/3/layout/RandomtoResultProcess"/>
    <dgm:cxn modelId="{ECB5FB55-CD31-40AE-A634-06C5B85E176B}" type="presParOf" srcId="{D70F9C0D-15CA-4ADB-B5EA-D1C973996F9A}" destId="{6CC32C15-5748-4363-8CC8-1F5100B5B8C5}" srcOrd="10" destOrd="0" presId="urn:microsoft.com/office/officeart/2009/3/layout/RandomtoResultProcess"/>
    <dgm:cxn modelId="{96EF018C-9A65-4DF4-B38E-F584BEEFAC27}" type="presParOf" srcId="{D70F9C0D-15CA-4ADB-B5EA-D1C973996F9A}" destId="{468916A5-D5FA-4E9A-AF5B-D0B8C8BAC17A}" srcOrd="11" destOrd="0" presId="urn:microsoft.com/office/officeart/2009/3/layout/RandomtoResultProcess"/>
    <dgm:cxn modelId="{49F6D85D-DF0F-4EBD-933A-61F2D7780C51}" type="presParOf" srcId="{D70F9C0D-15CA-4ADB-B5EA-D1C973996F9A}" destId="{D6184469-5F84-4B19-8453-5725AAB0AACE}" srcOrd="12" destOrd="0" presId="urn:microsoft.com/office/officeart/2009/3/layout/RandomtoResultProcess"/>
    <dgm:cxn modelId="{F74C8F1D-F9C7-47E9-8273-BC84D1566333}" type="presParOf" srcId="{D70F9C0D-15CA-4ADB-B5EA-D1C973996F9A}" destId="{1A562A29-46E9-4288-94AA-9F42F98711F6}" srcOrd="13" destOrd="0" presId="urn:microsoft.com/office/officeart/2009/3/layout/RandomtoResultProcess"/>
    <dgm:cxn modelId="{B8DDB00A-291D-4968-BD5B-B928C1F4236F}" type="presParOf" srcId="{D70F9C0D-15CA-4ADB-B5EA-D1C973996F9A}" destId="{E2C297F2-567E-43C1-932D-A0F19F11A6D9}" srcOrd="14" destOrd="0" presId="urn:microsoft.com/office/officeart/2009/3/layout/RandomtoResultProcess"/>
    <dgm:cxn modelId="{1CBB8E99-AE3E-4C37-B833-A045B8CB2DA6}" type="presParOf" srcId="{D70F9C0D-15CA-4ADB-B5EA-D1C973996F9A}" destId="{E0C48424-247E-4084-9D36-274B1D11B11F}" srcOrd="15" destOrd="0" presId="urn:microsoft.com/office/officeart/2009/3/layout/RandomtoResultProcess"/>
    <dgm:cxn modelId="{62E8B261-BE36-4085-B07A-F0C3489277A4}" type="presParOf" srcId="{D70F9C0D-15CA-4ADB-B5EA-D1C973996F9A}" destId="{D168303B-61E3-4222-9CE9-8724580B3C5E}" srcOrd="16" destOrd="0" presId="urn:microsoft.com/office/officeart/2009/3/layout/RandomtoResultProcess"/>
    <dgm:cxn modelId="{C02A11B9-4B26-4BF5-A84F-25FF33306197}" type="presParOf" srcId="{D70F9C0D-15CA-4ADB-B5EA-D1C973996F9A}" destId="{7D88A242-F55E-48B8-9E55-853527D47B3C}" srcOrd="17" destOrd="0" presId="urn:microsoft.com/office/officeart/2009/3/layout/RandomtoResultProcess"/>
    <dgm:cxn modelId="{3D2E44FE-0CA1-483A-A6AD-D7238C6BA5B5}" type="presParOf" srcId="{D70F9C0D-15CA-4ADB-B5EA-D1C973996F9A}" destId="{ABCD2E84-0CE4-45F6-9330-3543D7EB22CE}" srcOrd="18" destOrd="0" presId="urn:microsoft.com/office/officeart/2009/3/layout/RandomtoResultProcess"/>
    <dgm:cxn modelId="{A5465E6C-428E-4536-A69C-066F22B534BC}" type="presParOf" srcId="{9FB4034C-A4B0-4BF8-B603-02772F1C10C2}" destId="{8FD567B3-B633-4CDA-9610-D90E13A65F1D}" srcOrd="1" destOrd="0" presId="urn:microsoft.com/office/officeart/2009/3/layout/RandomtoResultProcess"/>
    <dgm:cxn modelId="{49C19F77-990B-4AFD-AB3E-819308BF7EB2}" type="presParOf" srcId="{8FD567B3-B633-4CDA-9610-D90E13A65F1D}" destId="{9612973E-5469-4655-9B23-C83A164DB9D0}" srcOrd="0" destOrd="0" presId="urn:microsoft.com/office/officeart/2009/3/layout/RandomtoResultProcess"/>
    <dgm:cxn modelId="{D1DACA3F-34E1-40D7-9578-645908339E4D}" type="presParOf" srcId="{8FD567B3-B633-4CDA-9610-D90E13A65F1D}" destId="{3029C955-616E-4EAF-A086-6953BC454295}" srcOrd="1" destOrd="0" presId="urn:microsoft.com/office/officeart/2009/3/layout/RandomtoResultProcess"/>
    <dgm:cxn modelId="{752F448F-1196-4276-AE97-913C2BEB4CD7}" type="presParOf" srcId="{9FB4034C-A4B0-4BF8-B603-02772F1C10C2}" destId="{93884431-8593-47CF-A3AD-53C9BC618550}" srcOrd="2" destOrd="0" presId="urn:microsoft.com/office/officeart/2009/3/layout/RandomtoResultProcess"/>
    <dgm:cxn modelId="{346B37A7-BE3A-4DB3-AA22-0DFDAB15A8E9}" type="presParOf" srcId="{93884431-8593-47CF-A3AD-53C9BC618550}" destId="{7BCF061B-8F83-4209-B0A3-E5DF7E5C7F62}" srcOrd="0" destOrd="0" presId="urn:microsoft.com/office/officeart/2009/3/layout/RandomtoResultProcess"/>
    <dgm:cxn modelId="{887B03E8-7113-4761-8FB4-B0D93478E28E}" type="presParOf" srcId="{93884431-8593-47CF-A3AD-53C9BC618550}" destId="{4FC5F273-CC23-4852-8B10-274DF3A379D4}" srcOrd="1" destOrd="0" presId="urn:microsoft.com/office/officeart/2009/3/layout/RandomtoResultProcess"/>
    <dgm:cxn modelId="{F027C0A5-CE30-49D4-A366-1E04B3E0A50F}" type="presParOf" srcId="{9FB4034C-A4B0-4BF8-B603-02772F1C10C2}" destId="{69E90683-71EA-4AE2-9EFC-D14B4CAD786A}" srcOrd="3" destOrd="0" presId="urn:microsoft.com/office/officeart/2009/3/layout/RandomtoResultProcess"/>
    <dgm:cxn modelId="{169DB4CD-53D0-43BD-998B-64099F9FFFAB}" type="presParOf" srcId="{69E90683-71EA-4AE2-9EFC-D14B4CAD786A}" destId="{18EFB9E8-C356-425E-B39D-61494504BC67}" srcOrd="0" destOrd="0" presId="urn:microsoft.com/office/officeart/2009/3/layout/RandomtoResultProcess"/>
    <dgm:cxn modelId="{B2380325-2908-4924-BA5C-F2B02376EC87}" type="presParOf" srcId="{69E90683-71EA-4AE2-9EFC-D14B4CAD786A}" destId="{23AAA3A8-75F5-4352-A505-96AE894933C4}" srcOrd="1" destOrd="0" presId="urn:microsoft.com/office/officeart/2009/3/layout/RandomtoResultProcess"/>
    <dgm:cxn modelId="{89FEFF9D-A4C0-4F16-8F97-CEA369C29F87}" type="presParOf" srcId="{9FB4034C-A4B0-4BF8-B603-02772F1C10C2}" destId="{96A36325-5639-4AA0-8D3A-E92267101786}" srcOrd="4" destOrd="0" presId="urn:microsoft.com/office/officeart/2009/3/layout/RandomtoResultProcess"/>
    <dgm:cxn modelId="{7D45387B-DDEE-474E-BC4C-3701F7B7B728}" type="presParOf" srcId="{96A36325-5639-4AA0-8D3A-E92267101786}" destId="{2442A32B-83EF-453F-B8D0-5CCE3D25CBB8}" srcOrd="0" destOrd="0" presId="urn:microsoft.com/office/officeart/2009/3/layout/RandomtoResultProcess"/>
    <dgm:cxn modelId="{40904D3C-D848-44F2-8AE5-8584FD859422}" type="presParOf" srcId="{96A36325-5639-4AA0-8D3A-E92267101786}" destId="{B9AF72B6-17D0-4E36-BCE7-1FA8604F080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D4499-2DBE-4ACD-AF29-7A96C7C67CB4}" type="doc">
      <dgm:prSet loTypeId="urn:microsoft.com/office/officeart/2009/layout/CircleArrowProcess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E3B5582C-67FB-419B-ADAD-E4C9298D40F2}">
      <dgm:prSet phldrT="[Texto]" custT="1"/>
      <dgm:spPr/>
      <dgm:t>
        <a:bodyPr/>
        <a:lstStyle/>
        <a:p>
          <a:r>
            <a:rPr lang="en-GB" sz="1600" dirty="0"/>
            <a:t>Individual Data Frames</a:t>
          </a:r>
        </a:p>
      </dgm:t>
    </dgm:pt>
    <dgm:pt modelId="{A7FC86CE-02EE-48D0-844E-B426F5A5D973}" type="parTrans" cxnId="{2DC14B29-E6D8-43AF-856B-68E4D7CE8D70}">
      <dgm:prSet/>
      <dgm:spPr/>
      <dgm:t>
        <a:bodyPr/>
        <a:lstStyle/>
        <a:p>
          <a:endParaRPr lang="en-GB" sz="1600"/>
        </a:p>
      </dgm:t>
    </dgm:pt>
    <dgm:pt modelId="{A0D0951E-5D02-495B-B628-49F39ADF8B9E}" type="sibTrans" cxnId="{2DC14B29-E6D8-43AF-856B-68E4D7CE8D70}">
      <dgm:prSet/>
      <dgm:spPr/>
      <dgm:t>
        <a:bodyPr/>
        <a:lstStyle/>
        <a:p>
          <a:endParaRPr lang="en-GB" sz="1600"/>
        </a:p>
      </dgm:t>
    </dgm:pt>
    <dgm:pt modelId="{293814AE-2E6A-48B0-BF9B-4C5DE2C5E858}">
      <dgm:prSet phldrT="[Texto]" custT="1"/>
      <dgm:spPr/>
      <dgm:t>
        <a:bodyPr/>
        <a:lstStyle/>
        <a:p>
          <a:r>
            <a:rPr lang="en-GB" sz="1600" dirty="0"/>
            <a:t>Drop redundant variables</a:t>
          </a:r>
        </a:p>
      </dgm:t>
    </dgm:pt>
    <dgm:pt modelId="{4FEC2F3B-1524-4401-AF75-F7D6B0CC8EB1}" type="parTrans" cxnId="{B5114398-AB3A-4743-B29E-37052ACEA601}">
      <dgm:prSet custT="1"/>
      <dgm:spPr/>
      <dgm:t>
        <a:bodyPr/>
        <a:lstStyle/>
        <a:p>
          <a:endParaRPr lang="en-GB" sz="1600"/>
        </a:p>
      </dgm:t>
    </dgm:pt>
    <dgm:pt modelId="{33AF913A-0546-4C99-ABDB-C33F324BD5F9}" type="sibTrans" cxnId="{B5114398-AB3A-4743-B29E-37052ACEA601}">
      <dgm:prSet/>
      <dgm:spPr/>
      <dgm:t>
        <a:bodyPr/>
        <a:lstStyle/>
        <a:p>
          <a:endParaRPr lang="en-GB" sz="1600"/>
        </a:p>
      </dgm:t>
    </dgm:pt>
    <dgm:pt modelId="{D16A91FE-280C-40A7-B0D3-40F76EC019EA}">
      <dgm:prSet phldrT="[Texto]" custT="1"/>
      <dgm:spPr/>
      <dgm:t>
        <a:bodyPr/>
        <a:lstStyle/>
        <a:p>
          <a:r>
            <a:rPr lang="en-GB" sz="1600" dirty="0"/>
            <a:t>Merge variables</a:t>
          </a:r>
        </a:p>
      </dgm:t>
    </dgm:pt>
    <dgm:pt modelId="{E9950B26-74BE-4B11-9129-70B07F792B58}" type="parTrans" cxnId="{1F4C2714-75C6-492A-8F94-E1157A4DF1FF}">
      <dgm:prSet custT="1"/>
      <dgm:spPr/>
      <dgm:t>
        <a:bodyPr/>
        <a:lstStyle/>
        <a:p>
          <a:endParaRPr lang="en-GB" sz="1600"/>
        </a:p>
      </dgm:t>
    </dgm:pt>
    <dgm:pt modelId="{D44FBB38-9CC3-43A0-98A7-68FA9CD460B9}" type="sibTrans" cxnId="{1F4C2714-75C6-492A-8F94-E1157A4DF1FF}">
      <dgm:prSet/>
      <dgm:spPr/>
      <dgm:t>
        <a:bodyPr/>
        <a:lstStyle/>
        <a:p>
          <a:endParaRPr lang="en-GB" sz="1600"/>
        </a:p>
      </dgm:t>
    </dgm:pt>
    <dgm:pt modelId="{25C0C30D-B16A-4F48-9471-C729C1DE10F2}">
      <dgm:prSet phldrT="[Texto]" custT="1"/>
      <dgm:spPr/>
      <dgm:t>
        <a:bodyPr/>
        <a:lstStyle/>
        <a:p>
          <a:r>
            <a:rPr lang="en-GB" sz="1600" dirty="0"/>
            <a:t>Remove duplicated rows</a:t>
          </a:r>
        </a:p>
      </dgm:t>
    </dgm:pt>
    <dgm:pt modelId="{E14F9466-7A0D-46F9-8C04-1D8219466489}" type="parTrans" cxnId="{58329767-BD27-446B-B6B5-10ADFB3394A9}">
      <dgm:prSet custT="1"/>
      <dgm:spPr/>
      <dgm:t>
        <a:bodyPr/>
        <a:lstStyle/>
        <a:p>
          <a:endParaRPr lang="en-GB" sz="1600"/>
        </a:p>
      </dgm:t>
    </dgm:pt>
    <dgm:pt modelId="{E66F6A82-50CF-4714-94CB-0A48988BE66A}" type="sibTrans" cxnId="{58329767-BD27-446B-B6B5-10ADFB3394A9}">
      <dgm:prSet/>
      <dgm:spPr/>
      <dgm:t>
        <a:bodyPr/>
        <a:lstStyle/>
        <a:p>
          <a:endParaRPr lang="en-GB" sz="1600"/>
        </a:p>
      </dgm:t>
    </dgm:pt>
    <dgm:pt modelId="{13D63CCE-032E-421F-AE96-8D63CAC8C966}">
      <dgm:prSet phldrT="[Texto]" custT="1"/>
      <dgm:spPr/>
      <dgm:t>
        <a:bodyPr/>
        <a:lstStyle/>
        <a:p>
          <a:r>
            <a:rPr lang="en-GB" sz="1600" dirty="0"/>
            <a:t>Drop Missing Values</a:t>
          </a:r>
        </a:p>
      </dgm:t>
    </dgm:pt>
    <dgm:pt modelId="{FEFB4FE4-382E-4053-B8CA-B657000B1A5D}" type="parTrans" cxnId="{1C2273B7-A3FD-4023-AC1A-EF4FB4970380}">
      <dgm:prSet custT="1"/>
      <dgm:spPr/>
      <dgm:t>
        <a:bodyPr/>
        <a:lstStyle/>
        <a:p>
          <a:endParaRPr lang="en-GB" sz="1600"/>
        </a:p>
      </dgm:t>
    </dgm:pt>
    <dgm:pt modelId="{1A8DB526-B261-426E-B576-164118D86812}" type="sibTrans" cxnId="{1C2273B7-A3FD-4023-AC1A-EF4FB4970380}">
      <dgm:prSet/>
      <dgm:spPr/>
      <dgm:t>
        <a:bodyPr/>
        <a:lstStyle/>
        <a:p>
          <a:endParaRPr lang="en-GB" sz="1600"/>
        </a:p>
      </dgm:t>
    </dgm:pt>
    <dgm:pt modelId="{66CCF2D2-1DCC-478D-B071-7103D6E126C7}">
      <dgm:prSet phldrT="[Texto]" custT="1"/>
      <dgm:spPr/>
      <dgm:t>
        <a:bodyPr/>
        <a:lstStyle/>
        <a:p>
          <a:r>
            <a:rPr lang="en-GB" sz="1600" dirty="0"/>
            <a:t>Merged </a:t>
          </a:r>
          <a:r>
            <a:rPr lang="en-GB" sz="1600" dirty="0" err="1"/>
            <a:t>Dataframe</a:t>
          </a:r>
          <a:endParaRPr lang="en-GB" sz="1600" dirty="0"/>
        </a:p>
      </dgm:t>
    </dgm:pt>
    <dgm:pt modelId="{A4D841D8-F8DF-479C-81FB-6FF9E68937CD}" type="parTrans" cxnId="{6F1097BD-6DD2-4845-AFEC-A7EE4E8A5570}">
      <dgm:prSet/>
      <dgm:spPr/>
      <dgm:t>
        <a:bodyPr/>
        <a:lstStyle/>
        <a:p>
          <a:endParaRPr lang="en-GB" sz="1400"/>
        </a:p>
      </dgm:t>
    </dgm:pt>
    <dgm:pt modelId="{22040057-2BDD-4E87-8792-341FB0F0AC26}" type="sibTrans" cxnId="{6F1097BD-6DD2-4845-AFEC-A7EE4E8A5570}">
      <dgm:prSet/>
      <dgm:spPr/>
      <dgm:t>
        <a:bodyPr/>
        <a:lstStyle/>
        <a:p>
          <a:endParaRPr lang="en-GB" sz="1400"/>
        </a:p>
      </dgm:t>
    </dgm:pt>
    <dgm:pt modelId="{B1FE7488-9079-4010-AF61-50ACDB42DA52}">
      <dgm:prSet phldrT="[Texto]" custT="1"/>
      <dgm:spPr/>
      <dgm:t>
        <a:bodyPr/>
        <a:lstStyle/>
        <a:p>
          <a:r>
            <a:rPr lang="en-GB" sz="1600" dirty="0"/>
            <a:t>Split into </a:t>
          </a:r>
          <a:r>
            <a:rPr lang="en-GB" sz="1600" dirty="0" err="1"/>
            <a:t>Oppt</a:t>
          </a:r>
          <a:r>
            <a:rPr lang="en-GB" sz="1600" dirty="0"/>
            <a:t>/Home </a:t>
          </a:r>
        </a:p>
      </dgm:t>
    </dgm:pt>
    <dgm:pt modelId="{00DBF704-C13D-4BDE-9643-A8B23D691356}" type="parTrans" cxnId="{524DE4BC-042B-4925-982C-EEC108B59747}">
      <dgm:prSet/>
      <dgm:spPr/>
      <dgm:t>
        <a:bodyPr/>
        <a:lstStyle/>
        <a:p>
          <a:endParaRPr lang="en-GB" sz="1400"/>
        </a:p>
      </dgm:t>
    </dgm:pt>
    <dgm:pt modelId="{FEAF7F99-7416-476E-BA04-8B8B93BA056E}" type="sibTrans" cxnId="{524DE4BC-042B-4925-982C-EEC108B59747}">
      <dgm:prSet/>
      <dgm:spPr/>
      <dgm:t>
        <a:bodyPr/>
        <a:lstStyle/>
        <a:p>
          <a:endParaRPr lang="en-GB" sz="1400"/>
        </a:p>
      </dgm:t>
    </dgm:pt>
    <dgm:pt modelId="{7B3D7208-FEE8-4E3C-9180-B82A0DF77197}">
      <dgm:prSet phldrT="[Texto]" custT="1"/>
      <dgm:spPr/>
      <dgm:t>
        <a:bodyPr/>
        <a:lstStyle/>
        <a:p>
          <a:r>
            <a:rPr lang="en-GB" sz="1600" dirty="0"/>
            <a:t>Move +1</a:t>
          </a:r>
        </a:p>
      </dgm:t>
    </dgm:pt>
    <dgm:pt modelId="{D59014A6-7CAD-4DD3-BE8A-E32B4724D63E}" type="parTrans" cxnId="{F3779C9F-DD16-4916-BA6F-FF027C8C3B5F}">
      <dgm:prSet/>
      <dgm:spPr/>
      <dgm:t>
        <a:bodyPr/>
        <a:lstStyle/>
        <a:p>
          <a:endParaRPr lang="en-GB" sz="1400"/>
        </a:p>
      </dgm:t>
    </dgm:pt>
    <dgm:pt modelId="{7842F5D1-63B7-4A76-9640-B7E5004979A1}" type="sibTrans" cxnId="{F3779C9F-DD16-4916-BA6F-FF027C8C3B5F}">
      <dgm:prSet/>
      <dgm:spPr/>
      <dgm:t>
        <a:bodyPr/>
        <a:lstStyle/>
        <a:p>
          <a:endParaRPr lang="en-GB" sz="1400"/>
        </a:p>
      </dgm:t>
    </dgm:pt>
    <dgm:pt modelId="{44E33BFD-A716-4699-AFE7-FDF5488E72F5}">
      <dgm:prSet phldrT="[Texto]" custT="1"/>
      <dgm:spPr/>
      <dgm:t>
        <a:bodyPr/>
        <a:lstStyle/>
        <a:p>
          <a:r>
            <a:rPr lang="en-GB" sz="1600" dirty="0"/>
            <a:t>Average of last 5</a:t>
          </a:r>
        </a:p>
      </dgm:t>
    </dgm:pt>
    <dgm:pt modelId="{24BE552F-5F79-462B-AFEA-00CFAC8B139E}" type="parTrans" cxnId="{6A07E040-6260-45FA-B3B6-E3E614F1A1C8}">
      <dgm:prSet/>
      <dgm:spPr/>
      <dgm:t>
        <a:bodyPr/>
        <a:lstStyle/>
        <a:p>
          <a:endParaRPr lang="en-GB" sz="1400"/>
        </a:p>
      </dgm:t>
    </dgm:pt>
    <dgm:pt modelId="{3F0022A1-B798-44B5-89CF-E7A15FEB6BB1}" type="sibTrans" cxnId="{6A07E040-6260-45FA-B3B6-E3E614F1A1C8}">
      <dgm:prSet/>
      <dgm:spPr/>
      <dgm:t>
        <a:bodyPr/>
        <a:lstStyle/>
        <a:p>
          <a:endParaRPr lang="en-GB" sz="1400"/>
        </a:p>
      </dgm:t>
    </dgm:pt>
    <dgm:pt modelId="{11BA3D9F-0149-40EA-9CB9-9EA3AE16A8C0}">
      <dgm:prSet phldrT="[Texto]" custT="1"/>
      <dgm:spPr/>
      <dgm:t>
        <a:bodyPr/>
        <a:lstStyle/>
        <a:p>
          <a:r>
            <a:rPr lang="en-GB" sz="1600" dirty="0"/>
            <a:t>Drop remaining variables</a:t>
          </a:r>
        </a:p>
      </dgm:t>
    </dgm:pt>
    <dgm:pt modelId="{BD238594-380D-441D-B7A2-18FE3C925F1F}" type="parTrans" cxnId="{EB64A1F4-9E81-47C1-945C-211E52763F86}">
      <dgm:prSet/>
      <dgm:spPr/>
      <dgm:t>
        <a:bodyPr/>
        <a:lstStyle/>
        <a:p>
          <a:endParaRPr lang="en-GB" sz="1400"/>
        </a:p>
      </dgm:t>
    </dgm:pt>
    <dgm:pt modelId="{638E1EEC-A75C-438F-B09A-1B4D7762380B}" type="sibTrans" cxnId="{EB64A1F4-9E81-47C1-945C-211E52763F86}">
      <dgm:prSet/>
      <dgm:spPr/>
      <dgm:t>
        <a:bodyPr/>
        <a:lstStyle/>
        <a:p>
          <a:endParaRPr lang="en-GB" sz="1400"/>
        </a:p>
      </dgm:t>
    </dgm:pt>
    <dgm:pt modelId="{F77B7AD8-1CCC-41DF-91E9-A5531BE52B62}">
      <dgm:prSet phldrT="[Texto]" custT="1"/>
      <dgm:spPr/>
      <dgm:t>
        <a:bodyPr/>
        <a:lstStyle/>
        <a:p>
          <a:r>
            <a:rPr lang="en-GB" sz="1600" dirty="0"/>
            <a:t>Final remerged data frame</a:t>
          </a:r>
        </a:p>
      </dgm:t>
    </dgm:pt>
    <dgm:pt modelId="{C4557382-F121-49A2-9ACE-B0B914FF416E}" type="parTrans" cxnId="{7CFAEEAB-682E-4A83-A421-E8F868A0AC45}">
      <dgm:prSet/>
      <dgm:spPr/>
      <dgm:t>
        <a:bodyPr/>
        <a:lstStyle/>
        <a:p>
          <a:endParaRPr lang="en-GB" sz="1400"/>
        </a:p>
      </dgm:t>
    </dgm:pt>
    <dgm:pt modelId="{E5816190-6E86-42FC-8C2B-41D48070821A}" type="sibTrans" cxnId="{7CFAEEAB-682E-4A83-A421-E8F868A0AC45}">
      <dgm:prSet/>
      <dgm:spPr/>
      <dgm:t>
        <a:bodyPr/>
        <a:lstStyle/>
        <a:p>
          <a:endParaRPr lang="en-GB" sz="1400"/>
        </a:p>
      </dgm:t>
    </dgm:pt>
    <dgm:pt modelId="{34D09490-53F1-4F4C-BCF1-B28FE2173377}" type="pres">
      <dgm:prSet presAssocID="{1ECD4499-2DBE-4ACD-AF29-7A96C7C67CB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917E2E8-9841-408C-8E39-8C3734ACB751}" type="pres">
      <dgm:prSet presAssocID="{E3B5582C-67FB-419B-ADAD-E4C9298D40F2}" presName="Accent1" presStyleCnt="0"/>
      <dgm:spPr/>
    </dgm:pt>
    <dgm:pt modelId="{62830324-896C-44BD-BB6F-9F61CD789D23}" type="pres">
      <dgm:prSet presAssocID="{E3B5582C-67FB-419B-ADAD-E4C9298D40F2}" presName="Accent" presStyleLbl="node1" presStyleIdx="0" presStyleCnt="4"/>
      <dgm:spPr/>
    </dgm:pt>
    <dgm:pt modelId="{3AD51A72-6FAD-46E8-9469-AF433DBA2E87}" type="pres">
      <dgm:prSet presAssocID="{E3B5582C-67FB-419B-ADAD-E4C9298D40F2}" presName="Child1" presStyleLbl="revTx" presStyleIdx="0" presStyleCnt="6" custScaleX="229956" custScaleY="130115" custLinFactNeighborX="72218" custLinFactNeighborY="-10690">
        <dgm:presLayoutVars>
          <dgm:chMax val="0"/>
          <dgm:chPref val="0"/>
          <dgm:bulletEnabled val="1"/>
        </dgm:presLayoutVars>
      </dgm:prSet>
      <dgm:spPr/>
    </dgm:pt>
    <dgm:pt modelId="{7801007B-DCA9-45C7-8948-FBFE7EAC484C}" type="pres">
      <dgm:prSet presAssocID="{E3B5582C-67FB-419B-ADAD-E4C9298D40F2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BB74CD53-9747-4294-94B4-D042E3262598}" type="pres">
      <dgm:prSet presAssocID="{66CCF2D2-1DCC-478D-B071-7103D6E126C7}" presName="Accent2" presStyleCnt="0"/>
      <dgm:spPr/>
    </dgm:pt>
    <dgm:pt modelId="{735D9B0A-ECBD-42A8-9D53-44B6DB05C90A}" type="pres">
      <dgm:prSet presAssocID="{66CCF2D2-1DCC-478D-B071-7103D6E126C7}" presName="Accent" presStyleLbl="node1" presStyleIdx="1" presStyleCnt="4"/>
      <dgm:spPr/>
    </dgm:pt>
    <dgm:pt modelId="{DF8A3113-F1D4-4D09-9474-16D04F2F059C}" type="pres">
      <dgm:prSet presAssocID="{66CCF2D2-1DCC-478D-B071-7103D6E126C7}" presName="Parent2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30AE6A3E-AB4B-4EC2-B584-8BD01D333126}" type="pres">
      <dgm:prSet presAssocID="{B1FE7488-9079-4010-AF61-50ACDB42DA52}" presName="Accent3" presStyleCnt="0"/>
      <dgm:spPr/>
    </dgm:pt>
    <dgm:pt modelId="{499BFB9F-2489-4C47-A55A-FCF09A95DAD5}" type="pres">
      <dgm:prSet presAssocID="{B1FE7488-9079-4010-AF61-50ACDB42DA52}" presName="Accent" presStyleLbl="node1" presStyleIdx="2" presStyleCnt="4"/>
      <dgm:spPr/>
    </dgm:pt>
    <dgm:pt modelId="{1CD02A16-7C0A-4C78-A4A5-BAA61E933C08}" type="pres">
      <dgm:prSet presAssocID="{B1FE7488-9079-4010-AF61-50ACDB42DA52}" presName="Child3" presStyleLbl="revTx" presStyleIdx="3" presStyleCnt="6" custScaleX="253193" custLinFactNeighborX="97065" custLinFactNeighborY="36728">
        <dgm:presLayoutVars>
          <dgm:chMax val="0"/>
          <dgm:chPref val="0"/>
          <dgm:bulletEnabled val="1"/>
        </dgm:presLayoutVars>
      </dgm:prSet>
      <dgm:spPr/>
    </dgm:pt>
    <dgm:pt modelId="{6B5397E8-3B5D-4A40-88D8-492EA580EBB4}" type="pres">
      <dgm:prSet presAssocID="{B1FE7488-9079-4010-AF61-50ACDB42DA52}" presName="Parent3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041AFAC5-8E2C-40D3-8BAF-F0C491851992}" type="pres">
      <dgm:prSet presAssocID="{F77B7AD8-1CCC-41DF-91E9-A5531BE52B62}" presName="Accent4" presStyleCnt="0"/>
      <dgm:spPr/>
    </dgm:pt>
    <dgm:pt modelId="{0F814C53-DD03-4D8C-9B4C-1D4D7CFDA771}" type="pres">
      <dgm:prSet presAssocID="{F77B7AD8-1CCC-41DF-91E9-A5531BE52B62}" presName="Accent" presStyleLbl="node1" presStyleIdx="3" presStyleCnt="4"/>
      <dgm:spPr/>
    </dgm:pt>
    <dgm:pt modelId="{5C9844CA-0C1D-4CCC-AFEA-D6DEEE9A906F}" type="pres">
      <dgm:prSet presAssocID="{F77B7AD8-1CCC-41DF-91E9-A5531BE52B62}" presName="Parent4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0C08760B-5C4B-4DFB-A5DD-1787D94A463E}" type="presOf" srcId="{F77B7AD8-1CCC-41DF-91E9-A5531BE52B62}" destId="{5C9844CA-0C1D-4CCC-AFEA-D6DEEE9A906F}" srcOrd="0" destOrd="0" presId="urn:microsoft.com/office/officeart/2009/layout/CircleArrowProcess"/>
    <dgm:cxn modelId="{1F4C2714-75C6-492A-8F94-E1157A4DF1FF}" srcId="{E3B5582C-67FB-419B-ADAD-E4C9298D40F2}" destId="{D16A91FE-280C-40A7-B0D3-40F76EC019EA}" srcOrd="1" destOrd="0" parTransId="{E9950B26-74BE-4B11-9129-70B07F792B58}" sibTransId="{D44FBB38-9CC3-43A0-98A7-68FA9CD460B9}"/>
    <dgm:cxn modelId="{ACE2671C-5EF3-43A4-8F86-34F7E8B5BF6A}" type="presOf" srcId="{1ECD4499-2DBE-4ACD-AF29-7A96C7C67CB4}" destId="{34D09490-53F1-4F4C-BCF1-B28FE2173377}" srcOrd="0" destOrd="0" presId="urn:microsoft.com/office/officeart/2009/layout/CircleArrowProcess"/>
    <dgm:cxn modelId="{2DC14B29-E6D8-43AF-856B-68E4D7CE8D70}" srcId="{1ECD4499-2DBE-4ACD-AF29-7A96C7C67CB4}" destId="{E3B5582C-67FB-419B-ADAD-E4C9298D40F2}" srcOrd="0" destOrd="0" parTransId="{A7FC86CE-02EE-48D0-844E-B426F5A5D973}" sibTransId="{A0D0951E-5D02-495B-B628-49F39ADF8B9E}"/>
    <dgm:cxn modelId="{6A07E040-6260-45FA-B3B6-E3E614F1A1C8}" srcId="{B1FE7488-9079-4010-AF61-50ACDB42DA52}" destId="{44E33BFD-A716-4699-AFE7-FDF5488E72F5}" srcOrd="1" destOrd="0" parTransId="{24BE552F-5F79-462B-AFEA-00CFAC8B139E}" sibTransId="{3F0022A1-B798-44B5-89CF-E7A15FEB6BB1}"/>
    <dgm:cxn modelId="{8BD3C962-6D9E-4DE1-BF9D-4729F3F23C31}" type="presOf" srcId="{25C0C30D-B16A-4F48-9471-C729C1DE10F2}" destId="{3AD51A72-6FAD-46E8-9469-AF433DBA2E87}" srcOrd="0" destOrd="2" presId="urn:microsoft.com/office/officeart/2009/layout/CircleArrowProcess"/>
    <dgm:cxn modelId="{58329767-BD27-446B-B6B5-10ADFB3394A9}" srcId="{E3B5582C-67FB-419B-ADAD-E4C9298D40F2}" destId="{25C0C30D-B16A-4F48-9471-C729C1DE10F2}" srcOrd="2" destOrd="0" parTransId="{E14F9466-7A0D-46F9-8C04-1D8219466489}" sibTransId="{E66F6A82-50CF-4714-94CB-0A48988BE66A}"/>
    <dgm:cxn modelId="{7A0EAE69-2028-4C2C-BD18-84E3382935C8}" type="presOf" srcId="{E3B5582C-67FB-419B-ADAD-E4C9298D40F2}" destId="{7801007B-DCA9-45C7-8948-FBFE7EAC484C}" srcOrd="0" destOrd="0" presId="urn:microsoft.com/office/officeart/2009/layout/CircleArrowProcess"/>
    <dgm:cxn modelId="{B000BB6E-FE9E-4CB3-9D6F-94AFD48E3B59}" type="presOf" srcId="{66CCF2D2-1DCC-478D-B071-7103D6E126C7}" destId="{DF8A3113-F1D4-4D09-9474-16D04F2F059C}" srcOrd="0" destOrd="0" presId="urn:microsoft.com/office/officeart/2009/layout/CircleArrowProcess"/>
    <dgm:cxn modelId="{0C6BD78B-122D-4415-92A7-46690761CC51}" type="presOf" srcId="{13D63CCE-032E-421F-AE96-8D63CAC8C966}" destId="{3AD51A72-6FAD-46E8-9469-AF433DBA2E87}" srcOrd="0" destOrd="3" presId="urn:microsoft.com/office/officeart/2009/layout/CircleArrowProcess"/>
    <dgm:cxn modelId="{B5114398-AB3A-4743-B29E-37052ACEA601}" srcId="{E3B5582C-67FB-419B-ADAD-E4C9298D40F2}" destId="{293814AE-2E6A-48B0-BF9B-4C5DE2C5E858}" srcOrd="0" destOrd="0" parTransId="{4FEC2F3B-1524-4401-AF75-F7D6B0CC8EB1}" sibTransId="{33AF913A-0546-4C99-ABDB-C33F324BD5F9}"/>
    <dgm:cxn modelId="{F3779C9F-DD16-4916-BA6F-FF027C8C3B5F}" srcId="{B1FE7488-9079-4010-AF61-50ACDB42DA52}" destId="{7B3D7208-FEE8-4E3C-9180-B82A0DF77197}" srcOrd="0" destOrd="0" parTransId="{D59014A6-7CAD-4DD3-BE8A-E32B4724D63E}" sibTransId="{7842F5D1-63B7-4A76-9640-B7E5004979A1}"/>
    <dgm:cxn modelId="{7CFAEEAB-682E-4A83-A421-E8F868A0AC45}" srcId="{1ECD4499-2DBE-4ACD-AF29-7A96C7C67CB4}" destId="{F77B7AD8-1CCC-41DF-91E9-A5531BE52B62}" srcOrd="3" destOrd="0" parTransId="{C4557382-F121-49A2-9ACE-B0B914FF416E}" sibTransId="{E5816190-6E86-42FC-8C2B-41D48070821A}"/>
    <dgm:cxn modelId="{1C2273B7-A3FD-4023-AC1A-EF4FB4970380}" srcId="{E3B5582C-67FB-419B-ADAD-E4C9298D40F2}" destId="{13D63CCE-032E-421F-AE96-8D63CAC8C966}" srcOrd="3" destOrd="0" parTransId="{FEFB4FE4-382E-4053-B8CA-B657000B1A5D}" sibTransId="{1A8DB526-B261-426E-B576-164118D86812}"/>
    <dgm:cxn modelId="{524DE4BC-042B-4925-982C-EEC108B59747}" srcId="{1ECD4499-2DBE-4ACD-AF29-7A96C7C67CB4}" destId="{B1FE7488-9079-4010-AF61-50ACDB42DA52}" srcOrd="2" destOrd="0" parTransId="{00DBF704-C13D-4BDE-9643-A8B23D691356}" sibTransId="{FEAF7F99-7416-476E-BA04-8B8B93BA056E}"/>
    <dgm:cxn modelId="{6F1097BD-6DD2-4845-AFEC-A7EE4E8A5570}" srcId="{1ECD4499-2DBE-4ACD-AF29-7A96C7C67CB4}" destId="{66CCF2D2-1DCC-478D-B071-7103D6E126C7}" srcOrd="1" destOrd="0" parTransId="{A4D841D8-F8DF-479C-81FB-6FF9E68937CD}" sibTransId="{22040057-2BDD-4E87-8792-341FB0F0AC26}"/>
    <dgm:cxn modelId="{D40263C1-1443-4ED3-922A-8AED47858EFB}" type="presOf" srcId="{11BA3D9F-0149-40EA-9CB9-9EA3AE16A8C0}" destId="{1CD02A16-7C0A-4C78-A4A5-BAA61E933C08}" srcOrd="0" destOrd="2" presId="urn:microsoft.com/office/officeart/2009/layout/CircleArrowProcess"/>
    <dgm:cxn modelId="{4FEE48C4-8381-4325-A129-C101383AB6CC}" type="presOf" srcId="{B1FE7488-9079-4010-AF61-50ACDB42DA52}" destId="{6B5397E8-3B5D-4A40-88D8-492EA580EBB4}" srcOrd="0" destOrd="0" presId="urn:microsoft.com/office/officeart/2009/layout/CircleArrowProcess"/>
    <dgm:cxn modelId="{EA2B59DD-4BE6-4882-90AB-460E66D5021A}" type="presOf" srcId="{44E33BFD-A716-4699-AFE7-FDF5488E72F5}" destId="{1CD02A16-7C0A-4C78-A4A5-BAA61E933C08}" srcOrd="0" destOrd="1" presId="urn:microsoft.com/office/officeart/2009/layout/CircleArrowProcess"/>
    <dgm:cxn modelId="{67CE23DE-0745-4004-8BB4-735D84519723}" type="presOf" srcId="{293814AE-2E6A-48B0-BF9B-4C5DE2C5E858}" destId="{3AD51A72-6FAD-46E8-9469-AF433DBA2E87}" srcOrd="0" destOrd="0" presId="urn:microsoft.com/office/officeart/2009/layout/CircleArrowProcess"/>
    <dgm:cxn modelId="{A9BA3DEC-CA6C-4574-8661-E5A106375082}" type="presOf" srcId="{7B3D7208-FEE8-4E3C-9180-B82A0DF77197}" destId="{1CD02A16-7C0A-4C78-A4A5-BAA61E933C08}" srcOrd="0" destOrd="0" presId="urn:microsoft.com/office/officeart/2009/layout/CircleArrowProcess"/>
    <dgm:cxn modelId="{EB64A1F4-9E81-47C1-945C-211E52763F86}" srcId="{B1FE7488-9079-4010-AF61-50ACDB42DA52}" destId="{11BA3D9F-0149-40EA-9CB9-9EA3AE16A8C0}" srcOrd="2" destOrd="0" parTransId="{BD238594-380D-441D-B7A2-18FE3C925F1F}" sibTransId="{638E1EEC-A75C-438F-B09A-1B4D7762380B}"/>
    <dgm:cxn modelId="{CD4AF4F6-B6CC-480A-A376-8B7F6D9EE034}" type="presOf" srcId="{D16A91FE-280C-40A7-B0D3-40F76EC019EA}" destId="{3AD51A72-6FAD-46E8-9469-AF433DBA2E87}" srcOrd="0" destOrd="1" presId="urn:microsoft.com/office/officeart/2009/layout/CircleArrowProcess"/>
    <dgm:cxn modelId="{6A605DF0-A244-4E82-BF0E-0B0412A8F8A2}" type="presParOf" srcId="{34D09490-53F1-4F4C-BCF1-B28FE2173377}" destId="{6917E2E8-9841-408C-8E39-8C3734ACB751}" srcOrd="0" destOrd="0" presId="urn:microsoft.com/office/officeart/2009/layout/CircleArrowProcess"/>
    <dgm:cxn modelId="{FB9E5FF7-67FA-4F78-A6B0-BE7D2C3C04AF}" type="presParOf" srcId="{6917E2E8-9841-408C-8E39-8C3734ACB751}" destId="{62830324-896C-44BD-BB6F-9F61CD789D23}" srcOrd="0" destOrd="0" presId="urn:microsoft.com/office/officeart/2009/layout/CircleArrowProcess"/>
    <dgm:cxn modelId="{E87738B6-817C-4081-B02C-DE79C11D89DA}" type="presParOf" srcId="{34D09490-53F1-4F4C-BCF1-B28FE2173377}" destId="{3AD51A72-6FAD-46E8-9469-AF433DBA2E87}" srcOrd="1" destOrd="0" presId="urn:microsoft.com/office/officeart/2009/layout/CircleArrowProcess"/>
    <dgm:cxn modelId="{A04BB877-7471-445A-B7F6-B1A73082D461}" type="presParOf" srcId="{34D09490-53F1-4F4C-BCF1-B28FE2173377}" destId="{7801007B-DCA9-45C7-8948-FBFE7EAC484C}" srcOrd="2" destOrd="0" presId="urn:microsoft.com/office/officeart/2009/layout/CircleArrowProcess"/>
    <dgm:cxn modelId="{EBB787C0-CF46-4FF1-AC0A-263CA2C5DE52}" type="presParOf" srcId="{34D09490-53F1-4F4C-BCF1-B28FE2173377}" destId="{BB74CD53-9747-4294-94B4-D042E3262598}" srcOrd="3" destOrd="0" presId="urn:microsoft.com/office/officeart/2009/layout/CircleArrowProcess"/>
    <dgm:cxn modelId="{5583C429-DD40-4DD4-86A0-FAF1DA35B021}" type="presParOf" srcId="{BB74CD53-9747-4294-94B4-D042E3262598}" destId="{735D9B0A-ECBD-42A8-9D53-44B6DB05C90A}" srcOrd="0" destOrd="0" presId="urn:microsoft.com/office/officeart/2009/layout/CircleArrowProcess"/>
    <dgm:cxn modelId="{494E2058-9932-4867-98F3-3A6701960859}" type="presParOf" srcId="{34D09490-53F1-4F4C-BCF1-B28FE2173377}" destId="{DF8A3113-F1D4-4D09-9474-16D04F2F059C}" srcOrd="4" destOrd="0" presId="urn:microsoft.com/office/officeart/2009/layout/CircleArrowProcess"/>
    <dgm:cxn modelId="{1C05E367-623A-4CC5-8B2C-3A9F33F98F8F}" type="presParOf" srcId="{34D09490-53F1-4F4C-BCF1-B28FE2173377}" destId="{30AE6A3E-AB4B-4EC2-B584-8BD01D333126}" srcOrd="5" destOrd="0" presId="urn:microsoft.com/office/officeart/2009/layout/CircleArrowProcess"/>
    <dgm:cxn modelId="{90DF3167-676F-4AAE-AF27-DDFEFC5DF4CE}" type="presParOf" srcId="{30AE6A3E-AB4B-4EC2-B584-8BD01D333126}" destId="{499BFB9F-2489-4C47-A55A-FCF09A95DAD5}" srcOrd="0" destOrd="0" presId="urn:microsoft.com/office/officeart/2009/layout/CircleArrowProcess"/>
    <dgm:cxn modelId="{5FB2709C-932E-4158-A86B-1530F19F3FEB}" type="presParOf" srcId="{34D09490-53F1-4F4C-BCF1-B28FE2173377}" destId="{1CD02A16-7C0A-4C78-A4A5-BAA61E933C08}" srcOrd="6" destOrd="0" presId="urn:microsoft.com/office/officeart/2009/layout/CircleArrowProcess"/>
    <dgm:cxn modelId="{86DE4ECA-AF43-4A28-830A-4E11FB05CFD8}" type="presParOf" srcId="{34D09490-53F1-4F4C-BCF1-B28FE2173377}" destId="{6B5397E8-3B5D-4A40-88D8-492EA580EBB4}" srcOrd="7" destOrd="0" presId="urn:microsoft.com/office/officeart/2009/layout/CircleArrowProcess"/>
    <dgm:cxn modelId="{EDB9BBB3-35AE-468F-8555-DA197230F697}" type="presParOf" srcId="{34D09490-53F1-4F4C-BCF1-B28FE2173377}" destId="{041AFAC5-8E2C-40D3-8BAF-F0C491851992}" srcOrd="8" destOrd="0" presId="urn:microsoft.com/office/officeart/2009/layout/CircleArrowProcess"/>
    <dgm:cxn modelId="{78804BA2-DD74-4710-8241-6CBDB66E7CCE}" type="presParOf" srcId="{041AFAC5-8E2C-40D3-8BAF-F0C491851992}" destId="{0F814C53-DD03-4D8C-9B4C-1D4D7CFDA771}" srcOrd="0" destOrd="0" presId="urn:microsoft.com/office/officeart/2009/layout/CircleArrowProcess"/>
    <dgm:cxn modelId="{53565A83-96BE-4BC4-A8E7-6792AB2B8208}" type="presParOf" srcId="{34D09490-53F1-4F4C-BCF1-B28FE2173377}" destId="{5C9844CA-0C1D-4CCC-AFEA-D6DEEE9A906F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EC821E-3DA9-45AA-984D-7ADDF0DB084E}" type="doc">
      <dgm:prSet loTypeId="urn:microsoft.com/office/officeart/2005/8/layout/lProcess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F1650951-D8DF-40F2-B52B-9A356295F1A8}">
      <dgm:prSet phldrT="[Texto]"/>
      <dgm:spPr/>
      <dgm:t>
        <a:bodyPr/>
        <a:lstStyle/>
        <a:p>
          <a:r>
            <a:rPr lang="en-GB" dirty="0"/>
            <a:t>Linear Models</a:t>
          </a:r>
        </a:p>
      </dgm:t>
    </dgm:pt>
    <dgm:pt modelId="{7AE37849-30A5-4BC8-969F-886CD524FCA1}" type="parTrans" cxnId="{ED40B06F-F94A-4A95-B941-AA78B14B2FE7}">
      <dgm:prSet/>
      <dgm:spPr/>
      <dgm:t>
        <a:bodyPr/>
        <a:lstStyle/>
        <a:p>
          <a:endParaRPr lang="en-GB"/>
        </a:p>
      </dgm:t>
    </dgm:pt>
    <dgm:pt modelId="{C2CDB2F1-FF64-4311-8FE3-D4A8C42FB855}" type="sibTrans" cxnId="{ED40B06F-F94A-4A95-B941-AA78B14B2FE7}">
      <dgm:prSet/>
      <dgm:spPr/>
      <dgm:t>
        <a:bodyPr/>
        <a:lstStyle/>
        <a:p>
          <a:endParaRPr lang="en-GB"/>
        </a:p>
      </dgm:t>
    </dgm:pt>
    <dgm:pt modelId="{2AD4BF03-C3F0-45AE-8103-6C23C546DC2B}">
      <dgm:prSet phldrT="[Texto]"/>
      <dgm:spPr/>
      <dgm:t>
        <a:bodyPr/>
        <a:lstStyle/>
        <a:p>
          <a:r>
            <a:rPr lang="en-GB" dirty="0"/>
            <a:t>Nearest Neighbours</a:t>
          </a:r>
        </a:p>
      </dgm:t>
    </dgm:pt>
    <dgm:pt modelId="{814F3C17-0524-4DF8-98A2-3A59C619F3A8}" type="parTrans" cxnId="{3F591FD7-6E6F-49BA-AA5B-C15E8D7848EE}">
      <dgm:prSet/>
      <dgm:spPr/>
      <dgm:t>
        <a:bodyPr/>
        <a:lstStyle/>
        <a:p>
          <a:endParaRPr lang="en-GB"/>
        </a:p>
      </dgm:t>
    </dgm:pt>
    <dgm:pt modelId="{4B919010-F5CD-464F-B494-5D5641D5316F}" type="sibTrans" cxnId="{3F591FD7-6E6F-49BA-AA5B-C15E8D7848EE}">
      <dgm:prSet/>
      <dgm:spPr/>
      <dgm:t>
        <a:bodyPr/>
        <a:lstStyle/>
        <a:p>
          <a:endParaRPr lang="en-GB"/>
        </a:p>
      </dgm:t>
    </dgm:pt>
    <dgm:pt modelId="{51CE8058-194B-4142-9FA4-8ECE7EEA23CC}">
      <dgm:prSet phldrT="[Texto]"/>
      <dgm:spPr/>
      <dgm:t>
        <a:bodyPr/>
        <a:lstStyle/>
        <a:p>
          <a:r>
            <a:rPr lang="en-GB" dirty="0"/>
            <a:t>Neural network models</a:t>
          </a:r>
        </a:p>
      </dgm:t>
    </dgm:pt>
    <dgm:pt modelId="{521FF6C0-AE0F-4285-8DF1-B8B027DF210D}" type="parTrans" cxnId="{FC59FD3A-62AB-431B-B383-516A3FCBBEC3}">
      <dgm:prSet/>
      <dgm:spPr/>
      <dgm:t>
        <a:bodyPr/>
        <a:lstStyle/>
        <a:p>
          <a:endParaRPr lang="en-GB"/>
        </a:p>
      </dgm:t>
    </dgm:pt>
    <dgm:pt modelId="{1CB683E8-84AB-42E7-8E70-4F86080D4E11}" type="sibTrans" cxnId="{FC59FD3A-62AB-431B-B383-516A3FCBBEC3}">
      <dgm:prSet/>
      <dgm:spPr/>
      <dgm:t>
        <a:bodyPr/>
        <a:lstStyle/>
        <a:p>
          <a:endParaRPr lang="en-GB"/>
        </a:p>
      </dgm:t>
    </dgm:pt>
    <dgm:pt modelId="{092B4023-2461-4572-B546-BCEBF77CC071}">
      <dgm:prSet phldrT="[Texto]"/>
      <dgm:spPr/>
      <dgm:t>
        <a:bodyPr/>
        <a:lstStyle/>
        <a:p>
          <a:r>
            <a:rPr lang="en-GB" dirty="0"/>
            <a:t>Decision Trees</a:t>
          </a:r>
        </a:p>
      </dgm:t>
    </dgm:pt>
    <dgm:pt modelId="{FEAA5EB3-7E37-45F9-9316-8BEA8166B84B}" type="parTrans" cxnId="{379B25BD-29BB-441C-8318-A5798BBBCFA7}">
      <dgm:prSet/>
      <dgm:spPr/>
      <dgm:t>
        <a:bodyPr/>
        <a:lstStyle/>
        <a:p>
          <a:endParaRPr lang="en-GB"/>
        </a:p>
      </dgm:t>
    </dgm:pt>
    <dgm:pt modelId="{EA87F6BD-FF37-42D5-AE5B-B70752115108}" type="sibTrans" cxnId="{379B25BD-29BB-441C-8318-A5798BBBCFA7}">
      <dgm:prSet/>
      <dgm:spPr/>
      <dgm:t>
        <a:bodyPr/>
        <a:lstStyle/>
        <a:p>
          <a:endParaRPr lang="en-GB"/>
        </a:p>
      </dgm:t>
    </dgm:pt>
    <dgm:pt modelId="{FAA32593-1B2C-4DDC-A4BC-9F89D0BD65D8}">
      <dgm:prSet/>
      <dgm:spPr/>
      <dgm:t>
        <a:bodyPr/>
        <a:lstStyle/>
        <a:p>
          <a:r>
            <a:rPr lang="en-GB" dirty="0"/>
            <a:t>Support Vector Machines</a:t>
          </a:r>
        </a:p>
      </dgm:t>
    </dgm:pt>
    <dgm:pt modelId="{3E4BA8AB-15B2-49CE-B70B-D583ACBC80A4}" type="parTrans" cxnId="{F0F760F2-E5A1-4E1A-B587-1B18ECBE1734}">
      <dgm:prSet/>
      <dgm:spPr/>
      <dgm:t>
        <a:bodyPr/>
        <a:lstStyle/>
        <a:p>
          <a:endParaRPr lang="en-GB"/>
        </a:p>
      </dgm:t>
    </dgm:pt>
    <dgm:pt modelId="{CD2FC81D-BD4E-44FA-BE42-511713E069B7}" type="sibTrans" cxnId="{F0F760F2-E5A1-4E1A-B587-1B18ECBE1734}">
      <dgm:prSet/>
      <dgm:spPr/>
      <dgm:t>
        <a:bodyPr/>
        <a:lstStyle/>
        <a:p>
          <a:endParaRPr lang="en-GB"/>
        </a:p>
      </dgm:t>
    </dgm:pt>
    <dgm:pt modelId="{E339C6B9-72E6-4256-94F2-47F46C2329A8}">
      <dgm:prSet phldrT="[Texto]"/>
      <dgm:spPr/>
      <dgm:t>
        <a:bodyPr/>
        <a:lstStyle/>
        <a:p>
          <a:r>
            <a:rPr lang="en-GB" dirty="0"/>
            <a:t>Ensemble methods</a:t>
          </a:r>
        </a:p>
      </dgm:t>
    </dgm:pt>
    <dgm:pt modelId="{DBFAEAF7-1F04-4A56-BEDF-837C251B06BB}" type="parTrans" cxnId="{A22E5353-81C1-456F-A3CA-44B92CBD3B6D}">
      <dgm:prSet/>
      <dgm:spPr/>
      <dgm:t>
        <a:bodyPr/>
        <a:lstStyle/>
        <a:p>
          <a:endParaRPr lang="en-GB"/>
        </a:p>
      </dgm:t>
    </dgm:pt>
    <dgm:pt modelId="{2ABD0789-08A8-45C9-8A2A-CC72D67C3A10}" type="sibTrans" cxnId="{A22E5353-81C1-456F-A3CA-44B92CBD3B6D}">
      <dgm:prSet/>
      <dgm:spPr/>
      <dgm:t>
        <a:bodyPr/>
        <a:lstStyle/>
        <a:p>
          <a:endParaRPr lang="en-GB"/>
        </a:p>
      </dgm:t>
    </dgm:pt>
    <dgm:pt modelId="{EC0EEBBC-F0EA-4DB4-A6B3-5028F6ADF78C}">
      <dgm:prSet phldrT="[Texto]"/>
      <dgm:spPr/>
      <dgm:t>
        <a:bodyPr/>
        <a:lstStyle/>
        <a:p>
          <a:r>
            <a:rPr lang="en-GB" dirty="0"/>
            <a:t>Logistic Regression</a:t>
          </a:r>
        </a:p>
      </dgm:t>
    </dgm:pt>
    <dgm:pt modelId="{CEA62D3E-0A2C-4FEE-9375-0304149037C5}" type="parTrans" cxnId="{239964BC-FA9D-4DB9-8A2B-4618DDA6DA7F}">
      <dgm:prSet/>
      <dgm:spPr/>
      <dgm:t>
        <a:bodyPr/>
        <a:lstStyle/>
        <a:p>
          <a:endParaRPr lang="en-GB"/>
        </a:p>
      </dgm:t>
    </dgm:pt>
    <dgm:pt modelId="{4CAAD97F-A8F7-4AAF-A0F0-882694613CC4}" type="sibTrans" cxnId="{239964BC-FA9D-4DB9-8A2B-4618DDA6DA7F}">
      <dgm:prSet/>
      <dgm:spPr/>
      <dgm:t>
        <a:bodyPr/>
        <a:lstStyle/>
        <a:p>
          <a:endParaRPr lang="en-GB"/>
        </a:p>
      </dgm:t>
    </dgm:pt>
    <dgm:pt modelId="{383DA511-3E13-463C-9235-883423C4B9A4}">
      <dgm:prSet phldrT="[Texto]"/>
      <dgm:spPr/>
      <dgm:t>
        <a:bodyPr/>
        <a:lstStyle/>
        <a:p>
          <a:r>
            <a:rPr lang="en-GB" dirty="0"/>
            <a:t>K-Nearest Neighbours</a:t>
          </a:r>
        </a:p>
      </dgm:t>
    </dgm:pt>
    <dgm:pt modelId="{7B147473-4A78-4400-8C17-CE3ED78A54A9}" type="parTrans" cxnId="{53ECC677-4C02-4802-BAF6-7935416EE18F}">
      <dgm:prSet/>
      <dgm:spPr/>
      <dgm:t>
        <a:bodyPr/>
        <a:lstStyle/>
        <a:p>
          <a:endParaRPr lang="en-GB"/>
        </a:p>
      </dgm:t>
    </dgm:pt>
    <dgm:pt modelId="{41EC248C-3554-4B86-A955-71B66060E2B8}" type="sibTrans" cxnId="{53ECC677-4C02-4802-BAF6-7935416EE18F}">
      <dgm:prSet/>
      <dgm:spPr/>
      <dgm:t>
        <a:bodyPr/>
        <a:lstStyle/>
        <a:p>
          <a:endParaRPr lang="en-GB"/>
        </a:p>
      </dgm:t>
    </dgm:pt>
    <dgm:pt modelId="{726AA452-C901-4184-B622-9E5075BC7695}">
      <dgm:prSet/>
      <dgm:spPr/>
      <dgm:t>
        <a:bodyPr/>
        <a:lstStyle/>
        <a:p>
          <a:r>
            <a:rPr lang="en-GB" dirty="0"/>
            <a:t>C-Support Vector</a:t>
          </a:r>
        </a:p>
      </dgm:t>
    </dgm:pt>
    <dgm:pt modelId="{B0E49621-C521-4F10-BBD9-190C058DCA0F}" type="parTrans" cxnId="{E71EE4E5-B712-44A0-AE97-7D6396757042}">
      <dgm:prSet/>
      <dgm:spPr/>
      <dgm:t>
        <a:bodyPr/>
        <a:lstStyle/>
        <a:p>
          <a:endParaRPr lang="en-GB"/>
        </a:p>
      </dgm:t>
    </dgm:pt>
    <dgm:pt modelId="{BBAAA68D-2F34-4FCD-9CE4-1190C505B5AD}" type="sibTrans" cxnId="{E71EE4E5-B712-44A0-AE97-7D6396757042}">
      <dgm:prSet/>
      <dgm:spPr/>
      <dgm:t>
        <a:bodyPr/>
        <a:lstStyle/>
        <a:p>
          <a:endParaRPr lang="en-GB"/>
        </a:p>
      </dgm:t>
    </dgm:pt>
    <dgm:pt modelId="{851943E9-ED35-4E70-830F-A61E557C446E}">
      <dgm:prSet phldrT="[Texto]"/>
      <dgm:spPr/>
      <dgm:t>
        <a:bodyPr/>
        <a:lstStyle/>
        <a:p>
          <a:r>
            <a:rPr lang="en-GB" dirty="0"/>
            <a:t>Gaussian Naive Bayes</a:t>
          </a:r>
        </a:p>
      </dgm:t>
    </dgm:pt>
    <dgm:pt modelId="{5C4B67B6-6A04-4261-9F96-82E93EC4D9FC}" type="parTrans" cxnId="{A07019B6-151F-464E-B712-009FA98B7C9C}">
      <dgm:prSet/>
      <dgm:spPr/>
      <dgm:t>
        <a:bodyPr/>
        <a:lstStyle/>
        <a:p>
          <a:endParaRPr lang="en-GB"/>
        </a:p>
      </dgm:t>
    </dgm:pt>
    <dgm:pt modelId="{3B38E717-4679-4CC7-B0E8-4C6F4DCA929D}" type="sibTrans" cxnId="{A07019B6-151F-464E-B712-009FA98B7C9C}">
      <dgm:prSet/>
      <dgm:spPr/>
      <dgm:t>
        <a:bodyPr/>
        <a:lstStyle/>
        <a:p>
          <a:endParaRPr lang="en-GB"/>
        </a:p>
      </dgm:t>
    </dgm:pt>
    <dgm:pt modelId="{4995170F-502F-4A21-81BC-530A55BAFA7C}">
      <dgm:prSet phldrT="[Texto]"/>
      <dgm:spPr/>
      <dgm:t>
        <a:bodyPr/>
        <a:lstStyle/>
        <a:p>
          <a:r>
            <a:rPr lang="en-GB" dirty="0"/>
            <a:t>Multi-layer Perceptron </a:t>
          </a:r>
        </a:p>
      </dgm:t>
    </dgm:pt>
    <dgm:pt modelId="{131AF27E-1E14-41F4-94F8-1354F55C868B}" type="parTrans" cxnId="{7385EF10-1CAB-4A59-A348-BE381DFAC176}">
      <dgm:prSet/>
      <dgm:spPr/>
      <dgm:t>
        <a:bodyPr/>
        <a:lstStyle/>
        <a:p>
          <a:endParaRPr lang="en-GB"/>
        </a:p>
      </dgm:t>
    </dgm:pt>
    <dgm:pt modelId="{0BF926AD-53C7-4221-8463-16E1C0CEC626}" type="sibTrans" cxnId="{7385EF10-1CAB-4A59-A348-BE381DFAC176}">
      <dgm:prSet/>
      <dgm:spPr/>
      <dgm:t>
        <a:bodyPr/>
        <a:lstStyle/>
        <a:p>
          <a:endParaRPr lang="en-GB"/>
        </a:p>
      </dgm:t>
    </dgm:pt>
    <dgm:pt modelId="{A70AC10C-5BD9-490B-870F-7CA54C7FEDF7}">
      <dgm:prSet phldrT="[Texto]"/>
      <dgm:spPr/>
      <dgm:t>
        <a:bodyPr/>
        <a:lstStyle/>
        <a:p>
          <a:r>
            <a:rPr lang="en-GB" i="0" u="none" dirty="0"/>
            <a:t>Decision Tree</a:t>
          </a:r>
          <a:endParaRPr lang="en-GB" dirty="0"/>
        </a:p>
      </dgm:t>
    </dgm:pt>
    <dgm:pt modelId="{C5A8BCCB-327E-4526-B658-5E24DD7E3163}" type="parTrans" cxnId="{22EA9419-7EC2-4BD8-9022-78ECA4610B8A}">
      <dgm:prSet/>
      <dgm:spPr/>
      <dgm:t>
        <a:bodyPr/>
        <a:lstStyle/>
        <a:p>
          <a:endParaRPr lang="en-GB"/>
        </a:p>
      </dgm:t>
    </dgm:pt>
    <dgm:pt modelId="{7C43C9C8-6805-485E-98A8-D52AD7D8E91E}" type="sibTrans" cxnId="{22EA9419-7EC2-4BD8-9022-78ECA4610B8A}">
      <dgm:prSet/>
      <dgm:spPr/>
      <dgm:t>
        <a:bodyPr/>
        <a:lstStyle/>
        <a:p>
          <a:endParaRPr lang="en-GB"/>
        </a:p>
      </dgm:t>
    </dgm:pt>
    <dgm:pt modelId="{A4CBA4BE-97CF-4370-A943-3C3F69440867}">
      <dgm:prSet phldrT="[Texto]"/>
      <dgm:spPr/>
      <dgm:t>
        <a:bodyPr/>
        <a:lstStyle/>
        <a:p>
          <a:r>
            <a:rPr lang="en-GB" dirty="0"/>
            <a:t>Gradient Boosting</a:t>
          </a:r>
        </a:p>
      </dgm:t>
    </dgm:pt>
    <dgm:pt modelId="{A9EF6AA7-4305-4E07-80D2-251E64DCF9F8}" type="parTrans" cxnId="{A95A75E1-02B3-4907-B99B-D33064681788}">
      <dgm:prSet/>
      <dgm:spPr/>
      <dgm:t>
        <a:bodyPr/>
        <a:lstStyle/>
        <a:p>
          <a:endParaRPr lang="en-GB"/>
        </a:p>
      </dgm:t>
    </dgm:pt>
    <dgm:pt modelId="{02203E07-CD78-4C04-BEB7-7D7B693E51FE}" type="sibTrans" cxnId="{A95A75E1-02B3-4907-B99B-D33064681788}">
      <dgm:prSet/>
      <dgm:spPr/>
      <dgm:t>
        <a:bodyPr/>
        <a:lstStyle/>
        <a:p>
          <a:endParaRPr lang="en-GB"/>
        </a:p>
      </dgm:t>
    </dgm:pt>
    <dgm:pt modelId="{E217CD09-4DA4-41E3-8C8E-F9C0F399A966}">
      <dgm:prSet phldrT="[Texto]"/>
      <dgm:spPr/>
      <dgm:t>
        <a:bodyPr/>
        <a:lstStyle/>
        <a:p>
          <a:r>
            <a:rPr lang="en-GB" dirty="0"/>
            <a:t>Random Forest</a:t>
          </a:r>
        </a:p>
      </dgm:t>
    </dgm:pt>
    <dgm:pt modelId="{E9E66440-E055-42D2-9BDD-1D2683DAD323}" type="parTrans" cxnId="{B3FB358A-5790-4592-8FDE-4306E2C8E1F2}">
      <dgm:prSet/>
      <dgm:spPr/>
      <dgm:t>
        <a:bodyPr/>
        <a:lstStyle/>
        <a:p>
          <a:endParaRPr lang="en-GB"/>
        </a:p>
      </dgm:t>
    </dgm:pt>
    <dgm:pt modelId="{B6BCF5A1-5D3A-4412-9B2E-F96B063F3B92}" type="sibTrans" cxnId="{B3FB358A-5790-4592-8FDE-4306E2C8E1F2}">
      <dgm:prSet/>
      <dgm:spPr/>
      <dgm:t>
        <a:bodyPr/>
        <a:lstStyle/>
        <a:p>
          <a:endParaRPr lang="en-GB"/>
        </a:p>
      </dgm:t>
    </dgm:pt>
    <dgm:pt modelId="{80F19A53-E046-4B6F-B6C0-0CF84A79EF5B}">
      <dgm:prSet/>
      <dgm:spPr/>
      <dgm:t>
        <a:bodyPr/>
        <a:lstStyle/>
        <a:p>
          <a:r>
            <a:rPr lang="en-GB"/>
            <a:t>Naive </a:t>
          </a:r>
          <a:r>
            <a:rPr lang="en-GB" dirty="0"/>
            <a:t>Bayes</a:t>
          </a:r>
        </a:p>
      </dgm:t>
    </dgm:pt>
    <dgm:pt modelId="{BDF44154-70D1-47F9-9203-2C2C863C3350}" type="parTrans" cxnId="{137FF11F-98DE-4DAC-9B9F-CC7ACB2BF771}">
      <dgm:prSet/>
      <dgm:spPr/>
      <dgm:t>
        <a:bodyPr/>
        <a:lstStyle/>
        <a:p>
          <a:endParaRPr lang="en-GB"/>
        </a:p>
      </dgm:t>
    </dgm:pt>
    <dgm:pt modelId="{796FC92A-1745-46EA-8A03-28D0A3B7B1A3}" type="sibTrans" cxnId="{137FF11F-98DE-4DAC-9B9F-CC7ACB2BF771}">
      <dgm:prSet/>
      <dgm:spPr/>
      <dgm:t>
        <a:bodyPr/>
        <a:lstStyle/>
        <a:p>
          <a:endParaRPr lang="en-GB"/>
        </a:p>
      </dgm:t>
    </dgm:pt>
    <dgm:pt modelId="{A416C1CE-D407-4D69-AC58-46F9BF41951A}">
      <dgm:prSet/>
      <dgm:spPr/>
      <dgm:t>
        <a:bodyPr/>
        <a:lstStyle/>
        <a:p>
          <a:r>
            <a:rPr lang="en-GB"/>
            <a:t>Linear Support Vector</a:t>
          </a:r>
          <a:endParaRPr lang="en-GB" dirty="0"/>
        </a:p>
      </dgm:t>
    </dgm:pt>
    <dgm:pt modelId="{F0CF70EB-697F-41A5-8EF9-34F7FAC9FC6D}" type="parTrans" cxnId="{C35F4013-4C8B-452B-82A0-76DEE891FA59}">
      <dgm:prSet/>
      <dgm:spPr/>
      <dgm:t>
        <a:bodyPr/>
        <a:lstStyle/>
        <a:p>
          <a:endParaRPr lang="en-GB"/>
        </a:p>
      </dgm:t>
    </dgm:pt>
    <dgm:pt modelId="{0842A368-A24C-4E0A-8056-B2D5DCE3F4CD}" type="sibTrans" cxnId="{C35F4013-4C8B-452B-82A0-76DEE891FA59}">
      <dgm:prSet/>
      <dgm:spPr/>
      <dgm:t>
        <a:bodyPr/>
        <a:lstStyle/>
        <a:p>
          <a:endParaRPr lang="en-GB"/>
        </a:p>
      </dgm:t>
    </dgm:pt>
    <dgm:pt modelId="{FAAB9ACB-2910-43FF-BFC1-F43BB721A13D}" type="pres">
      <dgm:prSet presAssocID="{44EC821E-3DA9-45AA-984D-7ADDF0DB084E}" presName="theList" presStyleCnt="0">
        <dgm:presLayoutVars>
          <dgm:dir/>
          <dgm:animLvl val="lvl"/>
          <dgm:resizeHandles val="exact"/>
        </dgm:presLayoutVars>
      </dgm:prSet>
      <dgm:spPr/>
    </dgm:pt>
    <dgm:pt modelId="{060F0044-35AB-488D-A26B-D5CB6B84F589}" type="pres">
      <dgm:prSet presAssocID="{F1650951-D8DF-40F2-B52B-9A356295F1A8}" presName="compNode" presStyleCnt="0"/>
      <dgm:spPr/>
    </dgm:pt>
    <dgm:pt modelId="{6F55A08B-6CAF-443C-99DA-9E373C3F7A45}" type="pres">
      <dgm:prSet presAssocID="{F1650951-D8DF-40F2-B52B-9A356295F1A8}" presName="aNode" presStyleLbl="bgShp" presStyleIdx="0" presStyleCnt="7"/>
      <dgm:spPr/>
    </dgm:pt>
    <dgm:pt modelId="{4CA6EA69-AF64-4692-8822-A18B0A1D2191}" type="pres">
      <dgm:prSet presAssocID="{F1650951-D8DF-40F2-B52B-9A356295F1A8}" presName="textNode" presStyleLbl="bgShp" presStyleIdx="0" presStyleCnt="7"/>
      <dgm:spPr/>
    </dgm:pt>
    <dgm:pt modelId="{CAAC5704-6FD6-4F93-B270-FFC26EB92EEE}" type="pres">
      <dgm:prSet presAssocID="{F1650951-D8DF-40F2-B52B-9A356295F1A8}" presName="compChildNode" presStyleCnt="0"/>
      <dgm:spPr/>
    </dgm:pt>
    <dgm:pt modelId="{59B79CEF-96AB-4C33-9F6A-E0E4B57FD63E}" type="pres">
      <dgm:prSet presAssocID="{F1650951-D8DF-40F2-B52B-9A356295F1A8}" presName="theInnerList" presStyleCnt="0"/>
      <dgm:spPr/>
    </dgm:pt>
    <dgm:pt modelId="{EE8198F3-4C7F-4E58-9D75-7ECF6A81303C}" type="pres">
      <dgm:prSet presAssocID="{EC0EEBBC-F0EA-4DB4-A6B3-5028F6ADF78C}" presName="childNode" presStyleLbl="node1" presStyleIdx="0" presStyleCnt="9">
        <dgm:presLayoutVars>
          <dgm:bulletEnabled val="1"/>
        </dgm:presLayoutVars>
      </dgm:prSet>
      <dgm:spPr/>
    </dgm:pt>
    <dgm:pt modelId="{60D5F41E-2A03-4C5A-933C-60992D26EC95}" type="pres">
      <dgm:prSet presAssocID="{F1650951-D8DF-40F2-B52B-9A356295F1A8}" presName="aSpace" presStyleCnt="0"/>
      <dgm:spPr/>
    </dgm:pt>
    <dgm:pt modelId="{00AB1DDE-9F57-4F9B-8147-3F921CA9AB90}" type="pres">
      <dgm:prSet presAssocID="{2AD4BF03-C3F0-45AE-8103-6C23C546DC2B}" presName="compNode" presStyleCnt="0"/>
      <dgm:spPr/>
    </dgm:pt>
    <dgm:pt modelId="{A95C5504-7F13-432F-8AA3-957CDA9A306C}" type="pres">
      <dgm:prSet presAssocID="{2AD4BF03-C3F0-45AE-8103-6C23C546DC2B}" presName="aNode" presStyleLbl="bgShp" presStyleIdx="1" presStyleCnt="7"/>
      <dgm:spPr/>
    </dgm:pt>
    <dgm:pt modelId="{75010694-82B4-4BA4-97F7-6B63D3D7C419}" type="pres">
      <dgm:prSet presAssocID="{2AD4BF03-C3F0-45AE-8103-6C23C546DC2B}" presName="textNode" presStyleLbl="bgShp" presStyleIdx="1" presStyleCnt="7"/>
      <dgm:spPr/>
    </dgm:pt>
    <dgm:pt modelId="{8530C7E1-2497-4C02-9466-F67038918E41}" type="pres">
      <dgm:prSet presAssocID="{2AD4BF03-C3F0-45AE-8103-6C23C546DC2B}" presName="compChildNode" presStyleCnt="0"/>
      <dgm:spPr/>
    </dgm:pt>
    <dgm:pt modelId="{FB37399E-7671-43D5-833E-0388D3947D60}" type="pres">
      <dgm:prSet presAssocID="{2AD4BF03-C3F0-45AE-8103-6C23C546DC2B}" presName="theInnerList" presStyleCnt="0"/>
      <dgm:spPr/>
    </dgm:pt>
    <dgm:pt modelId="{2A8D886F-21FE-44B1-9F13-7E797EA5FE53}" type="pres">
      <dgm:prSet presAssocID="{383DA511-3E13-463C-9235-883423C4B9A4}" presName="childNode" presStyleLbl="node1" presStyleIdx="1" presStyleCnt="9">
        <dgm:presLayoutVars>
          <dgm:bulletEnabled val="1"/>
        </dgm:presLayoutVars>
      </dgm:prSet>
      <dgm:spPr/>
    </dgm:pt>
    <dgm:pt modelId="{D1F840BE-DAD4-41EB-AEF0-E121E96E4F0E}" type="pres">
      <dgm:prSet presAssocID="{2AD4BF03-C3F0-45AE-8103-6C23C546DC2B}" presName="aSpace" presStyleCnt="0"/>
      <dgm:spPr/>
    </dgm:pt>
    <dgm:pt modelId="{82361315-A8CA-4842-8FC6-D68B6FDA28A0}" type="pres">
      <dgm:prSet presAssocID="{FAA32593-1B2C-4DDC-A4BC-9F89D0BD65D8}" presName="compNode" presStyleCnt="0"/>
      <dgm:spPr/>
    </dgm:pt>
    <dgm:pt modelId="{C48A390A-3344-4941-8C67-AE2716547376}" type="pres">
      <dgm:prSet presAssocID="{FAA32593-1B2C-4DDC-A4BC-9F89D0BD65D8}" presName="aNode" presStyleLbl="bgShp" presStyleIdx="2" presStyleCnt="7"/>
      <dgm:spPr/>
    </dgm:pt>
    <dgm:pt modelId="{27213F59-E4E3-4C36-B6A5-206BF3FFE9C8}" type="pres">
      <dgm:prSet presAssocID="{FAA32593-1B2C-4DDC-A4BC-9F89D0BD65D8}" presName="textNode" presStyleLbl="bgShp" presStyleIdx="2" presStyleCnt="7"/>
      <dgm:spPr/>
    </dgm:pt>
    <dgm:pt modelId="{C9CF5DA1-9AC6-49A2-8834-3996ECE23DC1}" type="pres">
      <dgm:prSet presAssocID="{FAA32593-1B2C-4DDC-A4BC-9F89D0BD65D8}" presName="compChildNode" presStyleCnt="0"/>
      <dgm:spPr/>
    </dgm:pt>
    <dgm:pt modelId="{30C7703B-7D0C-4CCC-A10E-894CE74151D1}" type="pres">
      <dgm:prSet presAssocID="{FAA32593-1B2C-4DDC-A4BC-9F89D0BD65D8}" presName="theInnerList" presStyleCnt="0"/>
      <dgm:spPr/>
    </dgm:pt>
    <dgm:pt modelId="{9C9232EB-91B8-49F0-B7AF-1D1FD9FC331C}" type="pres">
      <dgm:prSet presAssocID="{726AA452-C901-4184-B622-9E5075BC7695}" presName="childNode" presStyleLbl="node1" presStyleIdx="2" presStyleCnt="9">
        <dgm:presLayoutVars>
          <dgm:bulletEnabled val="1"/>
        </dgm:presLayoutVars>
      </dgm:prSet>
      <dgm:spPr/>
    </dgm:pt>
    <dgm:pt modelId="{55EBA651-EF9B-4A99-A7FB-3057C0FA7183}" type="pres">
      <dgm:prSet presAssocID="{726AA452-C901-4184-B622-9E5075BC7695}" presName="aSpace2" presStyleCnt="0"/>
      <dgm:spPr/>
    </dgm:pt>
    <dgm:pt modelId="{DD740611-E9A3-4C3B-9DD1-842D1F45A694}" type="pres">
      <dgm:prSet presAssocID="{A416C1CE-D407-4D69-AC58-46F9BF41951A}" presName="childNode" presStyleLbl="node1" presStyleIdx="3" presStyleCnt="9">
        <dgm:presLayoutVars>
          <dgm:bulletEnabled val="1"/>
        </dgm:presLayoutVars>
      </dgm:prSet>
      <dgm:spPr/>
    </dgm:pt>
    <dgm:pt modelId="{3A8D5CBA-FA64-4597-A44A-D510669700BC}" type="pres">
      <dgm:prSet presAssocID="{FAA32593-1B2C-4DDC-A4BC-9F89D0BD65D8}" presName="aSpace" presStyleCnt="0"/>
      <dgm:spPr/>
    </dgm:pt>
    <dgm:pt modelId="{046AB756-EBF4-4C59-9CF3-53BC5D015CB5}" type="pres">
      <dgm:prSet presAssocID="{80F19A53-E046-4B6F-B6C0-0CF84A79EF5B}" presName="compNode" presStyleCnt="0"/>
      <dgm:spPr/>
    </dgm:pt>
    <dgm:pt modelId="{7C562AE3-CE56-4621-81DE-EED9157BF64C}" type="pres">
      <dgm:prSet presAssocID="{80F19A53-E046-4B6F-B6C0-0CF84A79EF5B}" presName="aNode" presStyleLbl="bgShp" presStyleIdx="3" presStyleCnt="7"/>
      <dgm:spPr/>
    </dgm:pt>
    <dgm:pt modelId="{7CDAD71D-B8AC-4412-8C37-72F03BFE1759}" type="pres">
      <dgm:prSet presAssocID="{80F19A53-E046-4B6F-B6C0-0CF84A79EF5B}" presName="textNode" presStyleLbl="bgShp" presStyleIdx="3" presStyleCnt="7"/>
      <dgm:spPr/>
    </dgm:pt>
    <dgm:pt modelId="{C177C0C9-8F74-4055-80E4-C2EF60A7529B}" type="pres">
      <dgm:prSet presAssocID="{80F19A53-E046-4B6F-B6C0-0CF84A79EF5B}" presName="compChildNode" presStyleCnt="0"/>
      <dgm:spPr/>
    </dgm:pt>
    <dgm:pt modelId="{3BE9B00A-46A1-472E-A2D1-77FA857D67A2}" type="pres">
      <dgm:prSet presAssocID="{80F19A53-E046-4B6F-B6C0-0CF84A79EF5B}" presName="theInnerList" presStyleCnt="0"/>
      <dgm:spPr/>
    </dgm:pt>
    <dgm:pt modelId="{55126EB8-8838-4E16-9562-B6818527E06B}" type="pres">
      <dgm:prSet presAssocID="{851943E9-ED35-4E70-830F-A61E557C446E}" presName="childNode" presStyleLbl="node1" presStyleIdx="4" presStyleCnt="9">
        <dgm:presLayoutVars>
          <dgm:bulletEnabled val="1"/>
        </dgm:presLayoutVars>
      </dgm:prSet>
      <dgm:spPr/>
    </dgm:pt>
    <dgm:pt modelId="{9B3DB28B-90F2-4BB8-AC22-12EE168456E0}" type="pres">
      <dgm:prSet presAssocID="{80F19A53-E046-4B6F-B6C0-0CF84A79EF5B}" presName="aSpace" presStyleCnt="0"/>
      <dgm:spPr/>
    </dgm:pt>
    <dgm:pt modelId="{8B0ADA2A-460B-42E2-A587-C8BD9254B1F7}" type="pres">
      <dgm:prSet presAssocID="{51CE8058-194B-4142-9FA4-8ECE7EEA23CC}" presName="compNode" presStyleCnt="0"/>
      <dgm:spPr/>
    </dgm:pt>
    <dgm:pt modelId="{9623F719-AC67-4765-AF83-BBEA210DDE86}" type="pres">
      <dgm:prSet presAssocID="{51CE8058-194B-4142-9FA4-8ECE7EEA23CC}" presName="aNode" presStyleLbl="bgShp" presStyleIdx="4" presStyleCnt="7"/>
      <dgm:spPr/>
    </dgm:pt>
    <dgm:pt modelId="{0992D060-5493-4518-A04B-C4829A57D4EF}" type="pres">
      <dgm:prSet presAssocID="{51CE8058-194B-4142-9FA4-8ECE7EEA23CC}" presName="textNode" presStyleLbl="bgShp" presStyleIdx="4" presStyleCnt="7"/>
      <dgm:spPr/>
    </dgm:pt>
    <dgm:pt modelId="{B796A14F-9A3F-4286-B59A-08488110EFE4}" type="pres">
      <dgm:prSet presAssocID="{51CE8058-194B-4142-9FA4-8ECE7EEA23CC}" presName="compChildNode" presStyleCnt="0"/>
      <dgm:spPr/>
    </dgm:pt>
    <dgm:pt modelId="{5C9FE598-EDCB-42E1-9B29-27ECF24322A1}" type="pres">
      <dgm:prSet presAssocID="{51CE8058-194B-4142-9FA4-8ECE7EEA23CC}" presName="theInnerList" presStyleCnt="0"/>
      <dgm:spPr/>
    </dgm:pt>
    <dgm:pt modelId="{5C13EE6C-F4AE-47B1-94CE-9E4CC136421E}" type="pres">
      <dgm:prSet presAssocID="{4995170F-502F-4A21-81BC-530A55BAFA7C}" presName="childNode" presStyleLbl="node1" presStyleIdx="5" presStyleCnt="9">
        <dgm:presLayoutVars>
          <dgm:bulletEnabled val="1"/>
        </dgm:presLayoutVars>
      </dgm:prSet>
      <dgm:spPr/>
    </dgm:pt>
    <dgm:pt modelId="{65D6851A-E40A-4253-891F-F904DD3DFCFA}" type="pres">
      <dgm:prSet presAssocID="{51CE8058-194B-4142-9FA4-8ECE7EEA23CC}" presName="aSpace" presStyleCnt="0"/>
      <dgm:spPr/>
    </dgm:pt>
    <dgm:pt modelId="{9E257218-53E7-44CB-8B7E-DC0B0E66BBB7}" type="pres">
      <dgm:prSet presAssocID="{092B4023-2461-4572-B546-BCEBF77CC071}" presName="compNode" presStyleCnt="0"/>
      <dgm:spPr/>
    </dgm:pt>
    <dgm:pt modelId="{F4C93C53-78BA-4A71-ADF3-BBFA38FD010D}" type="pres">
      <dgm:prSet presAssocID="{092B4023-2461-4572-B546-BCEBF77CC071}" presName="aNode" presStyleLbl="bgShp" presStyleIdx="5" presStyleCnt="7"/>
      <dgm:spPr/>
    </dgm:pt>
    <dgm:pt modelId="{0BF22D96-B06F-4A3D-91C6-286F8870FB5C}" type="pres">
      <dgm:prSet presAssocID="{092B4023-2461-4572-B546-BCEBF77CC071}" presName="textNode" presStyleLbl="bgShp" presStyleIdx="5" presStyleCnt="7"/>
      <dgm:spPr/>
    </dgm:pt>
    <dgm:pt modelId="{38EC520B-5FD5-481E-9B24-23EC3A3BA2BF}" type="pres">
      <dgm:prSet presAssocID="{092B4023-2461-4572-B546-BCEBF77CC071}" presName="compChildNode" presStyleCnt="0"/>
      <dgm:spPr/>
    </dgm:pt>
    <dgm:pt modelId="{5F4E6709-A307-4747-8C20-542974404707}" type="pres">
      <dgm:prSet presAssocID="{092B4023-2461-4572-B546-BCEBF77CC071}" presName="theInnerList" presStyleCnt="0"/>
      <dgm:spPr/>
    </dgm:pt>
    <dgm:pt modelId="{19E7BFF8-61FD-4A8F-9001-58FA53B69528}" type="pres">
      <dgm:prSet presAssocID="{A70AC10C-5BD9-490B-870F-7CA54C7FEDF7}" presName="childNode" presStyleLbl="node1" presStyleIdx="6" presStyleCnt="9">
        <dgm:presLayoutVars>
          <dgm:bulletEnabled val="1"/>
        </dgm:presLayoutVars>
      </dgm:prSet>
      <dgm:spPr/>
    </dgm:pt>
    <dgm:pt modelId="{9FF1F8F6-CA46-4413-9330-9BA11D7E7B9E}" type="pres">
      <dgm:prSet presAssocID="{092B4023-2461-4572-B546-BCEBF77CC071}" presName="aSpace" presStyleCnt="0"/>
      <dgm:spPr/>
    </dgm:pt>
    <dgm:pt modelId="{AE672E1E-0782-42A5-85A5-1A74AA262F25}" type="pres">
      <dgm:prSet presAssocID="{E339C6B9-72E6-4256-94F2-47F46C2329A8}" presName="compNode" presStyleCnt="0"/>
      <dgm:spPr/>
    </dgm:pt>
    <dgm:pt modelId="{68064BF5-5514-4155-AE40-926228FCD98E}" type="pres">
      <dgm:prSet presAssocID="{E339C6B9-72E6-4256-94F2-47F46C2329A8}" presName="aNode" presStyleLbl="bgShp" presStyleIdx="6" presStyleCnt="7"/>
      <dgm:spPr/>
    </dgm:pt>
    <dgm:pt modelId="{73C82588-97AF-482F-B666-8B944CA19AE5}" type="pres">
      <dgm:prSet presAssocID="{E339C6B9-72E6-4256-94F2-47F46C2329A8}" presName="textNode" presStyleLbl="bgShp" presStyleIdx="6" presStyleCnt="7"/>
      <dgm:spPr/>
    </dgm:pt>
    <dgm:pt modelId="{43202E15-56D1-457A-B597-411F18774727}" type="pres">
      <dgm:prSet presAssocID="{E339C6B9-72E6-4256-94F2-47F46C2329A8}" presName="compChildNode" presStyleCnt="0"/>
      <dgm:spPr/>
    </dgm:pt>
    <dgm:pt modelId="{48B76898-092E-4625-AB88-782022D75174}" type="pres">
      <dgm:prSet presAssocID="{E339C6B9-72E6-4256-94F2-47F46C2329A8}" presName="theInnerList" presStyleCnt="0"/>
      <dgm:spPr/>
    </dgm:pt>
    <dgm:pt modelId="{43B61A2F-27DE-481B-A752-1249E4369FCB}" type="pres">
      <dgm:prSet presAssocID="{A4CBA4BE-97CF-4370-A943-3C3F69440867}" presName="childNode" presStyleLbl="node1" presStyleIdx="7" presStyleCnt="9">
        <dgm:presLayoutVars>
          <dgm:bulletEnabled val="1"/>
        </dgm:presLayoutVars>
      </dgm:prSet>
      <dgm:spPr/>
    </dgm:pt>
    <dgm:pt modelId="{AB122C32-C5DB-4371-8988-1B2DA0E2A032}" type="pres">
      <dgm:prSet presAssocID="{A4CBA4BE-97CF-4370-A943-3C3F69440867}" presName="aSpace2" presStyleCnt="0"/>
      <dgm:spPr/>
    </dgm:pt>
    <dgm:pt modelId="{22E57EDF-ADB5-42E4-A828-7B1AABD880CA}" type="pres">
      <dgm:prSet presAssocID="{E217CD09-4DA4-41E3-8C8E-F9C0F399A966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7F0E9E07-C97F-4ED8-BA86-CDE3BD7B4FC1}" type="presOf" srcId="{E217CD09-4DA4-41E3-8C8E-F9C0F399A966}" destId="{22E57EDF-ADB5-42E4-A828-7B1AABD880CA}" srcOrd="0" destOrd="0" presId="urn:microsoft.com/office/officeart/2005/8/layout/lProcess2"/>
    <dgm:cxn modelId="{388FE80E-46C9-42EB-AC34-9F1177396FEB}" type="presOf" srcId="{80F19A53-E046-4B6F-B6C0-0CF84A79EF5B}" destId="{7C562AE3-CE56-4621-81DE-EED9157BF64C}" srcOrd="0" destOrd="0" presId="urn:microsoft.com/office/officeart/2005/8/layout/lProcess2"/>
    <dgm:cxn modelId="{7385EF10-1CAB-4A59-A348-BE381DFAC176}" srcId="{51CE8058-194B-4142-9FA4-8ECE7EEA23CC}" destId="{4995170F-502F-4A21-81BC-530A55BAFA7C}" srcOrd="0" destOrd="0" parTransId="{131AF27E-1E14-41F4-94F8-1354F55C868B}" sibTransId="{0BF926AD-53C7-4221-8463-16E1C0CEC626}"/>
    <dgm:cxn modelId="{7A9AA911-07E6-40A7-9738-DB1410C9D8E8}" type="presOf" srcId="{A416C1CE-D407-4D69-AC58-46F9BF41951A}" destId="{DD740611-E9A3-4C3B-9DD1-842D1F45A694}" srcOrd="0" destOrd="0" presId="urn:microsoft.com/office/officeart/2005/8/layout/lProcess2"/>
    <dgm:cxn modelId="{C35F4013-4C8B-452B-82A0-76DEE891FA59}" srcId="{FAA32593-1B2C-4DDC-A4BC-9F89D0BD65D8}" destId="{A416C1CE-D407-4D69-AC58-46F9BF41951A}" srcOrd="1" destOrd="0" parTransId="{F0CF70EB-697F-41A5-8EF9-34F7FAC9FC6D}" sibTransId="{0842A368-A24C-4E0A-8056-B2D5DCE3F4CD}"/>
    <dgm:cxn modelId="{22EA9419-7EC2-4BD8-9022-78ECA4610B8A}" srcId="{092B4023-2461-4572-B546-BCEBF77CC071}" destId="{A70AC10C-5BD9-490B-870F-7CA54C7FEDF7}" srcOrd="0" destOrd="0" parTransId="{C5A8BCCB-327E-4526-B658-5E24DD7E3163}" sibTransId="{7C43C9C8-6805-485E-98A8-D52AD7D8E91E}"/>
    <dgm:cxn modelId="{137FF11F-98DE-4DAC-9B9F-CC7ACB2BF771}" srcId="{44EC821E-3DA9-45AA-984D-7ADDF0DB084E}" destId="{80F19A53-E046-4B6F-B6C0-0CF84A79EF5B}" srcOrd="3" destOrd="0" parTransId="{BDF44154-70D1-47F9-9203-2C2C863C3350}" sibTransId="{796FC92A-1745-46EA-8A03-28D0A3B7B1A3}"/>
    <dgm:cxn modelId="{43B4262B-0D74-4F57-A1DE-DD490E0E23A8}" type="presOf" srcId="{A70AC10C-5BD9-490B-870F-7CA54C7FEDF7}" destId="{19E7BFF8-61FD-4A8F-9001-58FA53B69528}" srcOrd="0" destOrd="0" presId="urn:microsoft.com/office/officeart/2005/8/layout/lProcess2"/>
    <dgm:cxn modelId="{3D1B272C-0C39-4C01-8251-A9D9EEC09E86}" type="presOf" srcId="{80F19A53-E046-4B6F-B6C0-0CF84A79EF5B}" destId="{7CDAD71D-B8AC-4412-8C37-72F03BFE1759}" srcOrd="1" destOrd="0" presId="urn:microsoft.com/office/officeart/2005/8/layout/lProcess2"/>
    <dgm:cxn modelId="{C26CEF3A-63C9-4FB0-9BA4-8E5063FBA31F}" type="presOf" srcId="{2AD4BF03-C3F0-45AE-8103-6C23C546DC2B}" destId="{75010694-82B4-4BA4-97F7-6B63D3D7C419}" srcOrd="1" destOrd="0" presId="urn:microsoft.com/office/officeart/2005/8/layout/lProcess2"/>
    <dgm:cxn modelId="{FC59FD3A-62AB-431B-B383-516A3FCBBEC3}" srcId="{44EC821E-3DA9-45AA-984D-7ADDF0DB084E}" destId="{51CE8058-194B-4142-9FA4-8ECE7EEA23CC}" srcOrd="4" destOrd="0" parTransId="{521FF6C0-AE0F-4285-8DF1-B8B027DF210D}" sibTransId="{1CB683E8-84AB-42E7-8E70-4F86080D4E11}"/>
    <dgm:cxn modelId="{94BC2A3E-35E8-4FD4-80C1-F872D3747ED8}" type="presOf" srcId="{51CE8058-194B-4142-9FA4-8ECE7EEA23CC}" destId="{0992D060-5493-4518-A04B-C4829A57D4EF}" srcOrd="1" destOrd="0" presId="urn:microsoft.com/office/officeart/2005/8/layout/lProcess2"/>
    <dgm:cxn modelId="{179AA35D-81D2-4F99-9A86-9B59C94B9AB4}" type="presOf" srcId="{EC0EEBBC-F0EA-4DB4-A6B3-5028F6ADF78C}" destId="{EE8198F3-4C7F-4E58-9D75-7ECF6A81303C}" srcOrd="0" destOrd="0" presId="urn:microsoft.com/office/officeart/2005/8/layout/lProcess2"/>
    <dgm:cxn modelId="{B6DE0F66-DB28-4EC7-93D3-A8E48CB82A71}" type="presOf" srcId="{F1650951-D8DF-40F2-B52B-9A356295F1A8}" destId="{4CA6EA69-AF64-4692-8822-A18B0A1D2191}" srcOrd="1" destOrd="0" presId="urn:microsoft.com/office/officeart/2005/8/layout/lProcess2"/>
    <dgm:cxn modelId="{2F8F6268-EB74-4EF3-8CCD-A9B7BD0981D3}" type="presOf" srcId="{51CE8058-194B-4142-9FA4-8ECE7EEA23CC}" destId="{9623F719-AC67-4765-AF83-BBEA210DDE86}" srcOrd="0" destOrd="0" presId="urn:microsoft.com/office/officeart/2005/8/layout/lProcess2"/>
    <dgm:cxn modelId="{BAEB474E-F66B-47DE-AC42-6E213C8C2109}" type="presOf" srcId="{092B4023-2461-4572-B546-BCEBF77CC071}" destId="{F4C93C53-78BA-4A71-ADF3-BBFA38FD010D}" srcOrd="0" destOrd="0" presId="urn:microsoft.com/office/officeart/2005/8/layout/lProcess2"/>
    <dgm:cxn modelId="{ED40B06F-F94A-4A95-B941-AA78B14B2FE7}" srcId="{44EC821E-3DA9-45AA-984D-7ADDF0DB084E}" destId="{F1650951-D8DF-40F2-B52B-9A356295F1A8}" srcOrd="0" destOrd="0" parTransId="{7AE37849-30A5-4BC8-969F-886CD524FCA1}" sibTransId="{C2CDB2F1-FF64-4311-8FE3-D4A8C42FB855}"/>
    <dgm:cxn modelId="{6819D66F-0166-4D73-B720-031D9259686A}" type="presOf" srcId="{851943E9-ED35-4E70-830F-A61E557C446E}" destId="{55126EB8-8838-4E16-9562-B6818527E06B}" srcOrd="0" destOrd="0" presId="urn:microsoft.com/office/officeart/2005/8/layout/lProcess2"/>
    <dgm:cxn modelId="{A22E5353-81C1-456F-A3CA-44B92CBD3B6D}" srcId="{44EC821E-3DA9-45AA-984D-7ADDF0DB084E}" destId="{E339C6B9-72E6-4256-94F2-47F46C2329A8}" srcOrd="6" destOrd="0" parTransId="{DBFAEAF7-1F04-4A56-BEDF-837C251B06BB}" sibTransId="{2ABD0789-08A8-45C9-8A2A-CC72D67C3A10}"/>
    <dgm:cxn modelId="{53ECC677-4C02-4802-BAF6-7935416EE18F}" srcId="{2AD4BF03-C3F0-45AE-8103-6C23C546DC2B}" destId="{383DA511-3E13-463C-9235-883423C4B9A4}" srcOrd="0" destOrd="0" parTransId="{7B147473-4A78-4400-8C17-CE3ED78A54A9}" sibTransId="{41EC248C-3554-4B86-A955-71B66060E2B8}"/>
    <dgm:cxn modelId="{5849EF7C-C66C-458C-8797-66EE67DE6A29}" type="presOf" srcId="{44EC821E-3DA9-45AA-984D-7ADDF0DB084E}" destId="{FAAB9ACB-2910-43FF-BFC1-F43BB721A13D}" srcOrd="0" destOrd="0" presId="urn:microsoft.com/office/officeart/2005/8/layout/lProcess2"/>
    <dgm:cxn modelId="{B3FB358A-5790-4592-8FDE-4306E2C8E1F2}" srcId="{E339C6B9-72E6-4256-94F2-47F46C2329A8}" destId="{E217CD09-4DA4-41E3-8C8E-F9C0F399A966}" srcOrd="1" destOrd="0" parTransId="{E9E66440-E055-42D2-9BDD-1D2683DAD323}" sibTransId="{B6BCF5A1-5D3A-4412-9B2E-F96B063F3B92}"/>
    <dgm:cxn modelId="{A5B6DB91-D0B0-4806-9E87-D47CAD673A35}" type="presOf" srcId="{2AD4BF03-C3F0-45AE-8103-6C23C546DC2B}" destId="{A95C5504-7F13-432F-8AA3-957CDA9A306C}" srcOrd="0" destOrd="0" presId="urn:microsoft.com/office/officeart/2005/8/layout/lProcess2"/>
    <dgm:cxn modelId="{DD776898-594B-4FD3-9F4A-E4B6EB1BB235}" type="presOf" srcId="{FAA32593-1B2C-4DDC-A4BC-9F89D0BD65D8}" destId="{27213F59-E4E3-4C36-B6A5-206BF3FFE9C8}" srcOrd="1" destOrd="0" presId="urn:microsoft.com/office/officeart/2005/8/layout/lProcess2"/>
    <dgm:cxn modelId="{DAACC5A0-82BD-4DBD-8193-49CD4FF9C754}" type="presOf" srcId="{FAA32593-1B2C-4DDC-A4BC-9F89D0BD65D8}" destId="{C48A390A-3344-4941-8C67-AE2716547376}" srcOrd="0" destOrd="0" presId="urn:microsoft.com/office/officeart/2005/8/layout/lProcess2"/>
    <dgm:cxn modelId="{788683A6-87B4-4425-B75A-54666E4BF7E4}" type="presOf" srcId="{E339C6B9-72E6-4256-94F2-47F46C2329A8}" destId="{73C82588-97AF-482F-B666-8B944CA19AE5}" srcOrd="1" destOrd="0" presId="urn:microsoft.com/office/officeart/2005/8/layout/lProcess2"/>
    <dgm:cxn modelId="{A07019B6-151F-464E-B712-009FA98B7C9C}" srcId="{80F19A53-E046-4B6F-B6C0-0CF84A79EF5B}" destId="{851943E9-ED35-4E70-830F-A61E557C446E}" srcOrd="0" destOrd="0" parTransId="{5C4B67B6-6A04-4261-9F96-82E93EC4D9FC}" sibTransId="{3B38E717-4679-4CC7-B0E8-4C6F4DCA929D}"/>
    <dgm:cxn modelId="{239964BC-FA9D-4DB9-8A2B-4618DDA6DA7F}" srcId="{F1650951-D8DF-40F2-B52B-9A356295F1A8}" destId="{EC0EEBBC-F0EA-4DB4-A6B3-5028F6ADF78C}" srcOrd="0" destOrd="0" parTransId="{CEA62D3E-0A2C-4FEE-9375-0304149037C5}" sibTransId="{4CAAD97F-A8F7-4AAF-A0F0-882694613CC4}"/>
    <dgm:cxn modelId="{379B25BD-29BB-441C-8318-A5798BBBCFA7}" srcId="{44EC821E-3DA9-45AA-984D-7ADDF0DB084E}" destId="{092B4023-2461-4572-B546-BCEBF77CC071}" srcOrd="5" destOrd="0" parTransId="{FEAA5EB3-7E37-45F9-9316-8BEA8166B84B}" sibTransId="{EA87F6BD-FF37-42D5-AE5B-B70752115108}"/>
    <dgm:cxn modelId="{153D4CC2-7B67-4BBA-BF4D-F8CC878695E6}" type="presOf" srcId="{F1650951-D8DF-40F2-B52B-9A356295F1A8}" destId="{6F55A08B-6CAF-443C-99DA-9E373C3F7A45}" srcOrd="0" destOrd="0" presId="urn:microsoft.com/office/officeart/2005/8/layout/lProcess2"/>
    <dgm:cxn modelId="{F7D373CA-C224-4EDA-9FB2-CEAD5DA7B843}" type="presOf" srcId="{4995170F-502F-4A21-81BC-530A55BAFA7C}" destId="{5C13EE6C-F4AE-47B1-94CE-9E4CC136421E}" srcOrd="0" destOrd="0" presId="urn:microsoft.com/office/officeart/2005/8/layout/lProcess2"/>
    <dgm:cxn modelId="{671F4CCC-005C-443E-A3CD-8B453B30D8DC}" type="presOf" srcId="{E339C6B9-72E6-4256-94F2-47F46C2329A8}" destId="{68064BF5-5514-4155-AE40-926228FCD98E}" srcOrd="0" destOrd="0" presId="urn:microsoft.com/office/officeart/2005/8/layout/lProcess2"/>
    <dgm:cxn modelId="{3CCB44D6-19B2-4117-9DBE-FE77A212B25F}" type="presOf" srcId="{726AA452-C901-4184-B622-9E5075BC7695}" destId="{9C9232EB-91B8-49F0-B7AF-1D1FD9FC331C}" srcOrd="0" destOrd="0" presId="urn:microsoft.com/office/officeart/2005/8/layout/lProcess2"/>
    <dgm:cxn modelId="{3F591FD7-6E6F-49BA-AA5B-C15E8D7848EE}" srcId="{44EC821E-3DA9-45AA-984D-7ADDF0DB084E}" destId="{2AD4BF03-C3F0-45AE-8103-6C23C546DC2B}" srcOrd="1" destOrd="0" parTransId="{814F3C17-0524-4DF8-98A2-3A59C619F3A8}" sibTransId="{4B919010-F5CD-464F-B494-5D5641D5316F}"/>
    <dgm:cxn modelId="{A95A75E1-02B3-4907-B99B-D33064681788}" srcId="{E339C6B9-72E6-4256-94F2-47F46C2329A8}" destId="{A4CBA4BE-97CF-4370-A943-3C3F69440867}" srcOrd="0" destOrd="0" parTransId="{A9EF6AA7-4305-4E07-80D2-251E64DCF9F8}" sibTransId="{02203E07-CD78-4C04-BEB7-7D7B693E51FE}"/>
    <dgm:cxn modelId="{E71EE4E5-B712-44A0-AE97-7D6396757042}" srcId="{FAA32593-1B2C-4DDC-A4BC-9F89D0BD65D8}" destId="{726AA452-C901-4184-B622-9E5075BC7695}" srcOrd="0" destOrd="0" parTransId="{B0E49621-C521-4F10-BBD9-190C058DCA0F}" sibTransId="{BBAAA68D-2F34-4FCD-9CE4-1190C505B5AD}"/>
    <dgm:cxn modelId="{763FA6E6-A12E-4194-B420-A0217D6E2E4A}" type="presOf" srcId="{092B4023-2461-4572-B546-BCEBF77CC071}" destId="{0BF22D96-B06F-4A3D-91C6-286F8870FB5C}" srcOrd="1" destOrd="0" presId="urn:microsoft.com/office/officeart/2005/8/layout/lProcess2"/>
    <dgm:cxn modelId="{34DE71E7-656B-4B04-A899-B495754DDCFF}" type="presOf" srcId="{383DA511-3E13-463C-9235-883423C4B9A4}" destId="{2A8D886F-21FE-44B1-9F13-7E797EA5FE53}" srcOrd="0" destOrd="0" presId="urn:microsoft.com/office/officeart/2005/8/layout/lProcess2"/>
    <dgm:cxn modelId="{F0F760F2-E5A1-4E1A-B587-1B18ECBE1734}" srcId="{44EC821E-3DA9-45AA-984D-7ADDF0DB084E}" destId="{FAA32593-1B2C-4DDC-A4BC-9F89D0BD65D8}" srcOrd="2" destOrd="0" parTransId="{3E4BA8AB-15B2-49CE-B70B-D583ACBC80A4}" sibTransId="{CD2FC81D-BD4E-44FA-BE42-511713E069B7}"/>
    <dgm:cxn modelId="{1F1869FB-5B2E-41FC-9D46-CB2DF7CE3FB9}" type="presOf" srcId="{A4CBA4BE-97CF-4370-A943-3C3F69440867}" destId="{43B61A2F-27DE-481B-A752-1249E4369FCB}" srcOrd="0" destOrd="0" presId="urn:microsoft.com/office/officeart/2005/8/layout/lProcess2"/>
    <dgm:cxn modelId="{3D996D1A-F122-4AA0-B4C9-97DF2B1A16B8}" type="presParOf" srcId="{FAAB9ACB-2910-43FF-BFC1-F43BB721A13D}" destId="{060F0044-35AB-488D-A26B-D5CB6B84F589}" srcOrd="0" destOrd="0" presId="urn:microsoft.com/office/officeart/2005/8/layout/lProcess2"/>
    <dgm:cxn modelId="{9F575730-5ED5-4F08-A575-B5F0ED5F59D2}" type="presParOf" srcId="{060F0044-35AB-488D-A26B-D5CB6B84F589}" destId="{6F55A08B-6CAF-443C-99DA-9E373C3F7A45}" srcOrd="0" destOrd="0" presId="urn:microsoft.com/office/officeart/2005/8/layout/lProcess2"/>
    <dgm:cxn modelId="{4E089898-1065-4009-9B52-1D32BD871E9E}" type="presParOf" srcId="{060F0044-35AB-488D-A26B-D5CB6B84F589}" destId="{4CA6EA69-AF64-4692-8822-A18B0A1D2191}" srcOrd="1" destOrd="0" presId="urn:microsoft.com/office/officeart/2005/8/layout/lProcess2"/>
    <dgm:cxn modelId="{EDE4E0BF-EF60-45C7-9450-0EDCCF3F83A7}" type="presParOf" srcId="{060F0044-35AB-488D-A26B-D5CB6B84F589}" destId="{CAAC5704-6FD6-4F93-B270-FFC26EB92EEE}" srcOrd="2" destOrd="0" presId="urn:microsoft.com/office/officeart/2005/8/layout/lProcess2"/>
    <dgm:cxn modelId="{C6989BC7-A60F-4F4B-86DE-346DB0784BD7}" type="presParOf" srcId="{CAAC5704-6FD6-4F93-B270-FFC26EB92EEE}" destId="{59B79CEF-96AB-4C33-9F6A-E0E4B57FD63E}" srcOrd="0" destOrd="0" presId="urn:microsoft.com/office/officeart/2005/8/layout/lProcess2"/>
    <dgm:cxn modelId="{919F1117-B477-4506-BE4F-A065CC6A4EF4}" type="presParOf" srcId="{59B79CEF-96AB-4C33-9F6A-E0E4B57FD63E}" destId="{EE8198F3-4C7F-4E58-9D75-7ECF6A81303C}" srcOrd="0" destOrd="0" presId="urn:microsoft.com/office/officeart/2005/8/layout/lProcess2"/>
    <dgm:cxn modelId="{863D10E5-62A1-4304-AFB9-4C7E22BFE628}" type="presParOf" srcId="{FAAB9ACB-2910-43FF-BFC1-F43BB721A13D}" destId="{60D5F41E-2A03-4C5A-933C-60992D26EC95}" srcOrd="1" destOrd="0" presId="urn:microsoft.com/office/officeart/2005/8/layout/lProcess2"/>
    <dgm:cxn modelId="{A01EBAB0-E39B-45A2-A140-C7CD733CD7C5}" type="presParOf" srcId="{FAAB9ACB-2910-43FF-BFC1-F43BB721A13D}" destId="{00AB1DDE-9F57-4F9B-8147-3F921CA9AB90}" srcOrd="2" destOrd="0" presId="urn:microsoft.com/office/officeart/2005/8/layout/lProcess2"/>
    <dgm:cxn modelId="{9A4AFD44-59FE-4CD7-B0A3-83FC6299335A}" type="presParOf" srcId="{00AB1DDE-9F57-4F9B-8147-3F921CA9AB90}" destId="{A95C5504-7F13-432F-8AA3-957CDA9A306C}" srcOrd="0" destOrd="0" presId="urn:microsoft.com/office/officeart/2005/8/layout/lProcess2"/>
    <dgm:cxn modelId="{F5C1C0FF-1AAE-45DF-8D72-CFDE3808BBC8}" type="presParOf" srcId="{00AB1DDE-9F57-4F9B-8147-3F921CA9AB90}" destId="{75010694-82B4-4BA4-97F7-6B63D3D7C419}" srcOrd="1" destOrd="0" presId="urn:microsoft.com/office/officeart/2005/8/layout/lProcess2"/>
    <dgm:cxn modelId="{EE05F706-3C67-4038-B9DB-99F0788BF30C}" type="presParOf" srcId="{00AB1DDE-9F57-4F9B-8147-3F921CA9AB90}" destId="{8530C7E1-2497-4C02-9466-F67038918E41}" srcOrd="2" destOrd="0" presId="urn:microsoft.com/office/officeart/2005/8/layout/lProcess2"/>
    <dgm:cxn modelId="{FDDA740D-471C-4E24-BB94-BEE45F05F479}" type="presParOf" srcId="{8530C7E1-2497-4C02-9466-F67038918E41}" destId="{FB37399E-7671-43D5-833E-0388D3947D60}" srcOrd="0" destOrd="0" presId="urn:microsoft.com/office/officeart/2005/8/layout/lProcess2"/>
    <dgm:cxn modelId="{C663BC71-7CCA-4F13-99D2-9CFF4D18EA85}" type="presParOf" srcId="{FB37399E-7671-43D5-833E-0388D3947D60}" destId="{2A8D886F-21FE-44B1-9F13-7E797EA5FE53}" srcOrd="0" destOrd="0" presId="urn:microsoft.com/office/officeart/2005/8/layout/lProcess2"/>
    <dgm:cxn modelId="{863A0A85-BB53-490C-9621-AAE4E7D40778}" type="presParOf" srcId="{FAAB9ACB-2910-43FF-BFC1-F43BB721A13D}" destId="{D1F840BE-DAD4-41EB-AEF0-E121E96E4F0E}" srcOrd="3" destOrd="0" presId="urn:microsoft.com/office/officeart/2005/8/layout/lProcess2"/>
    <dgm:cxn modelId="{6FF1DFB8-8221-4321-9016-82A151E1702B}" type="presParOf" srcId="{FAAB9ACB-2910-43FF-BFC1-F43BB721A13D}" destId="{82361315-A8CA-4842-8FC6-D68B6FDA28A0}" srcOrd="4" destOrd="0" presId="urn:microsoft.com/office/officeart/2005/8/layout/lProcess2"/>
    <dgm:cxn modelId="{96565654-9FFA-4350-B41D-781E382DA6EB}" type="presParOf" srcId="{82361315-A8CA-4842-8FC6-D68B6FDA28A0}" destId="{C48A390A-3344-4941-8C67-AE2716547376}" srcOrd="0" destOrd="0" presId="urn:microsoft.com/office/officeart/2005/8/layout/lProcess2"/>
    <dgm:cxn modelId="{B63D993E-424D-4E81-8E1A-54AE5504F31C}" type="presParOf" srcId="{82361315-A8CA-4842-8FC6-D68B6FDA28A0}" destId="{27213F59-E4E3-4C36-B6A5-206BF3FFE9C8}" srcOrd="1" destOrd="0" presId="urn:microsoft.com/office/officeart/2005/8/layout/lProcess2"/>
    <dgm:cxn modelId="{877BBE72-DED9-4CB8-998F-016FA7D79C70}" type="presParOf" srcId="{82361315-A8CA-4842-8FC6-D68B6FDA28A0}" destId="{C9CF5DA1-9AC6-49A2-8834-3996ECE23DC1}" srcOrd="2" destOrd="0" presId="urn:microsoft.com/office/officeart/2005/8/layout/lProcess2"/>
    <dgm:cxn modelId="{93F418A5-CCC4-43AC-BF7C-26F960396BC7}" type="presParOf" srcId="{C9CF5DA1-9AC6-49A2-8834-3996ECE23DC1}" destId="{30C7703B-7D0C-4CCC-A10E-894CE74151D1}" srcOrd="0" destOrd="0" presId="urn:microsoft.com/office/officeart/2005/8/layout/lProcess2"/>
    <dgm:cxn modelId="{879BF888-456D-447E-AE30-4147FE4CA06A}" type="presParOf" srcId="{30C7703B-7D0C-4CCC-A10E-894CE74151D1}" destId="{9C9232EB-91B8-49F0-B7AF-1D1FD9FC331C}" srcOrd="0" destOrd="0" presId="urn:microsoft.com/office/officeart/2005/8/layout/lProcess2"/>
    <dgm:cxn modelId="{9588654A-9483-41F8-A3A1-278630EE6AAE}" type="presParOf" srcId="{30C7703B-7D0C-4CCC-A10E-894CE74151D1}" destId="{55EBA651-EF9B-4A99-A7FB-3057C0FA7183}" srcOrd="1" destOrd="0" presId="urn:microsoft.com/office/officeart/2005/8/layout/lProcess2"/>
    <dgm:cxn modelId="{C5B4D1C9-79C9-413C-AF07-888D8573BCDC}" type="presParOf" srcId="{30C7703B-7D0C-4CCC-A10E-894CE74151D1}" destId="{DD740611-E9A3-4C3B-9DD1-842D1F45A694}" srcOrd="2" destOrd="0" presId="urn:microsoft.com/office/officeart/2005/8/layout/lProcess2"/>
    <dgm:cxn modelId="{38B9DA9C-C808-4027-B599-3ED9D577B9E7}" type="presParOf" srcId="{FAAB9ACB-2910-43FF-BFC1-F43BB721A13D}" destId="{3A8D5CBA-FA64-4597-A44A-D510669700BC}" srcOrd="5" destOrd="0" presId="urn:microsoft.com/office/officeart/2005/8/layout/lProcess2"/>
    <dgm:cxn modelId="{E61D600B-C465-4A52-B223-AA793F4743B6}" type="presParOf" srcId="{FAAB9ACB-2910-43FF-BFC1-F43BB721A13D}" destId="{046AB756-EBF4-4C59-9CF3-53BC5D015CB5}" srcOrd="6" destOrd="0" presId="urn:microsoft.com/office/officeart/2005/8/layout/lProcess2"/>
    <dgm:cxn modelId="{1B897BEC-1CC7-4925-8FB5-C7C34357FEF6}" type="presParOf" srcId="{046AB756-EBF4-4C59-9CF3-53BC5D015CB5}" destId="{7C562AE3-CE56-4621-81DE-EED9157BF64C}" srcOrd="0" destOrd="0" presId="urn:microsoft.com/office/officeart/2005/8/layout/lProcess2"/>
    <dgm:cxn modelId="{140ABA68-A340-4998-9E6D-CB84C8DCB1D9}" type="presParOf" srcId="{046AB756-EBF4-4C59-9CF3-53BC5D015CB5}" destId="{7CDAD71D-B8AC-4412-8C37-72F03BFE1759}" srcOrd="1" destOrd="0" presId="urn:microsoft.com/office/officeart/2005/8/layout/lProcess2"/>
    <dgm:cxn modelId="{B2A74E9B-B38C-47C1-AA71-AE917963EF2E}" type="presParOf" srcId="{046AB756-EBF4-4C59-9CF3-53BC5D015CB5}" destId="{C177C0C9-8F74-4055-80E4-C2EF60A7529B}" srcOrd="2" destOrd="0" presId="urn:microsoft.com/office/officeart/2005/8/layout/lProcess2"/>
    <dgm:cxn modelId="{E032BBF2-9E84-4247-9CD4-2CC9EA2F6DC7}" type="presParOf" srcId="{C177C0C9-8F74-4055-80E4-C2EF60A7529B}" destId="{3BE9B00A-46A1-472E-A2D1-77FA857D67A2}" srcOrd="0" destOrd="0" presId="urn:microsoft.com/office/officeart/2005/8/layout/lProcess2"/>
    <dgm:cxn modelId="{CC842AAF-28D8-42AA-9E04-6577981F82A1}" type="presParOf" srcId="{3BE9B00A-46A1-472E-A2D1-77FA857D67A2}" destId="{55126EB8-8838-4E16-9562-B6818527E06B}" srcOrd="0" destOrd="0" presId="urn:microsoft.com/office/officeart/2005/8/layout/lProcess2"/>
    <dgm:cxn modelId="{685759C7-C0D3-46E1-904C-401E0214D3D9}" type="presParOf" srcId="{FAAB9ACB-2910-43FF-BFC1-F43BB721A13D}" destId="{9B3DB28B-90F2-4BB8-AC22-12EE168456E0}" srcOrd="7" destOrd="0" presId="urn:microsoft.com/office/officeart/2005/8/layout/lProcess2"/>
    <dgm:cxn modelId="{1BE4542A-027A-4EE9-928F-AED693A90109}" type="presParOf" srcId="{FAAB9ACB-2910-43FF-BFC1-F43BB721A13D}" destId="{8B0ADA2A-460B-42E2-A587-C8BD9254B1F7}" srcOrd="8" destOrd="0" presId="urn:microsoft.com/office/officeart/2005/8/layout/lProcess2"/>
    <dgm:cxn modelId="{8B34D5CF-247A-45DC-BD9E-A5D61A48CE16}" type="presParOf" srcId="{8B0ADA2A-460B-42E2-A587-C8BD9254B1F7}" destId="{9623F719-AC67-4765-AF83-BBEA210DDE86}" srcOrd="0" destOrd="0" presId="urn:microsoft.com/office/officeart/2005/8/layout/lProcess2"/>
    <dgm:cxn modelId="{46D43DBB-F6CC-43B5-B26D-C59CFB9532A5}" type="presParOf" srcId="{8B0ADA2A-460B-42E2-A587-C8BD9254B1F7}" destId="{0992D060-5493-4518-A04B-C4829A57D4EF}" srcOrd="1" destOrd="0" presId="urn:microsoft.com/office/officeart/2005/8/layout/lProcess2"/>
    <dgm:cxn modelId="{AF0F654B-1A91-4933-973B-850AC41D379A}" type="presParOf" srcId="{8B0ADA2A-460B-42E2-A587-C8BD9254B1F7}" destId="{B796A14F-9A3F-4286-B59A-08488110EFE4}" srcOrd="2" destOrd="0" presId="urn:microsoft.com/office/officeart/2005/8/layout/lProcess2"/>
    <dgm:cxn modelId="{6186B16A-7C1F-4C41-9366-BD93BCEBF644}" type="presParOf" srcId="{B796A14F-9A3F-4286-B59A-08488110EFE4}" destId="{5C9FE598-EDCB-42E1-9B29-27ECF24322A1}" srcOrd="0" destOrd="0" presId="urn:microsoft.com/office/officeart/2005/8/layout/lProcess2"/>
    <dgm:cxn modelId="{2E9B6606-41D1-499A-9372-F258F82D8005}" type="presParOf" srcId="{5C9FE598-EDCB-42E1-9B29-27ECF24322A1}" destId="{5C13EE6C-F4AE-47B1-94CE-9E4CC136421E}" srcOrd="0" destOrd="0" presId="urn:microsoft.com/office/officeart/2005/8/layout/lProcess2"/>
    <dgm:cxn modelId="{1B31CDED-1955-40ED-8E91-859E683124EB}" type="presParOf" srcId="{FAAB9ACB-2910-43FF-BFC1-F43BB721A13D}" destId="{65D6851A-E40A-4253-891F-F904DD3DFCFA}" srcOrd="9" destOrd="0" presId="urn:microsoft.com/office/officeart/2005/8/layout/lProcess2"/>
    <dgm:cxn modelId="{49CE3339-BB52-4510-9EDE-8CFB07171CDC}" type="presParOf" srcId="{FAAB9ACB-2910-43FF-BFC1-F43BB721A13D}" destId="{9E257218-53E7-44CB-8B7E-DC0B0E66BBB7}" srcOrd="10" destOrd="0" presId="urn:microsoft.com/office/officeart/2005/8/layout/lProcess2"/>
    <dgm:cxn modelId="{68C3CABC-44EF-4F4A-9FB7-5810A298AAF4}" type="presParOf" srcId="{9E257218-53E7-44CB-8B7E-DC0B0E66BBB7}" destId="{F4C93C53-78BA-4A71-ADF3-BBFA38FD010D}" srcOrd="0" destOrd="0" presId="urn:microsoft.com/office/officeart/2005/8/layout/lProcess2"/>
    <dgm:cxn modelId="{B827F016-AFD9-4917-A8FF-9B63513076D1}" type="presParOf" srcId="{9E257218-53E7-44CB-8B7E-DC0B0E66BBB7}" destId="{0BF22D96-B06F-4A3D-91C6-286F8870FB5C}" srcOrd="1" destOrd="0" presId="urn:microsoft.com/office/officeart/2005/8/layout/lProcess2"/>
    <dgm:cxn modelId="{EAA4C317-7184-4595-8FCD-022BAD922C03}" type="presParOf" srcId="{9E257218-53E7-44CB-8B7E-DC0B0E66BBB7}" destId="{38EC520B-5FD5-481E-9B24-23EC3A3BA2BF}" srcOrd="2" destOrd="0" presId="urn:microsoft.com/office/officeart/2005/8/layout/lProcess2"/>
    <dgm:cxn modelId="{272D5398-4223-45C7-946C-AA7463C071F6}" type="presParOf" srcId="{38EC520B-5FD5-481E-9B24-23EC3A3BA2BF}" destId="{5F4E6709-A307-4747-8C20-542974404707}" srcOrd="0" destOrd="0" presId="urn:microsoft.com/office/officeart/2005/8/layout/lProcess2"/>
    <dgm:cxn modelId="{00013B89-8D4C-4F33-A6A6-F8A0772BEAE2}" type="presParOf" srcId="{5F4E6709-A307-4747-8C20-542974404707}" destId="{19E7BFF8-61FD-4A8F-9001-58FA53B69528}" srcOrd="0" destOrd="0" presId="urn:microsoft.com/office/officeart/2005/8/layout/lProcess2"/>
    <dgm:cxn modelId="{B73F755D-4D0E-4E2A-B773-6EB906D239DA}" type="presParOf" srcId="{FAAB9ACB-2910-43FF-BFC1-F43BB721A13D}" destId="{9FF1F8F6-CA46-4413-9330-9BA11D7E7B9E}" srcOrd="11" destOrd="0" presId="urn:microsoft.com/office/officeart/2005/8/layout/lProcess2"/>
    <dgm:cxn modelId="{D5370895-3885-4604-8BC9-97D6F818D479}" type="presParOf" srcId="{FAAB9ACB-2910-43FF-BFC1-F43BB721A13D}" destId="{AE672E1E-0782-42A5-85A5-1A74AA262F25}" srcOrd="12" destOrd="0" presId="urn:microsoft.com/office/officeart/2005/8/layout/lProcess2"/>
    <dgm:cxn modelId="{E2B7A97D-B8C1-4CE5-AA0B-63F6537D2B7E}" type="presParOf" srcId="{AE672E1E-0782-42A5-85A5-1A74AA262F25}" destId="{68064BF5-5514-4155-AE40-926228FCD98E}" srcOrd="0" destOrd="0" presId="urn:microsoft.com/office/officeart/2005/8/layout/lProcess2"/>
    <dgm:cxn modelId="{344BD09E-3F38-41C8-9AF7-E3943B795ED5}" type="presParOf" srcId="{AE672E1E-0782-42A5-85A5-1A74AA262F25}" destId="{73C82588-97AF-482F-B666-8B944CA19AE5}" srcOrd="1" destOrd="0" presId="urn:microsoft.com/office/officeart/2005/8/layout/lProcess2"/>
    <dgm:cxn modelId="{BD5AB59F-758F-4416-A43B-684BC437A69B}" type="presParOf" srcId="{AE672E1E-0782-42A5-85A5-1A74AA262F25}" destId="{43202E15-56D1-457A-B597-411F18774727}" srcOrd="2" destOrd="0" presId="urn:microsoft.com/office/officeart/2005/8/layout/lProcess2"/>
    <dgm:cxn modelId="{B03DDA19-EEB0-450C-99CD-EB71EFE9B2A6}" type="presParOf" srcId="{43202E15-56D1-457A-B597-411F18774727}" destId="{48B76898-092E-4625-AB88-782022D75174}" srcOrd="0" destOrd="0" presId="urn:microsoft.com/office/officeart/2005/8/layout/lProcess2"/>
    <dgm:cxn modelId="{5D55CE04-497A-49DC-927F-FBBE19567F0E}" type="presParOf" srcId="{48B76898-092E-4625-AB88-782022D75174}" destId="{43B61A2F-27DE-481B-A752-1249E4369FCB}" srcOrd="0" destOrd="0" presId="urn:microsoft.com/office/officeart/2005/8/layout/lProcess2"/>
    <dgm:cxn modelId="{A450A2E2-FC0B-4BB3-83FE-C7FB3BBC0F6A}" type="presParOf" srcId="{48B76898-092E-4625-AB88-782022D75174}" destId="{AB122C32-C5DB-4371-8988-1B2DA0E2A032}" srcOrd="1" destOrd="0" presId="urn:microsoft.com/office/officeart/2005/8/layout/lProcess2"/>
    <dgm:cxn modelId="{4E312C00-4886-4D8B-83A9-601791BAF597}" type="presParOf" srcId="{48B76898-092E-4625-AB88-782022D75174}" destId="{22E57EDF-ADB5-42E4-A828-7B1AABD880C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B2F1FD-A111-4D4D-85D9-27AADC5E440C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3_2" csCatId="accent3" phldr="1"/>
      <dgm:spPr/>
    </dgm:pt>
    <dgm:pt modelId="{FED273BC-2CD7-456B-8B80-A668F0767EFB}">
      <dgm:prSet phldrT="[Texto]"/>
      <dgm:spPr/>
      <dgm:t>
        <a:bodyPr/>
        <a:lstStyle/>
        <a:p>
          <a:r>
            <a:rPr lang="pt-PT" dirty="0" err="1"/>
            <a:t>Clean</a:t>
          </a:r>
          <a:r>
            <a:rPr lang="pt-PT" dirty="0"/>
            <a:t> </a:t>
          </a:r>
          <a:r>
            <a:rPr lang="pt-PT" dirty="0" err="1"/>
            <a:t>dataframe</a:t>
          </a:r>
          <a:endParaRPr lang="en-GB" dirty="0"/>
        </a:p>
      </dgm:t>
    </dgm:pt>
    <dgm:pt modelId="{BBDE371F-76F7-47DC-B6BD-A7829699F48B}" type="parTrans" cxnId="{0C620F87-2C1D-4251-9890-D241FBB3BD31}">
      <dgm:prSet/>
      <dgm:spPr/>
      <dgm:t>
        <a:bodyPr/>
        <a:lstStyle/>
        <a:p>
          <a:endParaRPr lang="en-GB"/>
        </a:p>
      </dgm:t>
    </dgm:pt>
    <dgm:pt modelId="{E445EDB5-E535-4C24-8863-EB5759758372}" type="sibTrans" cxnId="{0C620F87-2C1D-4251-9890-D241FBB3BD31}">
      <dgm:prSet/>
      <dgm:spPr/>
      <dgm:t>
        <a:bodyPr/>
        <a:lstStyle/>
        <a:p>
          <a:endParaRPr lang="en-GB"/>
        </a:p>
      </dgm:t>
    </dgm:pt>
    <dgm:pt modelId="{CDAFBDB9-0D56-4B91-9050-A18A39DCE236}">
      <dgm:prSet phldrT="[Texto]"/>
      <dgm:spPr/>
      <dgm:t>
        <a:bodyPr/>
        <a:lstStyle/>
        <a:p>
          <a:r>
            <a:rPr lang="pt-PT" dirty="0" err="1"/>
            <a:t>Get</a:t>
          </a:r>
          <a:r>
            <a:rPr lang="pt-PT" dirty="0"/>
            <a:t> </a:t>
          </a:r>
          <a:r>
            <a:rPr lang="pt-PT" dirty="0" err="1"/>
            <a:t>Dummy</a:t>
          </a:r>
          <a:r>
            <a:rPr lang="pt-PT" dirty="0"/>
            <a:t> </a:t>
          </a:r>
          <a:endParaRPr lang="en-GB" dirty="0"/>
        </a:p>
      </dgm:t>
    </dgm:pt>
    <dgm:pt modelId="{58BD7B28-60B3-49E3-B5F7-966117078AF7}" type="parTrans" cxnId="{37DCD03D-CC2B-443A-8640-C4E1ACAA57B8}">
      <dgm:prSet/>
      <dgm:spPr/>
      <dgm:t>
        <a:bodyPr/>
        <a:lstStyle/>
        <a:p>
          <a:endParaRPr lang="en-GB"/>
        </a:p>
      </dgm:t>
    </dgm:pt>
    <dgm:pt modelId="{81A6D574-866C-4B96-AD34-A979798BD471}" type="sibTrans" cxnId="{37DCD03D-CC2B-443A-8640-C4E1ACAA57B8}">
      <dgm:prSet/>
      <dgm:spPr/>
      <dgm:t>
        <a:bodyPr/>
        <a:lstStyle/>
        <a:p>
          <a:endParaRPr lang="en-GB"/>
        </a:p>
      </dgm:t>
    </dgm:pt>
    <dgm:pt modelId="{1C5763CA-5F6C-4DDB-8D06-871B85242471}">
      <dgm:prSet phldrT="[Texto]"/>
      <dgm:spPr/>
      <dgm:t>
        <a:bodyPr/>
        <a:lstStyle/>
        <a:p>
          <a:r>
            <a:rPr lang="pt-PT" dirty="0"/>
            <a:t>Split </a:t>
          </a:r>
          <a:r>
            <a:rPr lang="pt-PT" dirty="0" err="1"/>
            <a:t>into</a:t>
          </a:r>
          <a:r>
            <a:rPr lang="pt-PT" dirty="0"/>
            <a:t> </a:t>
          </a:r>
          <a:r>
            <a:rPr lang="pt-PT" dirty="0" err="1"/>
            <a:t>test</a:t>
          </a:r>
          <a:r>
            <a:rPr lang="pt-PT" dirty="0"/>
            <a:t> </a:t>
          </a:r>
          <a:r>
            <a:rPr lang="pt-PT" dirty="0" err="1"/>
            <a:t>and</a:t>
          </a:r>
          <a:r>
            <a:rPr lang="pt-PT" dirty="0"/>
            <a:t> </a:t>
          </a:r>
          <a:r>
            <a:rPr lang="pt-PT" dirty="0" err="1"/>
            <a:t>train</a:t>
          </a:r>
          <a:endParaRPr lang="en-GB" dirty="0"/>
        </a:p>
      </dgm:t>
    </dgm:pt>
    <dgm:pt modelId="{395124D6-1F8F-450E-AF74-996F504768C4}" type="parTrans" cxnId="{8C4A282D-8363-44CD-BF2C-A5EB3EFFDFBE}">
      <dgm:prSet/>
      <dgm:spPr/>
      <dgm:t>
        <a:bodyPr/>
        <a:lstStyle/>
        <a:p>
          <a:endParaRPr lang="en-GB"/>
        </a:p>
      </dgm:t>
    </dgm:pt>
    <dgm:pt modelId="{7E67CC91-2329-4766-9CA0-6965CE9B4F64}" type="sibTrans" cxnId="{8C4A282D-8363-44CD-BF2C-A5EB3EFFDFBE}">
      <dgm:prSet/>
      <dgm:spPr/>
      <dgm:t>
        <a:bodyPr/>
        <a:lstStyle/>
        <a:p>
          <a:endParaRPr lang="en-GB"/>
        </a:p>
      </dgm:t>
    </dgm:pt>
    <dgm:pt modelId="{FDAAC4A8-1E1F-4538-B9D5-5BC3BFDB191B}">
      <dgm:prSet phldrT="[Texto]"/>
      <dgm:spPr/>
      <dgm:t>
        <a:bodyPr/>
        <a:lstStyle/>
        <a:p>
          <a:r>
            <a:rPr lang="pt-PT" dirty="0" err="1"/>
            <a:t>Modeling</a:t>
          </a:r>
          <a:endParaRPr lang="en-GB" dirty="0"/>
        </a:p>
      </dgm:t>
    </dgm:pt>
    <dgm:pt modelId="{97821F96-7214-4C54-B790-D9122B069A0A}" type="parTrans" cxnId="{D6A3D5D2-04D6-43B6-9275-055767D7FE59}">
      <dgm:prSet/>
      <dgm:spPr/>
      <dgm:t>
        <a:bodyPr/>
        <a:lstStyle/>
        <a:p>
          <a:endParaRPr lang="en-GB"/>
        </a:p>
      </dgm:t>
    </dgm:pt>
    <dgm:pt modelId="{B052D4AF-9132-4579-9C4C-1B38419BFD89}" type="sibTrans" cxnId="{D6A3D5D2-04D6-43B6-9275-055767D7FE59}">
      <dgm:prSet/>
      <dgm:spPr/>
      <dgm:t>
        <a:bodyPr/>
        <a:lstStyle/>
        <a:p>
          <a:endParaRPr lang="en-GB"/>
        </a:p>
      </dgm:t>
    </dgm:pt>
    <dgm:pt modelId="{D8B73BAF-CC10-41DB-B861-948E51F7C88C}">
      <dgm:prSet phldrT="[Texto]"/>
      <dgm:spPr/>
      <dgm:t>
        <a:bodyPr/>
        <a:lstStyle/>
        <a:p>
          <a:r>
            <a:rPr lang="pt-PT" dirty="0" err="1"/>
            <a:t>Parameter</a:t>
          </a:r>
          <a:r>
            <a:rPr lang="pt-PT" dirty="0"/>
            <a:t> </a:t>
          </a:r>
          <a:r>
            <a:rPr lang="pt-PT" dirty="0" err="1"/>
            <a:t>optimization</a:t>
          </a:r>
          <a:endParaRPr lang="en-GB" dirty="0"/>
        </a:p>
      </dgm:t>
    </dgm:pt>
    <dgm:pt modelId="{5564D704-8C48-4418-923E-7E467D566716}" type="parTrans" cxnId="{D6F30968-198C-4F69-8861-F00704633E60}">
      <dgm:prSet/>
      <dgm:spPr/>
      <dgm:t>
        <a:bodyPr/>
        <a:lstStyle/>
        <a:p>
          <a:endParaRPr lang="en-GB"/>
        </a:p>
      </dgm:t>
    </dgm:pt>
    <dgm:pt modelId="{0BBDC9AD-AFE5-4065-A18B-198E9F7FFE11}" type="sibTrans" cxnId="{D6F30968-198C-4F69-8861-F00704633E60}">
      <dgm:prSet/>
      <dgm:spPr/>
      <dgm:t>
        <a:bodyPr/>
        <a:lstStyle/>
        <a:p>
          <a:endParaRPr lang="en-GB"/>
        </a:p>
      </dgm:t>
    </dgm:pt>
    <dgm:pt modelId="{19F202BC-BC39-49A4-AEF6-66BD22219A9E}">
      <dgm:prSet phldrT="[Texto]"/>
      <dgm:spPr/>
      <dgm:t>
        <a:bodyPr/>
        <a:lstStyle/>
        <a:p>
          <a:r>
            <a:rPr lang="pt-PT" dirty="0" err="1"/>
            <a:t>Evaluation</a:t>
          </a:r>
          <a:endParaRPr lang="en-GB" dirty="0"/>
        </a:p>
      </dgm:t>
    </dgm:pt>
    <dgm:pt modelId="{3BA639BD-C2EB-4F87-A6A2-4670AA8FC89D}" type="parTrans" cxnId="{8551E881-B1FA-44D3-BCA7-3EF866D30AAB}">
      <dgm:prSet/>
      <dgm:spPr/>
      <dgm:t>
        <a:bodyPr/>
        <a:lstStyle/>
        <a:p>
          <a:endParaRPr lang="en-GB"/>
        </a:p>
      </dgm:t>
    </dgm:pt>
    <dgm:pt modelId="{439C99C0-E23B-4531-9A88-2E5308D3EFD8}" type="sibTrans" cxnId="{8551E881-B1FA-44D3-BCA7-3EF866D30AAB}">
      <dgm:prSet/>
      <dgm:spPr/>
      <dgm:t>
        <a:bodyPr/>
        <a:lstStyle/>
        <a:p>
          <a:endParaRPr lang="en-GB"/>
        </a:p>
      </dgm:t>
    </dgm:pt>
    <dgm:pt modelId="{A289A74C-1CED-4F59-826F-8D4606A8693E}">
      <dgm:prSet phldrT="[Texto]"/>
      <dgm:spPr/>
      <dgm:t>
        <a:bodyPr/>
        <a:lstStyle/>
        <a:p>
          <a:r>
            <a:rPr lang="pt-PT" dirty="0" err="1"/>
            <a:t>Accuracy</a:t>
          </a:r>
          <a:r>
            <a:rPr lang="pt-PT" dirty="0"/>
            <a:t> Score</a:t>
          </a:r>
          <a:endParaRPr lang="en-GB" dirty="0"/>
        </a:p>
      </dgm:t>
    </dgm:pt>
    <dgm:pt modelId="{F841A572-38EC-43F5-9E3B-8DE8E2F0F6F9}" type="parTrans" cxnId="{C733865A-2C49-4302-8482-1D1ABA30A467}">
      <dgm:prSet/>
      <dgm:spPr/>
      <dgm:t>
        <a:bodyPr/>
        <a:lstStyle/>
        <a:p>
          <a:endParaRPr lang="en-GB"/>
        </a:p>
      </dgm:t>
    </dgm:pt>
    <dgm:pt modelId="{88A3A233-A450-4A98-9186-AAB9A9A4D6A9}" type="sibTrans" cxnId="{C733865A-2C49-4302-8482-1D1ABA30A467}">
      <dgm:prSet/>
      <dgm:spPr/>
      <dgm:t>
        <a:bodyPr/>
        <a:lstStyle/>
        <a:p>
          <a:endParaRPr lang="en-GB"/>
        </a:p>
      </dgm:t>
    </dgm:pt>
    <dgm:pt modelId="{D9F23994-3416-4AC4-816B-3D9283CC5971}">
      <dgm:prSet phldrT="[Texto]"/>
      <dgm:spPr/>
      <dgm:t>
        <a:bodyPr/>
        <a:lstStyle/>
        <a:p>
          <a:r>
            <a:rPr lang="pt-PT" dirty="0"/>
            <a:t>70% </a:t>
          </a:r>
          <a:r>
            <a:rPr lang="pt-PT" dirty="0" err="1"/>
            <a:t>vs</a:t>
          </a:r>
          <a:r>
            <a:rPr lang="pt-PT" dirty="0"/>
            <a:t> 30%</a:t>
          </a:r>
          <a:endParaRPr lang="en-GB" dirty="0"/>
        </a:p>
      </dgm:t>
    </dgm:pt>
    <dgm:pt modelId="{CEAD8D2E-BF64-45EA-90CF-DCDB7BE13B9B}" type="parTrans" cxnId="{EC3E230F-FC24-4D35-8D85-C598765F0D30}">
      <dgm:prSet/>
      <dgm:spPr/>
      <dgm:t>
        <a:bodyPr/>
        <a:lstStyle/>
        <a:p>
          <a:endParaRPr lang="en-GB"/>
        </a:p>
      </dgm:t>
    </dgm:pt>
    <dgm:pt modelId="{53BB76ED-F5D6-45F4-A6AA-358E73A1DA72}" type="sibTrans" cxnId="{EC3E230F-FC24-4D35-8D85-C598765F0D30}">
      <dgm:prSet/>
      <dgm:spPr/>
      <dgm:t>
        <a:bodyPr/>
        <a:lstStyle/>
        <a:p>
          <a:endParaRPr lang="en-GB"/>
        </a:p>
      </dgm:t>
    </dgm:pt>
    <dgm:pt modelId="{AACFB999-6D25-4C1A-B920-06CF06612A8D}" type="pres">
      <dgm:prSet presAssocID="{E1B2F1FD-A111-4D4D-85D9-27AADC5E440C}" presName="rootnode" presStyleCnt="0">
        <dgm:presLayoutVars>
          <dgm:chMax/>
          <dgm:chPref/>
          <dgm:dir/>
          <dgm:animLvl val="lvl"/>
        </dgm:presLayoutVars>
      </dgm:prSet>
      <dgm:spPr/>
    </dgm:pt>
    <dgm:pt modelId="{6EFF1E14-BBE6-47EC-A356-173B5303C5CB}" type="pres">
      <dgm:prSet presAssocID="{FED273BC-2CD7-456B-8B80-A668F0767EFB}" presName="composite" presStyleCnt="0"/>
      <dgm:spPr/>
    </dgm:pt>
    <dgm:pt modelId="{F543BC9F-6BE4-4836-A727-5DE5C2DBD758}" type="pres">
      <dgm:prSet presAssocID="{FED273BC-2CD7-456B-8B80-A668F0767EFB}" presName="bentUpArrow1" presStyleLbl="alignImgPlace1" presStyleIdx="0" presStyleCnt="3"/>
      <dgm:spPr/>
    </dgm:pt>
    <dgm:pt modelId="{A3590D7D-6F9D-4C71-B2CE-0EE3BC849CC1}" type="pres">
      <dgm:prSet presAssocID="{FED273BC-2CD7-456B-8B80-A668F0767EF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7262C63E-23E1-42B9-89B1-D6275925AE1B}" type="pres">
      <dgm:prSet presAssocID="{FED273BC-2CD7-456B-8B80-A668F0767EFB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6CE0080-E072-43C3-A475-2EFAF92C2ED3}" type="pres">
      <dgm:prSet presAssocID="{E445EDB5-E535-4C24-8863-EB5759758372}" presName="sibTrans" presStyleCnt="0"/>
      <dgm:spPr/>
    </dgm:pt>
    <dgm:pt modelId="{F8C8F094-0FA2-4248-B6F3-E17BD50607B5}" type="pres">
      <dgm:prSet presAssocID="{1C5763CA-5F6C-4DDB-8D06-871B85242471}" presName="composite" presStyleCnt="0"/>
      <dgm:spPr/>
    </dgm:pt>
    <dgm:pt modelId="{652C8DBA-7EE2-4E42-9CA6-28D313701E65}" type="pres">
      <dgm:prSet presAssocID="{1C5763CA-5F6C-4DDB-8D06-871B85242471}" presName="bentUpArrow1" presStyleLbl="alignImgPlace1" presStyleIdx="1" presStyleCnt="3"/>
      <dgm:spPr/>
    </dgm:pt>
    <dgm:pt modelId="{050B3E54-509E-413A-BAD6-48034CAE3DAD}" type="pres">
      <dgm:prSet presAssocID="{1C5763CA-5F6C-4DDB-8D06-871B85242471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AA204F8F-CA8F-4F08-9485-8750493DBFE5}" type="pres">
      <dgm:prSet presAssocID="{1C5763CA-5F6C-4DDB-8D06-871B85242471}" presName="ChildText" presStyleLbl="revTx" presStyleIdx="1" presStyleCnt="4" custScaleX="133064" custLinFactNeighborX="14873" custLinFactNeighborY="-1738">
        <dgm:presLayoutVars>
          <dgm:chMax val="0"/>
          <dgm:chPref val="0"/>
          <dgm:bulletEnabled val="1"/>
        </dgm:presLayoutVars>
      </dgm:prSet>
      <dgm:spPr/>
    </dgm:pt>
    <dgm:pt modelId="{36D8F188-0BC2-4AB9-AC75-1D46896C0CA8}" type="pres">
      <dgm:prSet presAssocID="{7E67CC91-2329-4766-9CA0-6965CE9B4F64}" presName="sibTrans" presStyleCnt="0"/>
      <dgm:spPr/>
    </dgm:pt>
    <dgm:pt modelId="{94C09E84-353E-43F7-B3FA-31EC1E4EE740}" type="pres">
      <dgm:prSet presAssocID="{FDAAC4A8-1E1F-4538-B9D5-5BC3BFDB191B}" presName="composite" presStyleCnt="0"/>
      <dgm:spPr/>
    </dgm:pt>
    <dgm:pt modelId="{D3A6469E-1EF9-4325-BD9F-022B6F02214A}" type="pres">
      <dgm:prSet presAssocID="{FDAAC4A8-1E1F-4538-B9D5-5BC3BFDB191B}" presName="bentUpArrow1" presStyleLbl="alignImgPlace1" presStyleIdx="2" presStyleCnt="3"/>
      <dgm:spPr/>
    </dgm:pt>
    <dgm:pt modelId="{677F3E09-D3F7-4F67-BF21-1E8C40CE6A48}" type="pres">
      <dgm:prSet presAssocID="{FDAAC4A8-1E1F-4538-B9D5-5BC3BFDB191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A04856E-71B3-4F0A-A183-EBF5E59010A4}" type="pres">
      <dgm:prSet presAssocID="{FDAAC4A8-1E1F-4538-B9D5-5BC3BFDB191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6E52E91-E286-47E7-A63E-27F0EADAAE18}" type="pres">
      <dgm:prSet presAssocID="{B052D4AF-9132-4579-9C4C-1B38419BFD89}" presName="sibTrans" presStyleCnt="0"/>
      <dgm:spPr/>
    </dgm:pt>
    <dgm:pt modelId="{8EFF9D28-C990-4FAE-B4CF-2BA0CB931AFC}" type="pres">
      <dgm:prSet presAssocID="{19F202BC-BC39-49A4-AEF6-66BD22219A9E}" presName="composite" presStyleCnt="0"/>
      <dgm:spPr/>
    </dgm:pt>
    <dgm:pt modelId="{5AB30409-47A3-4B22-98AF-8AA9F224BDE9}" type="pres">
      <dgm:prSet presAssocID="{19F202BC-BC39-49A4-AEF6-66BD22219A9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9C943D86-3CBE-4072-9932-06CD9484258F}" type="pres">
      <dgm:prSet presAssocID="{19F202BC-BC39-49A4-AEF6-66BD22219A9E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B68C0D-50E9-4359-8CD0-DD440FC6F29F}" type="presOf" srcId="{D8B73BAF-CC10-41DB-B861-948E51F7C88C}" destId="{CA04856E-71B3-4F0A-A183-EBF5E59010A4}" srcOrd="0" destOrd="0" presId="urn:microsoft.com/office/officeart/2005/8/layout/StepDownProcess"/>
    <dgm:cxn modelId="{EC3E230F-FC24-4D35-8D85-C598765F0D30}" srcId="{1C5763CA-5F6C-4DDB-8D06-871B85242471}" destId="{D9F23994-3416-4AC4-816B-3D9283CC5971}" srcOrd="0" destOrd="0" parTransId="{CEAD8D2E-BF64-45EA-90CF-DCDB7BE13B9B}" sibTransId="{53BB76ED-F5D6-45F4-A6AA-358E73A1DA72}"/>
    <dgm:cxn modelId="{2BFCB110-5FC0-410C-9E12-3083F1918D78}" type="presOf" srcId="{FDAAC4A8-1E1F-4538-B9D5-5BC3BFDB191B}" destId="{677F3E09-D3F7-4F67-BF21-1E8C40CE6A48}" srcOrd="0" destOrd="0" presId="urn:microsoft.com/office/officeart/2005/8/layout/StepDownProcess"/>
    <dgm:cxn modelId="{47AD2D1C-7F36-4F4C-A5FE-256CDC26E3F8}" type="presOf" srcId="{CDAFBDB9-0D56-4B91-9050-A18A39DCE236}" destId="{7262C63E-23E1-42B9-89B1-D6275925AE1B}" srcOrd="0" destOrd="0" presId="urn:microsoft.com/office/officeart/2005/8/layout/StepDownProcess"/>
    <dgm:cxn modelId="{8C4A282D-8363-44CD-BF2C-A5EB3EFFDFBE}" srcId="{E1B2F1FD-A111-4D4D-85D9-27AADC5E440C}" destId="{1C5763CA-5F6C-4DDB-8D06-871B85242471}" srcOrd="1" destOrd="0" parTransId="{395124D6-1F8F-450E-AF74-996F504768C4}" sibTransId="{7E67CC91-2329-4766-9CA0-6965CE9B4F64}"/>
    <dgm:cxn modelId="{7E093C36-F0F8-4DAC-A308-94C819EB0B75}" type="presOf" srcId="{D9F23994-3416-4AC4-816B-3D9283CC5971}" destId="{AA204F8F-CA8F-4F08-9485-8750493DBFE5}" srcOrd="0" destOrd="0" presId="urn:microsoft.com/office/officeart/2005/8/layout/StepDownProcess"/>
    <dgm:cxn modelId="{37DCD03D-CC2B-443A-8640-C4E1ACAA57B8}" srcId="{FED273BC-2CD7-456B-8B80-A668F0767EFB}" destId="{CDAFBDB9-0D56-4B91-9050-A18A39DCE236}" srcOrd="0" destOrd="0" parTransId="{58BD7B28-60B3-49E3-B5F7-966117078AF7}" sibTransId="{81A6D574-866C-4B96-AD34-A979798BD471}"/>
    <dgm:cxn modelId="{D0808C5D-C0D5-4FFB-A22C-CD21EE582C19}" type="presOf" srcId="{19F202BC-BC39-49A4-AEF6-66BD22219A9E}" destId="{5AB30409-47A3-4B22-98AF-8AA9F224BDE9}" srcOrd="0" destOrd="0" presId="urn:microsoft.com/office/officeart/2005/8/layout/StepDownProcess"/>
    <dgm:cxn modelId="{471DFE42-41EE-46DE-AF5E-D38AA5B16C6A}" type="presOf" srcId="{E1B2F1FD-A111-4D4D-85D9-27AADC5E440C}" destId="{AACFB999-6D25-4C1A-B920-06CF06612A8D}" srcOrd="0" destOrd="0" presId="urn:microsoft.com/office/officeart/2005/8/layout/StepDownProcess"/>
    <dgm:cxn modelId="{D6F30968-198C-4F69-8861-F00704633E60}" srcId="{FDAAC4A8-1E1F-4538-B9D5-5BC3BFDB191B}" destId="{D8B73BAF-CC10-41DB-B861-948E51F7C88C}" srcOrd="0" destOrd="0" parTransId="{5564D704-8C48-4418-923E-7E467D566716}" sibTransId="{0BBDC9AD-AFE5-4065-A18B-198E9F7FFE11}"/>
    <dgm:cxn modelId="{8003A548-DE47-4173-A101-B1C25E25E98F}" type="presOf" srcId="{1C5763CA-5F6C-4DDB-8D06-871B85242471}" destId="{050B3E54-509E-413A-BAD6-48034CAE3DAD}" srcOrd="0" destOrd="0" presId="urn:microsoft.com/office/officeart/2005/8/layout/StepDownProcess"/>
    <dgm:cxn modelId="{C733865A-2C49-4302-8482-1D1ABA30A467}" srcId="{19F202BC-BC39-49A4-AEF6-66BD22219A9E}" destId="{A289A74C-1CED-4F59-826F-8D4606A8693E}" srcOrd="0" destOrd="0" parTransId="{F841A572-38EC-43F5-9E3B-8DE8E2F0F6F9}" sibTransId="{88A3A233-A450-4A98-9186-AAB9A9A4D6A9}"/>
    <dgm:cxn modelId="{8551E881-B1FA-44D3-BCA7-3EF866D30AAB}" srcId="{E1B2F1FD-A111-4D4D-85D9-27AADC5E440C}" destId="{19F202BC-BC39-49A4-AEF6-66BD22219A9E}" srcOrd="3" destOrd="0" parTransId="{3BA639BD-C2EB-4F87-A6A2-4670AA8FC89D}" sibTransId="{439C99C0-E23B-4531-9A88-2E5308D3EFD8}"/>
    <dgm:cxn modelId="{0C620F87-2C1D-4251-9890-D241FBB3BD31}" srcId="{E1B2F1FD-A111-4D4D-85D9-27AADC5E440C}" destId="{FED273BC-2CD7-456B-8B80-A668F0767EFB}" srcOrd="0" destOrd="0" parTransId="{BBDE371F-76F7-47DC-B6BD-A7829699F48B}" sibTransId="{E445EDB5-E535-4C24-8863-EB5759758372}"/>
    <dgm:cxn modelId="{5FB2ECA0-0005-4A4D-BDDE-27A94B42E3E0}" type="presOf" srcId="{A289A74C-1CED-4F59-826F-8D4606A8693E}" destId="{9C943D86-3CBE-4072-9932-06CD9484258F}" srcOrd="0" destOrd="0" presId="urn:microsoft.com/office/officeart/2005/8/layout/StepDownProcess"/>
    <dgm:cxn modelId="{D6A3D5D2-04D6-43B6-9275-055767D7FE59}" srcId="{E1B2F1FD-A111-4D4D-85D9-27AADC5E440C}" destId="{FDAAC4A8-1E1F-4538-B9D5-5BC3BFDB191B}" srcOrd="2" destOrd="0" parTransId="{97821F96-7214-4C54-B790-D9122B069A0A}" sibTransId="{B052D4AF-9132-4579-9C4C-1B38419BFD89}"/>
    <dgm:cxn modelId="{D7FB94F3-73B3-4A99-B10B-E59032D81B37}" type="presOf" srcId="{FED273BC-2CD7-456B-8B80-A668F0767EFB}" destId="{A3590D7D-6F9D-4C71-B2CE-0EE3BC849CC1}" srcOrd="0" destOrd="0" presId="urn:microsoft.com/office/officeart/2005/8/layout/StepDownProcess"/>
    <dgm:cxn modelId="{FC327A84-AABB-424D-B2A8-20588F25124A}" type="presParOf" srcId="{AACFB999-6D25-4C1A-B920-06CF06612A8D}" destId="{6EFF1E14-BBE6-47EC-A356-173B5303C5CB}" srcOrd="0" destOrd="0" presId="urn:microsoft.com/office/officeart/2005/8/layout/StepDownProcess"/>
    <dgm:cxn modelId="{BE0BFE7C-C681-4191-86F1-39B8CF165E2C}" type="presParOf" srcId="{6EFF1E14-BBE6-47EC-A356-173B5303C5CB}" destId="{F543BC9F-6BE4-4836-A727-5DE5C2DBD758}" srcOrd="0" destOrd="0" presId="urn:microsoft.com/office/officeart/2005/8/layout/StepDownProcess"/>
    <dgm:cxn modelId="{5FE39F45-17E1-4B2A-92EE-EB15A630569F}" type="presParOf" srcId="{6EFF1E14-BBE6-47EC-A356-173B5303C5CB}" destId="{A3590D7D-6F9D-4C71-B2CE-0EE3BC849CC1}" srcOrd="1" destOrd="0" presId="urn:microsoft.com/office/officeart/2005/8/layout/StepDownProcess"/>
    <dgm:cxn modelId="{61CFCF08-2959-447A-B01F-4629CCF52C3A}" type="presParOf" srcId="{6EFF1E14-BBE6-47EC-A356-173B5303C5CB}" destId="{7262C63E-23E1-42B9-89B1-D6275925AE1B}" srcOrd="2" destOrd="0" presId="urn:microsoft.com/office/officeart/2005/8/layout/StepDownProcess"/>
    <dgm:cxn modelId="{A27EF85A-FA37-4542-927B-979ABF382BFA}" type="presParOf" srcId="{AACFB999-6D25-4C1A-B920-06CF06612A8D}" destId="{C6CE0080-E072-43C3-A475-2EFAF92C2ED3}" srcOrd="1" destOrd="0" presId="urn:microsoft.com/office/officeart/2005/8/layout/StepDownProcess"/>
    <dgm:cxn modelId="{3F8C17F8-2EFD-489C-A642-6A34BD7D40C1}" type="presParOf" srcId="{AACFB999-6D25-4C1A-B920-06CF06612A8D}" destId="{F8C8F094-0FA2-4248-B6F3-E17BD50607B5}" srcOrd="2" destOrd="0" presId="urn:microsoft.com/office/officeart/2005/8/layout/StepDownProcess"/>
    <dgm:cxn modelId="{3AEBE94D-C0C1-454A-910B-D4163E2AE8B9}" type="presParOf" srcId="{F8C8F094-0FA2-4248-B6F3-E17BD50607B5}" destId="{652C8DBA-7EE2-4E42-9CA6-28D313701E65}" srcOrd="0" destOrd="0" presId="urn:microsoft.com/office/officeart/2005/8/layout/StepDownProcess"/>
    <dgm:cxn modelId="{DFE456DA-5E9E-475E-8F30-58834E45DA3C}" type="presParOf" srcId="{F8C8F094-0FA2-4248-B6F3-E17BD50607B5}" destId="{050B3E54-509E-413A-BAD6-48034CAE3DAD}" srcOrd="1" destOrd="0" presId="urn:microsoft.com/office/officeart/2005/8/layout/StepDownProcess"/>
    <dgm:cxn modelId="{8204455C-B3DA-459B-8DBD-1F0E15E944BC}" type="presParOf" srcId="{F8C8F094-0FA2-4248-B6F3-E17BD50607B5}" destId="{AA204F8F-CA8F-4F08-9485-8750493DBFE5}" srcOrd="2" destOrd="0" presId="urn:microsoft.com/office/officeart/2005/8/layout/StepDownProcess"/>
    <dgm:cxn modelId="{F3F64C69-109A-473B-B010-1FEA4CCD0621}" type="presParOf" srcId="{AACFB999-6D25-4C1A-B920-06CF06612A8D}" destId="{36D8F188-0BC2-4AB9-AC75-1D46896C0CA8}" srcOrd="3" destOrd="0" presId="urn:microsoft.com/office/officeart/2005/8/layout/StepDownProcess"/>
    <dgm:cxn modelId="{B7FEE861-9287-4270-9AE1-3CA15F3FB405}" type="presParOf" srcId="{AACFB999-6D25-4C1A-B920-06CF06612A8D}" destId="{94C09E84-353E-43F7-B3FA-31EC1E4EE740}" srcOrd="4" destOrd="0" presId="urn:microsoft.com/office/officeart/2005/8/layout/StepDownProcess"/>
    <dgm:cxn modelId="{0621DBE2-E304-452C-A08F-7672B7875C16}" type="presParOf" srcId="{94C09E84-353E-43F7-B3FA-31EC1E4EE740}" destId="{D3A6469E-1EF9-4325-BD9F-022B6F02214A}" srcOrd="0" destOrd="0" presId="urn:microsoft.com/office/officeart/2005/8/layout/StepDownProcess"/>
    <dgm:cxn modelId="{49BB0239-BC9F-43B0-A79C-AB608DAC6B9E}" type="presParOf" srcId="{94C09E84-353E-43F7-B3FA-31EC1E4EE740}" destId="{677F3E09-D3F7-4F67-BF21-1E8C40CE6A48}" srcOrd="1" destOrd="0" presId="urn:microsoft.com/office/officeart/2005/8/layout/StepDownProcess"/>
    <dgm:cxn modelId="{91937607-FE1C-408C-99A6-38129F90B8A6}" type="presParOf" srcId="{94C09E84-353E-43F7-B3FA-31EC1E4EE740}" destId="{CA04856E-71B3-4F0A-A183-EBF5E59010A4}" srcOrd="2" destOrd="0" presId="urn:microsoft.com/office/officeart/2005/8/layout/StepDownProcess"/>
    <dgm:cxn modelId="{0196FC55-0CC5-49E3-B24F-469A6D913595}" type="presParOf" srcId="{AACFB999-6D25-4C1A-B920-06CF06612A8D}" destId="{06E52E91-E286-47E7-A63E-27F0EADAAE18}" srcOrd="5" destOrd="0" presId="urn:microsoft.com/office/officeart/2005/8/layout/StepDownProcess"/>
    <dgm:cxn modelId="{DEA98C7E-D8AE-4607-8245-09393244E65A}" type="presParOf" srcId="{AACFB999-6D25-4C1A-B920-06CF06612A8D}" destId="{8EFF9D28-C990-4FAE-B4CF-2BA0CB931AFC}" srcOrd="6" destOrd="0" presId="urn:microsoft.com/office/officeart/2005/8/layout/StepDownProcess"/>
    <dgm:cxn modelId="{F45A390D-061E-4BBC-A3C5-2C943F5EB01F}" type="presParOf" srcId="{8EFF9D28-C990-4FAE-B4CF-2BA0CB931AFC}" destId="{5AB30409-47A3-4B22-98AF-8AA9F224BDE9}" srcOrd="0" destOrd="0" presId="urn:microsoft.com/office/officeart/2005/8/layout/StepDownProcess"/>
    <dgm:cxn modelId="{25E646A8-B654-4B37-B150-8A833AD95F0D}" type="presParOf" srcId="{8EFF9D28-C990-4FAE-B4CF-2BA0CB931AFC}" destId="{9C943D86-3CBE-4072-9932-06CD948425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90ED5-17C2-409B-A185-44923A3BA4D3}">
      <dsp:nvSpPr>
        <dsp:cNvPr id="0" name=""/>
        <dsp:cNvSpPr/>
      </dsp:nvSpPr>
      <dsp:spPr>
        <a:xfrm>
          <a:off x="2017845" y="578496"/>
          <a:ext cx="3864165" cy="386416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0189B0-BC04-45FD-8561-07954A7D046C}">
      <dsp:nvSpPr>
        <dsp:cNvPr id="0" name=""/>
        <dsp:cNvSpPr/>
      </dsp:nvSpPr>
      <dsp:spPr>
        <a:xfrm>
          <a:off x="2017845" y="578496"/>
          <a:ext cx="3864165" cy="386416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BA2B30-E4EF-4EEE-A757-63A8E5C69657}">
      <dsp:nvSpPr>
        <dsp:cNvPr id="0" name=""/>
        <dsp:cNvSpPr/>
      </dsp:nvSpPr>
      <dsp:spPr>
        <a:xfrm>
          <a:off x="2017845" y="578496"/>
          <a:ext cx="3864165" cy="386416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CB9D4E-AC2B-49C5-AAA9-56B77378A11E}">
      <dsp:nvSpPr>
        <dsp:cNvPr id="0" name=""/>
        <dsp:cNvSpPr/>
      </dsp:nvSpPr>
      <dsp:spPr>
        <a:xfrm>
          <a:off x="3060808" y="1621459"/>
          <a:ext cx="1778239" cy="177823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 dirty="0"/>
            <a:t>NBA</a:t>
          </a:r>
        </a:p>
      </dsp:txBody>
      <dsp:txXfrm>
        <a:off x="3321225" y="1881876"/>
        <a:ext cx="1257405" cy="1257405"/>
      </dsp:txXfrm>
    </dsp:sp>
    <dsp:sp modelId="{D038377C-655B-43D9-8104-91E4F2D3960D}">
      <dsp:nvSpPr>
        <dsp:cNvPr id="0" name=""/>
        <dsp:cNvSpPr/>
      </dsp:nvSpPr>
      <dsp:spPr>
        <a:xfrm>
          <a:off x="3327544" y="924"/>
          <a:ext cx="1244767" cy="12447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#1 Basketball league in the world </a:t>
          </a:r>
        </a:p>
      </dsp:txBody>
      <dsp:txXfrm>
        <a:off x="3509836" y="183216"/>
        <a:ext cx="880183" cy="880183"/>
      </dsp:txXfrm>
    </dsp:sp>
    <dsp:sp modelId="{B79B8A8D-EF53-43D1-832E-5AB06E305DAC}">
      <dsp:nvSpPr>
        <dsp:cNvPr id="0" name=""/>
        <dsp:cNvSpPr/>
      </dsp:nvSpPr>
      <dsp:spPr>
        <a:xfrm>
          <a:off x="4961969" y="2831831"/>
          <a:ext cx="1244767" cy="12447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Expanding betting platform</a:t>
          </a:r>
        </a:p>
      </dsp:txBody>
      <dsp:txXfrm>
        <a:off x="5144261" y="3014123"/>
        <a:ext cx="880183" cy="880183"/>
      </dsp:txXfrm>
    </dsp:sp>
    <dsp:sp modelId="{675EB22B-F529-44ED-8A59-500FFF5AA253}">
      <dsp:nvSpPr>
        <dsp:cNvPr id="0" name=""/>
        <dsp:cNvSpPr/>
      </dsp:nvSpPr>
      <dsp:spPr>
        <a:xfrm>
          <a:off x="1693119" y="2831831"/>
          <a:ext cx="1244767" cy="12447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8 billion $ /year</a:t>
          </a:r>
        </a:p>
      </dsp:txBody>
      <dsp:txXfrm>
        <a:off x="1875411" y="3014123"/>
        <a:ext cx="880183" cy="880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F2640-3B67-4A87-97A7-9E3EA8DBEFD2}">
      <dsp:nvSpPr>
        <dsp:cNvPr id="0" name=""/>
        <dsp:cNvSpPr/>
      </dsp:nvSpPr>
      <dsp:spPr>
        <a:xfrm>
          <a:off x="1255165" y="148472"/>
          <a:ext cx="2946612" cy="1023319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86F51-853A-443C-8DF4-F638A73AC231}">
      <dsp:nvSpPr>
        <dsp:cNvPr id="0" name=""/>
        <dsp:cNvSpPr/>
      </dsp:nvSpPr>
      <dsp:spPr>
        <a:xfrm>
          <a:off x="2447515" y="2654235"/>
          <a:ext cx="571048" cy="365471"/>
        </a:xfrm>
        <a:prstGeom prst="downArrow">
          <a:avLst/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614BA57B-0CDA-4BA0-9A91-B7F1C465E78D}">
      <dsp:nvSpPr>
        <dsp:cNvPr id="0" name=""/>
        <dsp:cNvSpPr/>
      </dsp:nvSpPr>
      <dsp:spPr>
        <a:xfrm>
          <a:off x="1362522" y="2946612"/>
          <a:ext cx="2741034" cy="68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Predictive model</a:t>
          </a:r>
        </a:p>
      </dsp:txBody>
      <dsp:txXfrm>
        <a:off x="1362522" y="2946612"/>
        <a:ext cx="2741034" cy="685258"/>
      </dsp:txXfrm>
    </dsp:sp>
    <dsp:sp modelId="{354D9730-C4F9-46B6-9EB9-9253DF09A476}">
      <dsp:nvSpPr>
        <dsp:cNvPr id="0" name=""/>
        <dsp:cNvSpPr/>
      </dsp:nvSpPr>
      <dsp:spPr>
        <a:xfrm>
          <a:off x="2326453" y="1250825"/>
          <a:ext cx="1027888" cy="1027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Tree-Point Percentage</a:t>
          </a:r>
        </a:p>
      </dsp:txBody>
      <dsp:txXfrm>
        <a:off x="2476984" y="1401356"/>
        <a:ext cx="726826" cy="726826"/>
      </dsp:txXfrm>
    </dsp:sp>
    <dsp:sp modelId="{09B82175-DA16-4D93-9E48-EFD146EFDC39}">
      <dsp:nvSpPr>
        <dsp:cNvPr id="0" name=""/>
        <dsp:cNvSpPr/>
      </dsp:nvSpPr>
      <dsp:spPr>
        <a:xfrm>
          <a:off x="1590942" y="479681"/>
          <a:ext cx="1027888" cy="1027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Average Team Points</a:t>
          </a:r>
        </a:p>
      </dsp:txBody>
      <dsp:txXfrm>
        <a:off x="1741473" y="630212"/>
        <a:ext cx="726826" cy="726826"/>
      </dsp:txXfrm>
    </dsp:sp>
    <dsp:sp modelId="{500DF462-45E8-42F2-8DEB-35DB770BC4C0}">
      <dsp:nvSpPr>
        <dsp:cNvPr id="0" name=""/>
        <dsp:cNvSpPr/>
      </dsp:nvSpPr>
      <dsp:spPr>
        <a:xfrm>
          <a:off x="2641672" y="231160"/>
          <a:ext cx="1027888" cy="1027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Team Rank</a:t>
          </a:r>
        </a:p>
      </dsp:txBody>
      <dsp:txXfrm>
        <a:off x="2792203" y="381691"/>
        <a:ext cx="726826" cy="726826"/>
      </dsp:txXfrm>
    </dsp:sp>
    <dsp:sp modelId="{A4359888-86EF-4B41-83AF-111829E17BEB}">
      <dsp:nvSpPr>
        <dsp:cNvPr id="0" name=""/>
        <dsp:cNvSpPr/>
      </dsp:nvSpPr>
      <dsp:spPr>
        <a:xfrm>
          <a:off x="1134103" y="22841"/>
          <a:ext cx="3197873" cy="255829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7B2B5-B7AE-4D96-91AD-0BD647DDEA2B}">
      <dsp:nvSpPr>
        <dsp:cNvPr id="0" name=""/>
        <dsp:cNvSpPr/>
      </dsp:nvSpPr>
      <dsp:spPr>
        <a:xfrm>
          <a:off x="144065" y="2566035"/>
          <a:ext cx="2098812" cy="691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Latest game statistics of opposing teams </a:t>
          </a:r>
        </a:p>
      </dsp:txBody>
      <dsp:txXfrm>
        <a:off x="144065" y="2566035"/>
        <a:ext cx="2098812" cy="691654"/>
      </dsp:txXfrm>
    </dsp:sp>
    <dsp:sp modelId="{D4CAA563-AC6A-4F51-B2E2-EDA7E836E52D}">
      <dsp:nvSpPr>
        <dsp:cNvPr id="0" name=""/>
        <dsp:cNvSpPr/>
      </dsp:nvSpPr>
      <dsp:spPr>
        <a:xfrm>
          <a:off x="141680" y="2355677"/>
          <a:ext cx="166950" cy="1669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6C4E97-C71F-42BC-915E-180F07B68F2D}">
      <dsp:nvSpPr>
        <dsp:cNvPr id="0" name=""/>
        <dsp:cNvSpPr/>
      </dsp:nvSpPr>
      <dsp:spPr>
        <a:xfrm>
          <a:off x="258546" y="2121946"/>
          <a:ext cx="166950" cy="1669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5C3180-5E12-41E1-953E-788297F2DF59}">
      <dsp:nvSpPr>
        <dsp:cNvPr id="0" name=""/>
        <dsp:cNvSpPr/>
      </dsp:nvSpPr>
      <dsp:spPr>
        <a:xfrm>
          <a:off x="539023" y="2168692"/>
          <a:ext cx="262351" cy="2623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03B41A-182C-416A-ADF3-0C024515052D}">
      <dsp:nvSpPr>
        <dsp:cNvPr id="0" name=""/>
        <dsp:cNvSpPr/>
      </dsp:nvSpPr>
      <dsp:spPr>
        <a:xfrm>
          <a:off x="772754" y="1911587"/>
          <a:ext cx="166950" cy="1669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3539CA-76D9-499F-B212-B14DCC21DAFF}">
      <dsp:nvSpPr>
        <dsp:cNvPr id="0" name=""/>
        <dsp:cNvSpPr/>
      </dsp:nvSpPr>
      <dsp:spPr>
        <a:xfrm>
          <a:off x="1076605" y="1818095"/>
          <a:ext cx="166950" cy="1669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9EA57B-A397-43AB-8EC2-97314135DDD7}">
      <dsp:nvSpPr>
        <dsp:cNvPr id="0" name=""/>
        <dsp:cNvSpPr/>
      </dsp:nvSpPr>
      <dsp:spPr>
        <a:xfrm>
          <a:off x="1450575" y="1981707"/>
          <a:ext cx="166950" cy="1669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EDF47D-04F9-4C0D-A557-ADB34FE4776A}">
      <dsp:nvSpPr>
        <dsp:cNvPr id="0" name=""/>
        <dsp:cNvSpPr/>
      </dsp:nvSpPr>
      <dsp:spPr>
        <a:xfrm>
          <a:off x="1684307" y="2098573"/>
          <a:ext cx="262351" cy="2623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92696C-E093-4980-9644-66FC020FFF80}">
      <dsp:nvSpPr>
        <dsp:cNvPr id="0" name=""/>
        <dsp:cNvSpPr/>
      </dsp:nvSpPr>
      <dsp:spPr>
        <a:xfrm>
          <a:off x="2011531" y="2355677"/>
          <a:ext cx="166950" cy="1669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A52CE8-F595-456F-A9EC-B3FEE40DFA1A}">
      <dsp:nvSpPr>
        <dsp:cNvPr id="0" name=""/>
        <dsp:cNvSpPr/>
      </dsp:nvSpPr>
      <dsp:spPr>
        <a:xfrm>
          <a:off x="2151770" y="2612782"/>
          <a:ext cx="166950" cy="1669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C32C15-5748-4363-8CC8-1F5100B5B8C5}">
      <dsp:nvSpPr>
        <dsp:cNvPr id="0" name=""/>
        <dsp:cNvSpPr/>
      </dsp:nvSpPr>
      <dsp:spPr>
        <a:xfrm>
          <a:off x="936366" y="2121946"/>
          <a:ext cx="429302" cy="42930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8916A5-D5FA-4E9A-AF5B-D0B8C8BAC17A}">
      <dsp:nvSpPr>
        <dsp:cNvPr id="0" name=""/>
        <dsp:cNvSpPr/>
      </dsp:nvSpPr>
      <dsp:spPr>
        <a:xfrm>
          <a:off x="24814" y="3010125"/>
          <a:ext cx="166950" cy="1669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184469-5F84-4B19-8453-5725AAB0AACE}">
      <dsp:nvSpPr>
        <dsp:cNvPr id="0" name=""/>
        <dsp:cNvSpPr/>
      </dsp:nvSpPr>
      <dsp:spPr>
        <a:xfrm>
          <a:off x="165053" y="3220483"/>
          <a:ext cx="262351" cy="2623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562A29-46E9-4288-94AA-9F42F98711F6}">
      <dsp:nvSpPr>
        <dsp:cNvPr id="0" name=""/>
        <dsp:cNvSpPr/>
      </dsp:nvSpPr>
      <dsp:spPr>
        <a:xfrm>
          <a:off x="515650" y="3407468"/>
          <a:ext cx="381602" cy="38160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C297F2-567E-43C1-932D-A0F19F11A6D9}">
      <dsp:nvSpPr>
        <dsp:cNvPr id="0" name=""/>
        <dsp:cNvSpPr/>
      </dsp:nvSpPr>
      <dsp:spPr>
        <a:xfrm>
          <a:off x="1006486" y="3711319"/>
          <a:ext cx="166950" cy="1669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C48424-247E-4084-9D36-274B1D11B11F}">
      <dsp:nvSpPr>
        <dsp:cNvPr id="0" name=""/>
        <dsp:cNvSpPr/>
      </dsp:nvSpPr>
      <dsp:spPr>
        <a:xfrm>
          <a:off x="1099978" y="3407468"/>
          <a:ext cx="262351" cy="2623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68303B-61E3-4222-9CE9-8724580B3C5E}">
      <dsp:nvSpPr>
        <dsp:cNvPr id="0" name=""/>
        <dsp:cNvSpPr/>
      </dsp:nvSpPr>
      <dsp:spPr>
        <a:xfrm>
          <a:off x="1333710" y="3734692"/>
          <a:ext cx="166950" cy="1669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88A242-F55E-48B8-9E55-853527D47B3C}">
      <dsp:nvSpPr>
        <dsp:cNvPr id="0" name=""/>
        <dsp:cNvSpPr/>
      </dsp:nvSpPr>
      <dsp:spPr>
        <a:xfrm>
          <a:off x="1544068" y="3360722"/>
          <a:ext cx="381602" cy="38160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CD2E84-0CE4-45F6-9330-3543D7EB22CE}">
      <dsp:nvSpPr>
        <dsp:cNvPr id="0" name=""/>
        <dsp:cNvSpPr/>
      </dsp:nvSpPr>
      <dsp:spPr>
        <a:xfrm>
          <a:off x="2058277" y="3267229"/>
          <a:ext cx="262351" cy="2623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12973E-5469-4655-9B23-C83A164DB9D0}">
      <dsp:nvSpPr>
        <dsp:cNvPr id="0" name=""/>
        <dsp:cNvSpPr/>
      </dsp:nvSpPr>
      <dsp:spPr>
        <a:xfrm>
          <a:off x="2320628" y="2168303"/>
          <a:ext cx="770489" cy="147094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CF061B-8F83-4209-B0A3-E5DF7E5C7F62}">
      <dsp:nvSpPr>
        <dsp:cNvPr id="0" name=""/>
        <dsp:cNvSpPr/>
      </dsp:nvSpPr>
      <dsp:spPr>
        <a:xfrm>
          <a:off x="3091118" y="2169018"/>
          <a:ext cx="2101333" cy="147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 dirty="0"/>
        </a:p>
      </dsp:txBody>
      <dsp:txXfrm>
        <a:off x="3091118" y="2169018"/>
        <a:ext cx="2101333" cy="1470933"/>
      </dsp:txXfrm>
    </dsp:sp>
    <dsp:sp modelId="{18EFB9E8-C356-425E-B39D-61494504BC67}">
      <dsp:nvSpPr>
        <dsp:cNvPr id="0" name=""/>
        <dsp:cNvSpPr/>
      </dsp:nvSpPr>
      <dsp:spPr>
        <a:xfrm>
          <a:off x="5192451" y="2168303"/>
          <a:ext cx="770489" cy="147094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42A32B-83EF-453F-B8D0-5CCE3D25CBB8}">
      <dsp:nvSpPr>
        <dsp:cNvPr id="0" name=""/>
        <dsp:cNvSpPr/>
      </dsp:nvSpPr>
      <dsp:spPr>
        <a:xfrm>
          <a:off x="6046994" y="2046741"/>
          <a:ext cx="1786133" cy="17861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Prediction of Winner</a:t>
          </a:r>
        </a:p>
      </dsp:txBody>
      <dsp:txXfrm>
        <a:off x="6308567" y="2308314"/>
        <a:ext cx="1262987" cy="1262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30324-896C-44BD-BB6F-9F61CD789D23}">
      <dsp:nvSpPr>
        <dsp:cNvPr id="0" name=""/>
        <dsp:cNvSpPr/>
      </dsp:nvSpPr>
      <dsp:spPr>
        <a:xfrm>
          <a:off x="2040979" y="0"/>
          <a:ext cx="1874073" cy="187426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D51A72-6FAD-46E8-9469-AF433DBA2E87}">
      <dsp:nvSpPr>
        <dsp:cNvPr id="0" name=""/>
        <dsp:cNvSpPr/>
      </dsp:nvSpPr>
      <dsp:spPr>
        <a:xfrm>
          <a:off x="3993585" y="364210"/>
          <a:ext cx="2583625" cy="970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Drop redundant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Merge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Remove duplicated rows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Drop Missing Values</a:t>
          </a:r>
        </a:p>
      </dsp:txBody>
      <dsp:txXfrm>
        <a:off x="3993585" y="364210"/>
        <a:ext cx="2583625" cy="970047"/>
      </dsp:txXfrm>
    </dsp:sp>
    <dsp:sp modelId="{7801007B-DCA9-45C7-8948-FBFE7EAC484C}">
      <dsp:nvSpPr>
        <dsp:cNvPr id="0" name=""/>
        <dsp:cNvSpPr/>
      </dsp:nvSpPr>
      <dsp:spPr>
        <a:xfrm>
          <a:off x="2454745" y="678433"/>
          <a:ext cx="1045839" cy="522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Individual Data Frames</a:t>
          </a:r>
        </a:p>
      </dsp:txBody>
      <dsp:txXfrm>
        <a:off x="2454745" y="678433"/>
        <a:ext cx="1045839" cy="522865"/>
      </dsp:txXfrm>
    </dsp:sp>
    <dsp:sp modelId="{735D9B0A-ECBD-42A8-9D53-44B6DB05C90A}">
      <dsp:nvSpPr>
        <dsp:cNvPr id="0" name=""/>
        <dsp:cNvSpPr/>
      </dsp:nvSpPr>
      <dsp:spPr>
        <a:xfrm>
          <a:off x="1520345" y="1077043"/>
          <a:ext cx="1874073" cy="187426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8A3113-F1D4-4D09-9474-16D04F2F059C}">
      <dsp:nvSpPr>
        <dsp:cNvPr id="0" name=""/>
        <dsp:cNvSpPr/>
      </dsp:nvSpPr>
      <dsp:spPr>
        <a:xfrm>
          <a:off x="1932001" y="1757464"/>
          <a:ext cx="1045839" cy="522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Merged </a:t>
          </a:r>
          <a:r>
            <a:rPr lang="en-GB" sz="1600" kern="1200" dirty="0" err="1"/>
            <a:t>Dataframe</a:t>
          </a:r>
          <a:endParaRPr lang="en-GB" sz="1600" kern="1200" dirty="0"/>
        </a:p>
      </dsp:txBody>
      <dsp:txXfrm>
        <a:off x="1932001" y="1757464"/>
        <a:ext cx="1045839" cy="522865"/>
      </dsp:txXfrm>
    </dsp:sp>
    <dsp:sp modelId="{499BFB9F-2489-4C47-A55A-FCF09A95DAD5}">
      <dsp:nvSpPr>
        <dsp:cNvPr id="0" name=""/>
        <dsp:cNvSpPr/>
      </dsp:nvSpPr>
      <dsp:spPr>
        <a:xfrm>
          <a:off x="2040979" y="2158063"/>
          <a:ext cx="1874073" cy="187426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D02A16-7C0A-4C78-A4A5-BAA61E933C08}">
      <dsp:nvSpPr>
        <dsp:cNvPr id="0" name=""/>
        <dsp:cNvSpPr/>
      </dsp:nvSpPr>
      <dsp:spPr>
        <a:xfrm>
          <a:off x="4142211" y="2988048"/>
          <a:ext cx="2844700" cy="745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Move +1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Average of last 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Drop remaining variables</a:t>
          </a:r>
        </a:p>
      </dsp:txBody>
      <dsp:txXfrm>
        <a:off x="4142211" y="2988048"/>
        <a:ext cx="2844700" cy="745530"/>
      </dsp:txXfrm>
    </dsp:sp>
    <dsp:sp modelId="{6B5397E8-3B5D-4A40-88D8-492EA580EBB4}">
      <dsp:nvSpPr>
        <dsp:cNvPr id="0" name=""/>
        <dsp:cNvSpPr/>
      </dsp:nvSpPr>
      <dsp:spPr>
        <a:xfrm>
          <a:off x="2454745" y="2836496"/>
          <a:ext cx="1045839" cy="522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Split into </a:t>
          </a:r>
          <a:r>
            <a:rPr lang="en-GB" sz="1600" kern="1200" dirty="0" err="1"/>
            <a:t>Oppt</a:t>
          </a:r>
          <a:r>
            <a:rPr lang="en-GB" sz="1600" kern="1200" dirty="0"/>
            <a:t>/Home </a:t>
          </a:r>
        </a:p>
      </dsp:txBody>
      <dsp:txXfrm>
        <a:off x="2454745" y="2836496"/>
        <a:ext cx="1045839" cy="522865"/>
      </dsp:txXfrm>
    </dsp:sp>
    <dsp:sp modelId="{0F814C53-DD03-4D8C-9B4C-1D4D7CFDA771}">
      <dsp:nvSpPr>
        <dsp:cNvPr id="0" name=""/>
        <dsp:cNvSpPr/>
      </dsp:nvSpPr>
      <dsp:spPr>
        <a:xfrm>
          <a:off x="1653931" y="3359362"/>
          <a:ext cx="1610065" cy="161084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9844CA-0C1D-4CCC-AFEA-D6DEEE9A906F}">
      <dsp:nvSpPr>
        <dsp:cNvPr id="0" name=""/>
        <dsp:cNvSpPr/>
      </dsp:nvSpPr>
      <dsp:spPr>
        <a:xfrm>
          <a:off x="1932001" y="3915528"/>
          <a:ext cx="1045839" cy="522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Final remerged data frame</a:t>
          </a:r>
        </a:p>
      </dsp:txBody>
      <dsp:txXfrm>
        <a:off x="1932001" y="3915528"/>
        <a:ext cx="1045839" cy="522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5A08B-6CAF-443C-99DA-9E373C3F7A45}">
      <dsp:nvSpPr>
        <dsp:cNvPr id="0" name=""/>
        <dsp:cNvSpPr/>
      </dsp:nvSpPr>
      <dsp:spPr>
        <a:xfrm>
          <a:off x="7194" y="0"/>
          <a:ext cx="1327732" cy="354171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Linear Models</a:t>
          </a:r>
        </a:p>
      </dsp:txBody>
      <dsp:txXfrm>
        <a:off x="7194" y="0"/>
        <a:ext cx="1327732" cy="1062513"/>
      </dsp:txXfrm>
    </dsp:sp>
    <dsp:sp modelId="{EE8198F3-4C7F-4E58-9D75-7ECF6A81303C}">
      <dsp:nvSpPr>
        <dsp:cNvPr id="0" name=""/>
        <dsp:cNvSpPr/>
      </dsp:nvSpPr>
      <dsp:spPr>
        <a:xfrm>
          <a:off x="139968" y="1062513"/>
          <a:ext cx="1062186" cy="230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Logistic Regression</a:t>
          </a:r>
        </a:p>
      </dsp:txBody>
      <dsp:txXfrm>
        <a:off x="171078" y="1093623"/>
        <a:ext cx="999966" cy="2239892"/>
      </dsp:txXfrm>
    </dsp:sp>
    <dsp:sp modelId="{A95C5504-7F13-432F-8AA3-957CDA9A306C}">
      <dsp:nvSpPr>
        <dsp:cNvPr id="0" name=""/>
        <dsp:cNvSpPr/>
      </dsp:nvSpPr>
      <dsp:spPr>
        <a:xfrm>
          <a:off x="1434507" y="0"/>
          <a:ext cx="1327732" cy="354171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Nearest Neighbours</a:t>
          </a:r>
        </a:p>
      </dsp:txBody>
      <dsp:txXfrm>
        <a:off x="1434507" y="0"/>
        <a:ext cx="1327732" cy="1062513"/>
      </dsp:txXfrm>
    </dsp:sp>
    <dsp:sp modelId="{2A8D886F-21FE-44B1-9F13-7E797EA5FE53}">
      <dsp:nvSpPr>
        <dsp:cNvPr id="0" name=""/>
        <dsp:cNvSpPr/>
      </dsp:nvSpPr>
      <dsp:spPr>
        <a:xfrm>
          <a:off x="1567281" y="1062513"/>
          <a:ext cx="1062186" cy="230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K-Nearest Neighbours</a:t>
          </a:r>
        </a:p>
      </dsp:txBody>
      <dsp:txXfrm>
        <a:off x="1598391" y="1093623"/>
        <a:ext cx="999966" cy="2239892"/>
      </dsp:txXfrm>
    </dsp:sp>
    <dsp:sp modelId="{C48A390A-3344-4941-8C67-AE2716547376}">
      <dsp:nvSpPr>
        <dsp:cNvPr id="0" name=""/>
        <dsp:cNvSpPr/>
      </dsp:nvSpPr>
      <dsp:spPr>
        <a:xfrm>
          <a:off x="2861820" y="0"/>
          <a:ext cx="1327732" cy="354171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Support Vector Machines</a:t>
          </a:r>
        </a:p>
      </dsp:txBody>
      <dsp:txXfrm>
        <a:off x="2861820" y="0"/>
        <a:ext cx="1327732" cy="1062513"/>
      </dsp:txXfrm>
    </dsp:sp>
    <dsp:sp modelId="{9C9232EB-91B8-49F0-B7AF-1D1FD9FC331C}">
      <dsp:nvSpPr>
        <dsp:cNvPr id="0" name=""/>
        <dsp:cNvSpPr/>
      </dsp:nvSpPr>
      <dsp:spPr>
        <a:xfrm>
          <a:off x="2994593" y="1063551"/>
          <a:ext cx="1062186" cy="1067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C-Support Vector</a:t>
          </a:r>
        </a:p>
      </dsp:txBody>
      <dsp:txXfrm>
        <a:off x="3025703" y="1094661"/>
        <a:ext cx="999966" cy="1005654"/>
      </dsp:txXfrm>
    </dsp:sp>
    <dsp:sp modelId="{DD740611-E9A3-4C3B-9DD1-842D1F45A694}">
      <dsp:nvSpPr>
        <dsp:cNvPr id="0" name=""/>
        <dsp:cNvSpPr/>
      </dsp:nvSpPr>
      <dsp:spPr>
        <a:xfrm>
          <a:off x="2994593" y="2295714"/>
          <a:ext cx="1062186" cy="1067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Linear Support Vector</a:t>
          </a:r>
          <a:endParaRPr lang="en-GB" sz="1500" kern="1200" dirty="0"/>
        </a:p>
      </dsp:txBody>
      <dsp:txXfrm>
        <a:off x="3025703" y="2326824"/>
        <a:ext cx="999966" cy="1005654"/>
      </dsp:txXfrm>
    </dsp:sp>
    <dsp:sp modelId="{7C562AE3-CE56-4621-81DE-EED9157BF64C}">
      <dsp:nvSpPr>
        <dsp:cNvPr id="0" name=""/>
        <dsp:cNvSpPr/>
      </dsp:nvSpPr>
      <dsp:spPr>
        <a:xfrm>
          <a:off x="4289133" y="0"/>
          <a:ext cx="1327732" cy="354171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Naive </a:t>
          </a:r>
          <a:r>
            <a:rPr lang="en-GB" sz="2000" kern="1200" dirty="0"/>
            <a:t>Bayes</a:t>
          </a:r>
        </a:p>
      </dsp:txBody>
      <dsp:txXfrm>
        <a:off x="4289133" y="0"/>
        <a:ext cx="1327732" cy="1062513"/>
      </dsp:txXfrm>
    </dsp:sp>
    <dsp:sp modelId="{55126EB8-8838-4E16-9562-B6818527E06B}">
      <dsp:nvSpPr>
        <dsp:cNvPr id="0" name=""/>
        <dsp:cNvSpPr/>
      </dsp:nvSpPr>
      <dsp:spPr>
        <a:xfrm>
          <a:off x="4421906" y="1062513"/>
          <a:ext cx="1062186" cy="230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Gaussian Naive Bayes</a:t>
          </a:r>
        </a:p>
      </dsp:txBody>
      <dsp:txXfrm>
        <a:off x="4453016" y="1093623"/>
        <a:ext cx="999966" cy="2239892"/>
      </dsp:txXfrm>
    </dsp:sp>
    <dsp:sp modelId="{9623F719-AC67-4765-AF83-BBEA210DDE86}">
      <dsp:nvSpPr>
        <dsp:cNvPr id="0" name=""/>
        <dsp:cNvSpPr/>
      </dsp:nvSpPr>
      <dsp:spPr>
        <a:xfrm>
          <a:off x="5716446" y="0"/>
          <a:ext cx="1327732" cy="354171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Neural network models</a:t>
          </a:r>
        </a:p>
      </dsp:txBody>
      <dsp:txXfrm>
        <a:off x="5716446" y="0"/>
        <a:ext cx="1327732" cy="1062513"/>
      </dsp:txXfrm>
    </dsp:sp>
    <dsp:sp modelId="{5C13EE6C-F4AE-47B1-94CE-9E4CC136421E}">
      <dsp:nvSpPr>
        <dsp:cNvPr id="0" name=""/>
        <dsp:cNvSpPr/>
      </dsp:nvSpPr>
      <dsp:spPr>
        <a:xfrm>
          <a:off x="5849219" y="1062513"/>
          <a:ext cx="1062186" cy="230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Multi-layer Perceptron </a:t>
          </a:r>
        </a:p>
      </dsp:txBody>
      <dsp:txXfrm>
        <a:off x="5880329" y="1093623"/>
        <a:ext cx="999966" cy="2239892"/>
      </dsp:txXfrm>
    </dsp:sp>
    <dsp:sp modelId="{F4C93C53-78BA-4A71-ADF3-BBFA38FD010D}">
      <dsp:nvSpPr>
        <dsp:cNvPr id="0" name=""/>
        <dsp:cNvSpPr/>
      </dsp:nvSpPr>
      <dsp:spPr>
        <a:xfrm>
          <a:off x="7143759" y="0"/>
          <a:ext cx="1327732" cy="354171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Decision Trees</a:t>
          </a:r>
        </a:p>
      </dsp:txBody>
      <dsp:txXfrm>
        <a:off x="7143759" y="0"/>
        <a:ext cx="1327732" cy="1062513"/>
      </dsp:txXfrm>
    </dsp:sp>
    <dsp:sp modelId="{19E7BFF8-61FD-4A8F-9001-58FA53B69528}">
      <dsp:nvSpPr>
        <dsp:cNvPr id="0" name=""/>
        <dsp:cNvSpPr/>
      </dsp:nvSpPr>
      <dsp:spPr>
        <a:xfrm>
          <a:off x="7276532" y="1062513"/>
          <a:ext cx="1062186" cy="230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i="0" u="none" kern="1200" dirty="0"/>
            <a:t>Decision Tree</a:t>
          </a:r>
          <a:endParaRPr lang="en-GB" sz="1500" kern="1200" dirty="0"/>
        </a:p>
      </dsp:txBody>
      <dsp:txXfrm>
        <a:off x="7307642" y="1093623"/>
        <a:ext cx="999966" cy="2239892"/>
      </dsp:txXfrm>
    </dsp:sp>
    <dsp:sp modelId="{68064BF5-5514-4155-AE40-926228FCD98E}">
      <dsp:nvSpPr>
        <dsp:cNvPr id="0" name=""/>
        <dsp:cNvSpPr/>
      </dsp:nvSpPr>
      <dsp:spPr>
        <a:xfrm>
          <a:off x="8571072" y="0"/>
          <a:ext cx="1327732" cy="354171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Ensemble methods</a:t>
          </a:r>
        </a:p>
      </dsp:txBody>
      <dsp:txXfrm>
        <a:off x="8571072" y="0"/>
        <a:ext cx="1327732" cy="1062513"/>
      </dsp:txXfrm>
    </dsp:sp>
    <dsp:sp modelId="{43B61A2F-27DE-481B-A752-1249E4369FCB}">
      <dsp:nvSpPr>
        <dsp:cNvPr id="0" name=""/>
        <dsp:cNvSpPr/>
      </dsp:nvSpPr>
      <dsp:spPr>
        <a:xfrm>
          <a:off x="8703845" y="1063551"/>
          <a:ext cx="1062186" cy="1067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Gradient Boosting</a:t>
          </a:r>
        </a:p>
      </dsp:txBody>
      <dsp:txXfrm>
        <a:off x="8734955" y="1094661"/>
        <a:ext cx="999966" cy="1005654"/>
      </dsp:txXfrm>
    </dsp:sp>
    <dsp:sp modelId="{22E57EDF-ADB5-42E4-A828-7B1AABD880CA}">
      <dsp:nvSpPr>
        <dsp:cNvPr id="0" name=""/>
        <dsp:cNvSpPr/>
      </dsp:nvSpPr>
      <dsp:spPr>
        <a:xfrm>
          <a:off x="8703845" y="2295714"/>
          <a:ext cx="1062186" cy="1067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Random Forest</a:t>
          </a:r>
        </a:p>
      </dsp:txBody>
      <dsp:txXfrm>
        <a:off x="8734955" y="2326824"/>
        <a:ext cx="999966" cy="1005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3BC9F-6BE4-4836-A727-5DE5C2DBD758}">
      <dsp:nvSpPr>
        <dsp:cNvPr id="0" name=""/>
        <dsp:cNvSpPr/>
      </dsp:nvSpPr>
      <dsp:spPr>
        <a:xfrm rot="5400000">
          <a:off x="3106171" y="1014423"/>
          <a:ext cx="890884" cy="10142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590D7D-6F9D-4C71-B2CE-0EE3BC849CC1}">
      <dsp:nvSpPr>
        <dsp:cNvPr id="0" name=""/>
        <dsp:cNvSpPr/>
      </dsp:nvSpPr>
      <dsp:spPr>
        <a:xfrm>
          <a:off x="2870141" y="26860"/>
          <a:ext cx="1499724" cy="104975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 err="1"/>
            <a:t>Clean</a:t>
          </a:r>
          <a:r>
            <a:rPr lang="pt-PT" sz="2100" kern="1200" dirty="0"/>
            <a:t> </a:t>
          </a:r>
          <a:r>
            <a:rPr lang="pt-PT" sz="2100" kern="1200" dirty="0" err="1"/>
            <a:t>dataframe</a:t>
          </a:r>
          <a:endParaRPr lang="en-GB" sz="2100" kern="1200" dirty="0"/>
        </a:p>
      </dsp:txBody>
      <dsp:txXfrm>
        <a:off x="2921395" y="78114"/>
        <a:ext cx="1397216" cy="947250"/>
      </dsp:txXfrm>
    </dsp:sp>
    <dsp:sp modelId="{7262C63E-23E1-42B9-89B1-D6275925AE1B}">
      <dsp:nvSpPr>
        <dsp:cNvPr id="0" name=""/>
        <dsp:cNvSpPr/>
      </dsp:nvSpPr>
      <dsp:spPr>
        <a:xfrm>
          <a:off x="4369866" y="126978"/>
          <a:ext cx="1090756" cy="84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300" kern="1200" dirty="0" err="1"/>
            <a:t>Get</a:t>
          </a:r>
          <a:r>
            <a:rPr lang="pt-PT" sz="1300" kern="1200" dirty="0"/>
            <a:t> </a:t>
          </a:r>
          <a:r>
            <a:rPr lang="pt-PT" sz="1300" kern="1200" dirty="0" err="1"/>
            <a:t>Dummy</a:t>
          </a:r>
          <a:r>
            <a:rPr lang="pt-PT" sz="1300" kern="1200" dirty="0"/>
            <a:t> </a:t>
          </a:r>
          <a:endParaRPr lang="en-GB" sz="1300" kern="1200" dirty="0"/>
        </a:p>
      </dsp:txBody>
      <dsp:txXfrm>
        <a:off x="4369866" y="126978"/>
        <a:ext cx="1090756" cy="848461"/>
      </dsp:txXfrm>
    </dsp:sp>
    <dsp:sp modelId="{652C8DBA-7EE2-4E42-9CA6-28D313701E65}">
      <dsp:nvSpPr>
        <dsp:cNvPr id="0" name=""/>
        <dsp:cNvSpPr/>
      </dsp:nvSpPr>
      <dsp:spPr>
        <a:xfrm rot="5400000">
          <a:off x="4349603" y="2193649"/>
          <a:ext cx="890884" cy="10142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0B3E54-509E-413A-BAD6-48034CAE3DAD}">
      <dsp:nvSpPr>
        <dsp:cNvPr id="0" name=""/>
        <dsp:cNvSpPr/>
      </dsp:nvSpPr>
      <dsp:spPr>
        <a:xfrm>
          <a:off x="4113572" y="1206085"/>
          <a:ext cx="1499724" cy="104975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Split </a:t>
          </a:r>
          <a:r>
            <a:rPr lang="pt-PT" sz="2100" kern="1200" dirty="0" err="1"/>
            <a:t>into</a:t>
          </a:r>
          <a:r>
            <a:rPr lang="pt-PT" sz="2100" kern="1200" dirty="0"/>
            <a:t> </a:t>
          </a:r>
          <a:r>
            <a:rPr lang="pt-PT" sz="2100" kern="1200" dirty="0" err="1"/>
            <a:t>test</a:t>
          </a:r>
          <a:r>
            <a:rPr lang="pt-PT" sz="2100" kern="1200" dirty="0"/>
            <a:t> </a:t>
          </a:r>
          <a:r>
            <a:rPr lang="pt-PT" sz="2100" kern="1200" dirty="0" err="1"/>
            <a:t>and</a:t>
          </a:r>
          <a:r>
            <a:rPr lang="pt-PT" sz="2100" kern="1200" dirty="0"/>
            <a:t> </a:t>
          </a:r>
          <a:r>
            <a:rPr lang="pt-PT" sz="2100" kern="1200" dirty="0" err="1"/>
            <a:t>train</a:t>
          </a:r>
          <a:endParaRPr lang="en-GB" sz="2100" kern="1200" dirty="0"/>
        </a:p>
      </dsp:txBody>
      <dsp:txXfrm>
        <a:off x="4164826" y="1257339"/>
        <a:ext cx="1397216" cy="947250"/>
      </dsp:txXfrm>
    </dsp:sp>
    <dsp:sp modelId="{AA204F8F-CA8F-4F08-9485-8750493DBFE5}">
      <dsp:nvSpPr>
        <dsp:cNvPr id="0" name=""/>
        <dsp:cNvSpPr/>
      </dsp:nvSpPr>
      <dsp:spPr>
        <a:xfrm>
          <a:off x="5595202" y="1291458"/>
          <a:ext cx="1451404" cy="84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300" kern="1200" dirty="0"/>
            <a:t>70% </a:t>
          </a:r>
          <a:r>
            <a:rPr lang="pt-PT" sz="1300" kern="1200" dirty="0" err="1"/>
            <a:t>vs</a:t>
          </a:r>
          <a:r>
            <a:rPr lang="pt-PT" sz="1300" kern="1200" dirty="0"/>
            <a:t> 30%</a:t>
          </a:r>
          <a:endParaRPr lang="en-GB" sz="1300" kern="1200" dirty="0"/>
        </a:p>
      </dsp:txBody>
      <dsp:txXfrm>
        <a:off x="5595202" y="1291458"/>
        <a:ext cx="1451404" cy="848461"/>
      </dsp:txXfrm>
    </dsp:sp>
    <dsp:sp modelId="{D3A6469E-1EF9-4325-BD9F-022B6F02214A}">
      <dsp:nvSpPr>
        <dsp:cNvPr id="0" name=""/>
        <dsp:cNvSpPr/>
      </dsp:nvSpPr>
      <dsp:spPr>
        <a:xfrm rot="5400000">
          <a:off x="5593034" y="3372874"/>
          <a:ext cx="890884" cy="10142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7F3E09-D3F7-4F67-BF21-1E8C40CE6A48}">
      <dsp:nvSpPr>
        <dsp:cNvPr id="0" name=""/>
        <dsp:cNvSpPr/>
      </dsp:nvSpPr>
      <dsp:spPr>
        <a:xfrm>
          <a:off x="5357004" y="2385311"/>
          <a:ext cx="1499724" cy="104975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 err="1"/>
            <a:t>Modeling</a:t>
          </a:r>
          <a:endParaRPr lang="en-GB" sz="2100" kern="1200" dirty="0"/>
        </a:p>
      </dsp:txBody>
      <dsp:txXfrm>
        <a:off x="5408258" y="2436565"/>
        <a:ext cx="1397216" cy="947250"/>
      </dsp:txXfrm>
    </dsp:sp>
    <dsp:sp modelId="{CA04856E-71B3-4F0A-A183-EBF5E59010A4}">
      <dsp:nvSpPr>
        <dsp:cNvPr id="0" name=""/>
        <dsp:cNvSpPr/>
      </dsp:nvSpPr>
      <dsp:spPr>
        <a:xfrm>
          <a:off x="6856729" y="2485429"/>
          <a:ext cx="1090756" cy="84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300" kern="1200" dirty="0" err="1"/>
            <a:t>Parameter</a:t>
          </a:r>
          <a:r>
            <a:rPr lang="pt-PT" sz="1300" kern="1200" dirty="0"/>
            <a:t> </a:t>
          </a:r>
          <a:r>
            <a:rPr lang="pt-PT" sz="1300" kern="1200" dirty="0" err="1"/>
            <a:t>optimization</a:t>
          </a:r>
          <a:endParaRPr lang="en-GB" sz="1300" kern="1200" dirty="0"/>
        </a:p>
      </dsp:txBody>
      <dsp:txXfrm>
        <a:off x="6856729" y="2485429"/>
        <a:ext cx="1090756" cy="848461"/>
      </dsp:txXfrm>
    </dsp:sp>
    <dsp:sp modelId="{5AB30409-47A3-4B22-98AF-8AA9F224BDE9}">
      <dsp:nvSpPr>
        <dsp:cNvPr id="0" name=""/>
        <dsp:cNvSpPr/>
      </dsp:nvSpPr>
      <dsp:spPr>
        <a:xfrm>
          <a:off x="6600435" y="3564536"/>
          <a:ext cx="1499724" cy="104975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 err="1"/>
            <a:t>Evaluation</a:t>
          </a:r>
          <a:endParaRPr lang="en-GB" sz="2100" kern="1200" dirty="0"/>
        </a:p>
      </dsp:txBody>
      <dsp:txXfrm>
        <a:off x="6651689" y="3615790"/>
        <a:ext cx="1397216" cy="947250"/>
      </dsp:txXfrm>
    </dsp:sp>
    <dsp:sp modelId="{9C943D86-3CBE-4072-9932-06CD9484258F}">
      <dsp:nvSpPr>
        <dsp:cNvPr id="0" name=""/>
        <dsp:cNvSpPr/>
      </dsp:nvSpPr>
      <dsp:spPr>
        <a:xfrm>
          <a:off x="8100160" y="3664655"/>
          <a:ext cx="1090756" cy="84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 err="1"/>
            <a:t>Accuracy</a:t>
          </a:r>
          <a:r>
            <a:rPr lang="pt-PT" sz="1600" kern="1200" dirty="0"/>
            <a:t> Score</a:t>
          </a:r>
          <a:endParaRPr lang="en-GB" sz="1600" kern="1200" dirty="0"/>
        </a:p>
      </dsp:txBody>
      <dsp:txXfrm>
        <a:off x="8100160" y="3664655"/>
        <a:ext cx="1090756" cy="848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094AC-AE7A-4B1D-B37D-4EFA3D85C26B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67119-9E46-403F-9288-FFB25D36F6B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4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blote/nba-enhanced-stat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 NBA(</a:t>
            </a:r>
            <a:r>
              <a:rPr lang="pt-PT" dirty="0" err="1"/>
              <a:t>National</a:t>
            </a:r>
            <a:r>
              <a:rPr lang="pt-PT" dirty="0"/>
              <a:t> </a:t>
            </a:r>
            <a:r>
              <a:rPr lang="pt-PT" dirty="0" err="1"/>
              <a:t>Basketball</a:t>
            </a:r>
            <a:r>
              <a:rPr lang="pt-PT" dirty="0"/>
              <a:t> </a:t>
            </a:r>
            <a:r>
              <a:rPr lang="pt-PT" dirty="0" err="1"/>
              <a:t>Association</a:t>
            </a:r>
            <a:r>
              <a:rPr lang="pt-PT" dirty="0"/>
              <a:t>) é a principal liga mundial de Basquetebol, sendo um negócio que movimentou cerca de 8 mil milhões de dólares apenas na época de 2018-2019, estando o lucro espalhado por bilheteiras, contratos televisivos e patrocinadores. Um dos últimos mercados no qual a NBA, entre outros desportos, está a dar os primeiros passos é o das apostas, estando já legalizadas em 14 estados americanos, com legislação pendente em 5, e maioritariamente legais na Europa. A previsão é de que o mercado das apostas desportivas atinja os 8 mil milhões em 2024, sendo uma quota-parte o das apostas no basquetebol.</a:t>
            </a:r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67119-9E46-403F-9288-FFB25D36F6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79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 este trabalho pretendemos desenvolver um modelo ou conjunto de modelos preditivos que permita prever o </a:t>
            </a:r>
            <a:r>
              <a:rPr lang="pt-PT" dirty="0" err="1"/>
              <a:t>o</a:t>
            </a:r>
            <a:r>
              <a:rPr lang="pt-PT" dirty="0"/>
              <a:t> resultado de um jogo aleatório escolhido por nós. O </a:t>
            </a:r>
            <a:r>
              <a:rPr lang="pt-PT" dirty="0" err="1"/>
              <a:t>objectivo</a:t>
            </a:r>
            <a:r>
              <a:rPr lang="pt-PT" dirty="0"/>
              <a:t> será o modelo fornecer uma probabilidade da equipa A ou B ganhar o jogo em questão. Assim, o modelo poderá ser usado para uma maior </a:t>
            </a:r>
            <a:r>
              <a:rPr lang="pt-PT" dirty="0" err="1"/>
              <a:t>percepção</a:t>
            </a:r>
            <a:r>
              <a:rPr lang="pt-PT" dirty="0"/>
              <a:t> e </a:t>
            </a:r>
            <a:r>
              <a:rPr lang="pt-PT" dirty="0" err="1"/>
              <a:t>optimização</a:t>
            </a:r>
            <a:r>
              <a:rPr lang="pt-PT" dirty="0"/>
              <a:t> das </a:t>
            </a:r>
            <a:r>
              <a:rPr lang="pt-PT" dirty="0" err="1"/>
              <a:t>odds</a:t>
            </a:r>
            <a:r>
              <a:rPr lang="pt-PT" dirty="0"/>
              <a:t> do jogo e do mercado de apostas associado a este jogo em questão e desporto no geral.</a:t>
            </a:r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67119-9E46-403F-9288-FFB25D36F6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5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Para o </a:t>
            </a:r>
            <a:r>
              <a:rPr lang="en-US" sz="1200" dirty="0" err="1"/>
              <a:t>projecto</a:t>
            </a:r>
            <a:r>
              <a:rPr lang="en-US" sz="1200" dirty="0"/>
              <a:t> </a:t>
            </a:r>
            <a:r>
              <a:rPr lang="en-US" sz="1200" dirty="0" err="1"/>
              <a:t>usamos</a:t>
            </a:r>
            <a:r>
              <a:rPr lang="en-US" sz="1200" dirty="0"/>
              <a:t> um dataset </a:t>
            </a:r>
            <a:r>
              <a:rPr lang="en-US" sz="1200" dirty="0" err="1"/>
              <a:t>extraído</a:t>
            </a:r>
            <a:r>
              <a:rPr lang="en-US" sz="1200" dirty="0"/>
              <a:t> do Kaggle ( </a:t>
            </a:r>
            <a:r>
              <a:rPr lang="en-US" sz="1200" dirty="0">
                <a:hlinkClick r:id="rId3"/>
              </a:rPr>
              <a:t>https://www.kaggle.com/pablote/nba-enhanced-stats</a:t>
            </a:r>
            <a:r>
              <a:rPr lang="en-US" sz="1200" dirty="0"/>
              <a:t> ), que </a:t>
            </a:r>
            <a:r>
              <a:rPr lang="en-US" sz="1200" dirty="0" err="1"/>
              <a:t>contém</a:t>
            </a:r>
            <a:r>
              <a:rPr lang="en-US" sz="1200" dirty="0"/>
              <a:t> 17 </a:t>
            </a:r>
            <a:r>
              <a:rPr lang="en-US" sz="1200" dirty="0" err="1"/>
              <a:t>ficheiros</a:t>
            </a:r>
            <a:r>
              <a:rPr lang="en-US" sz="1200" dirty="0"/>
              <a:t> </a:t>
            </a:r>
            <a:r>
              <a:rPr lang="en-US" sz="1200" dirty="0" err="1"/>
              <a:t>referentes</a:t>
            </a:r>
            <a:r>
              <a:rPr lang="en-US" sz="1200" dirty="0"/>
              <a:t> a </a:t>
            </a:r>
            <a:r>
              <a:rPr lang="en-US" sz="1200" dirty="0" err="1"/>
              <a:t>múltiplas</a:t>
            </a:r>
            <a:r>
              <a:rPr lang="en-US" sz="1200" dirty="0"/>
              <a:t> </a:t>
            </a:r>
            <a:r>
              <a:rPr lang="en-US" sz="1200" dirty="0" err="1"/>
              <a:t>épocas</a:t>
            </a:r>
            <a:r>
              <a:rPr lang="en-US" sz="1200" dirty="0"/>
              <a:t>. </a:t>
            </a:r>
            <a:r>
              <a:rPr lang="en-US" sz="1200" dirty="0" err="1"/>
              <a:t>Após</a:t>
            </a:r>
            <a:r>
              <a:rPr lang="en-US" sz="1200" dirty="0"/>
              <a:t> </a:t>
            </a:r>
            <a:r>
              <a:rPr lang="en-US" sz="1200" dirty="0" err="1"/>
              <a:t>verificação</a:t>
            </a:r>
            <a:r>
              <a:rPr lang="en-US" sz="1200" dirty="0"/>
              <a:t> da data </a:t>
            </a:r>
            <a:r>
              <a:rPr lang="en-US" sz="1200" dirty="0" err="1"/>
              <a:t>englobada</a:t>
            </a:r>
            <a:r>
              <a:rPr lang="en-US" sz="1200" dirty="0"/>
              <a:t> no </a:t>
            </a:r>
            <a:r>
              <a:rPr lang="en-US" sz="1200" dirty="0" err="1"/>
              <a:t>ficheiro</a:t>
            </a:r>
            <a:r>
              <a:rPr lang="en-US" sz="1200" dirty="0"/>
              <a:t>, </a:t>
            </a:r>
            <a:r>
              <a:rPr lang="en-US" sz="1200" dirty="0" err="1"/>
              <a:t>nós</a:t>
            </a:r>
            <a:r>
              <a:rPr lang="en-US" sz="1200" dirty="0"/>
              <a:t> </a:t>
            </a:r>
            <a:r>
              <a:rPr lang="en-US" sz="1200" dirty="0" err="1"/>
              <a:t>usamos</a:t>
            </a:r>
            <a:r>
              <a:rPr lang="en-US" sz="1200" dirty="0"/>
              <a:t> 4 </a:t>
            </a:r>
            <a:r>
              <a:rPr lang="en-US" sz="1200" dirty="0" err="1"/>
              <a:t>ficheiros</a:t>
            </a:r>
            <a:r>
              <a:rPr lang="en-US" sz="1200" dirty="0"/>
              <a:t>, com dados </a:t>
            </a:r>
            <a:r>
              <a:rPr lang="en-US" sz="1200" dirty="0" err="1"/>
              <a:t>referentes</a:t>
            </a:r>
            <a:r>
              <a:rPr lang="en-US" sz="1200" dirty="0"/>
              <a:t> </a:t>
            </a:r>
            <a:r>
              <a:rPr lang="en-US" sz="1200" dirty="0" err="1"/>
              <a:t>às</a:t>
            </a:r>
            <a:r>
              <a:rPr lang="en-US" sz="1200" dirty="0"/>
              <a:t> </a:t>
            </a:r>
            <a:r>
              <a:rPr lang="en-US" sz="1200" dirty="0" err="1"/>
              <a:t>épocas</a:t>
            </a:r>
            <a:r>
              <a:rPr lang="en-US" sz="1200" dirty="0"/>
              <a:t> entre 2012-2018, que </a:t>
            </a:r>
            <a:r>
              <a:rPr lang="en-US" sz="1200" dirty="0" err="1"/>
              <a:t>engloba</a:t>
            </a:r>
            <a:r>
              <a:rPr lang="en-US" sz="1200" dirty="0"/>
              <a:t> um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maior</a:t>
            </a:r>
            <a:r>
              <a:rPr lang="en-US" sz="1200" dirty="0"/>
              <a:t> de dados e </a:t>
            </a:r>
            <a:r>
              <a:rPr lang="en-US" sz="1200" dirty="0" err="1"/>
              <a:t>estatísticas</a:t>
            </a:r>
            <a:r>
              <a:rPr lang="en-US" dirty="0"/>
              <a:t>.</a:t>
            </a:r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67119-9E46-403F-9288-FFB25D36F6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5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 values were dropped.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this we can see that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boxscore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team share almost all features, therefore we decided to exclude from this analysis the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boxscore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work with team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only instead.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67119-9E46-403F-9288-FFB25D36F6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Numa </a:t>
            </a:r>
            <a:r>
              <a:rPr lang="pt-PT" dirty="0" err="1"/>
              <a:t>perspectiva</a:t>
            </a:r>
            <a:r>
              <a:rPr lang="pt-PT" dirty="0"/>
              <a:t> futura, haveria 3 principais caminhos que pensamos em levar trabalhando com este </a:t>
            </a:r>
            <a:r>
              <a:rPr lang="pt-PT" dirty="0" err="1"/>
              <a:t>projecto</a:t>
            </a:r>
            <a:r>
              <a:rPr lang="pt-PT" dirty="0"/>
              <a:t>. Um era a partir do mesmo poder de computação, realizar um estudo mais aprofundado sobre o efeito de cada árbitro no valor de certas estatísticas, mais nomeadamente as faltas e o ritmo do jogo, de modo a poder perceber quais os árbitros mais influenciais.</a:t>
            </a:r>
          </a:p>
          <a:p>
            <a:r>
              <a:rPr lang="pt-PT" dirty="0"/>
              <a:t>Uma segunda ideia que consideramos a possibilidade é usando os modelos obtidos neste </a:t>
            </a:r>
            <a:r>
              <a:rPr lang="pt-PT" dirty="0" err="1"/>
              <a:t>projecto</a:t>
            </a:r>
            <a:r>
              <a:rPr lang="pt-PT" dirty="0"/>
              <a:t>, conseguir criar uma maneira de ter uma base de dados que seja atualizado numa base diária com as estatísticas de cada equipa, onde seria corrido o nosso modelo de modo a prever ao longo do ano qualquer jogo de nossa escolha.</a:t>
            </a:r>
          </a:p>
          <a:p>
            <a:r>
              <a:rPr lang="pt-PT" dirty="0"/>
              <a:t>Por terceiro lugar, e como resposta a um dos obstáculos que tivemos durante o trabalho e a sua aplicação num modelo mais atual, gostaríamos de criar um modelo que tivesse em conta a vertente menos estatística dos jogos da NBA, como o tempo de viagem que cada equipa tem, a hora de começo, o descanso de certos jogadores ou a troca de jogadores durante a época.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67119-9E46-403F-9288-FFB25D36F6B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12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394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65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03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40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33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331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0046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9817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2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624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750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4737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621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467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418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978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54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FDEE-D89C-4702-A211-E39EADB6CDFE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536C-5B35-4945-8985-1BBB4799BD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205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29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A0A45F-6691-40DC-9EAD-06B3C2E75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5149" y="810888"/>
            <a:ext cx="7559039" cy="3027360"/>
          </a:xfrm>
        </p:spPr>
        <p:txBody>
          <a:bodyPr>
            <a:normAutofit/>
          </a:bodyPr>
          <a:lstStyle/>
          <a:p>
            <a:r>
              <a:rPr lang="pt-PT" sz="4400" dirty="0" err="1"/>
              <a:t>Predicting</a:t>
            </a:r>
            <a:r>
              <a:rPr lang="pt-PT" sz="4400" dirty="0"/>
              <a:t> </a:t>
            </a:r>
            <a:r>
              <a:rPr lang="pt-PT" sz="4400" dirty="0" err="1"/>
              <a:t>the</a:t>
            </a:r>
            <a:r>
              <a:rPr lang="pt-PT" sz="4400" dirty="0"/>
              <a:t> </a:t>
            </a:r>
            <a:r>
              <a:rPr lang="pt-PT" sz="4400" dirty="0" err="1"/>
              <a:t>result</a:t>
            </a:r>
            <a:r>
              <a:rPr lang="pt-PT" sz="4400" dirty="0"/>
              <a:t> </a:t>
            </a:r>
            <a:r>
              <a:rPr lang="pt-PT" sz="4400" dirty="0" err="1"/>
              <a:t>of</a:t>
            </a:r>
            <a:r>
              <a:rPr lang="pt-PT" sz="4400" dirty="0"/>
              <a:t> NBA games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30D047-3345-49F6-8E97-B6E96934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149" y="4222658"/>
            <a:ext cx="7539989" cy="1828801"/>
          </a:xfrm>
        </p:spPr>
        <p:txBody>
          <a:bodyPr>
            <a:normAutofit/>
          </a:bodyPr>
          <a:lstStyle/>
          <a:p>
            <a:r>
              <a:rPr lang="pt-PT" sz="1600" cap="none" dirty="0">
                <a:solidFill>
                  <a:schemeClr val="tx1"/>
                </a:solidFill>
              </a:rPr>
              <a:t>Nuno Sousa – 201405361	</a:t>
            </a:r>
          </a:p>
          <a:p>
            <a:r>
              <a:rPr lang="pt-PT" sz="1600" cap="none" dirty="0">
                <a:solidFill>
                  <a:schemeClr val="tx1"/>
                </a:solidFill>
              </a:rPr>
              <a:t>Ofélia Godinho – 201302862</a:t>
            </a:r>
          </a:p>
          <a:p>
            <a:r>
              <a:rPr lang="en-GB" sz="1600" cap="none" dirty="0">
                <a:solidFill>
                  <a:schemeClr val="tx1"/>
                </a:solidFill>
              </a:rPr>
              <a:t>Introduction To Data Science 2019/2020 </a:t>
            </a:r>
            <a:endParaRPr lang="pt-PT" sz="1600" cap="none" dirty="0">
              <a:solidFill>
                <a:schemeClr val="tx1"/>
              </a:solidFill>
            </a:endParaRPr>
          </a:p>
        </p:txBody>
      </p:sp>
      <p:grpSp>
        <p:nvGrpSpPr>
          <p:cNvPr id="193" name="Group 131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87" name="Graphic 6">
            <a:extLst>
              <a:ext uri="{FF2B5EF4-FFF2-40B4-BE49-F238E27FC236}">
                <a16:creationId xmlns:a16="http://schemas.microsoft.com/office/drawing/2014/main" id="{385EBF8B-81E7-4E10-A397-D633874F5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53825">
            <a:off x="6885604" y="4511359"/>
            <a:ext cx="1797693" cy="1797693"/>
          </a:xfrm>
          <a:prstGeom prst="rect">
            <a:avLst/>
          </a:prstGeom>
        </p:spPr>
      </p:pic>
      <p:pic>
        <p:nvPicPr>
          <p:cNvPr id="5" name="Gráfico 4" descr="Tendência ascendente">
            <a:extLst>
              <a:ext uri="{FF2B5EF4-FFF2-40B4-BE49-F238E27FC236}">
                <a16:creationId xmlns:a16="http://schemas.microsoft.com/office/drawing/2014/main" id="{9E30AA1C-7053-491B-B058-1EC5ED8C8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274" y="4964555"/>
            <a:ext cx="1444207" cy="1444207"/>
          </a:xfrm>
          <a:prstGeom prst="rect">
            <a:avLst/>
          </a:prstGeom>
        </p:spPr>
      </p:pic>
      <p:pic>
        <p:nvPicPr>
          <p:cNvPr id="7" name="Gráfico 6" descr="Alvo">
            <a:extLst>
              <a:ext uri="{FF2B5EF4-FFF2-40B4-BE49-F238E27FC236}">
                <a16:creationId xmlns:a16="http://schemas.microsoft.com/office/drawing/2014/main" id="{89F8E8C3-350F-42C4-AD63-723A9417C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247617">
            <a:off x="8441296" y="3382901"/>
            <a:ext cx="1735479" cy="1735479"/>
          </a:xfrm>
          <a:prstGeom prst="rect">
            <a:avLst/>
          </a:prstGeom>
        </p:spPr>
      </p:pic>
      <p:pic>
        <p:nvPicPr>
          <p:cNvPr id="9" name="Imagem 8" descr="Uma imagem com desenho&#10;&#10;Descrição gerada automaticamente">
            <a:extLst>
              <a:ext uri="{FF2B5EF4-FFF2-40B4-BE49-F238E27FC236}">
                <a16:creationId xmlns:a16="http://schemas.microsoft.com/office/drawing/2014/main" id="{748C5DB6-6DA2-4E48-9595-B706F8D34D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410" y="358014"/>
            <a:ext cx="2385555" cy="9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78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EE22-1E00-4C7B-85F0-95E200E1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err="1"/>
              <a:t>Modeling</a:t>
            </a:r>
            <a:endParaRPr lang="en-GB" cap="none" dirty="0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6A0DE70B-7BFD-455D-81F4-09A821B44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00850"/>
              </p:ext>
            </p:extLst>
          </p:nvPr>
        </p:nvGraphicFramePr>
        <p:xfrm>
          <a:off x="1141413" y="20970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85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845AE-D8C0-41FC-8181-31568DF5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Results</a:t>
            </a:r>
            <a:r>
              <a:rPr lang="pt-PT" cap="none" dirty="0"/>
              <a:t> </a:t>
            </a:r>
            <a:endParaRPr lang="en-GB" cap="none" dirty="0"/>
          </a:p>
        </p:txBody>
      </p:sp>
      <p:graphicFrame>
        <p:nvGraphicFramePr>
          <p:cNvPr id="3" name="Marcador de Posição de Conteúdo 2">
            <a:extLst>
              <a:ext uri="{FF2B5EF4-FFF2-40B4-BE49-F238E27FC236}">
                <a16:creationId xmlns:a16="http://schemas.microsoft.com/office/drawing/2014/main" id="{7CE67C59-AD00-40A8-AC3E-7B3A309BE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61019"/>
              </p:ext>
            </p:extLst>
          </p:nvPr>
        </p:nvGraphicFramePr>
        <p:xfrm>
          <a:off x="357083" y="1862883"/>
          <a:ext cx="12061059" cy="464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8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845AE-D8C0-41FC-8181-31568DF5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Parameter</a:t>
            </a:r>
            <a:r>
              <a:rPr lang="pt-PT" cap="none" dirty="0"/>
              <a:t> </a:t>
            </a:r>
            <a:r>
              <a:rPr lang="pt-PT" cap="none" dirty="0" err="1"/>
              <a:t>Optimization</a:t>
            </a:r>
            <a:r>
              <a:rPr lang="pt-PT" cap="none" dirty="0"/>
              <a:t> </a:t>
            </a:r>
            <a:endParaRPr lang="en-GB" cap="none" dirty="0"/>
          </a:p>
        </p:txBody>
      </p:sp>
      <p:sp>
        <p:nvSpPr>
          <p:cNvPr id="17" name="Marcador de Posição de Conteúdo 16">
            <a:extLst>
              <a:ext uri="{FF2B5EF4-FFF2-40B4-BE49-F238E27FC236}">
                <a16:creationId xmlns:a16="http://schemas.microsoft.com/office/drawing/2014/main" id="{E374F3E9-D386-4451-B941-F3E46815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3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845AE-D8C0-41FC-8181-31568DF5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Results</a:t>
            </a:r>
            <a:r>
              <a:rPr lang="pt-PT" cap="none" dirty="0"/>
              <a:t> </a:t>
            </a:r>
            <a:endParaRPr lang="en-GB" cap="none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C6BB5D13-BAC1-45E3-A013-1341522F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663" y="1980014"/>
            <a:ext cx="2899301" cy="3541712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6BCA4FC-19FC-48C4-A559-AA25C47EC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6" y="1677264"/>
            <a:ext cx="6597010" cy="45622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BC1464A-2174-412A-9A9F-450C903C77F7}"/>
              </a:ext>
            </a:extLst>
          </p:cNvPr>
          <p:cNvSpPr txBox="1"/>
          <p:nvPr/>
        </p:nvSpPr>
        <p:spPr>
          <a:xfrm>
            <a:off x="3003304" y="6237328"/>
            <a:ext cx="3256914" cy="37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results</a:t>
            </a:r>
            <a:endParaRPr lang="en-GB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3DA76CD-12BB-495D-973C-324271F19E5A}"/>
              </a:ext>
            </a:extLst>
          </p:cNvPr>
          <p:cNvSpPr txBox="1"/>
          <p:nvPr/>
        </p:nvSpPr>
        <p:spPr>
          <a:xfrm>
            <a:off x="8266882" y="5590997"/>
            <a:ext cx="266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top 5 </a:t>
            </a:r>
            <a:r>
              <a:rPr lang="pt-PT" dirty="0" err="1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98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845AE-D8C0-41FC-8181-31568DF5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Results</a:t>
            </a:r>
            <a:r>
              <a:rPr lang="pt-PT" cap="none" dirty="0"/>
              <a:t> </a:t>
            </a:r>
            <a:endParaRPr lang="en-GB" cap="none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A2653E5A-67C9-4E78-B7B8-DF0802C8C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85" y="1690846"/>
            <a:ext cx="4463996" cy="417930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3036506-A0A6-4042-A941-DC0030AC3BBA}"/>
              </a:ext>
            </a:extLst>
          </p:cNvPr>
          <p:cNvSpPr txBox="1"/>
          <p:nvPr/>
        </p:nvSpPr>
        <p:spPr>
          <a:xfrm>
            <a:off x="3670685" y="5870150"/>
            <a:ext cx="446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Accuracy</a:t>
            </a:r>
            <a:r>
              <a:rPr lang="pt-PT" dirty="0"/>
              <a:t> Score </a:t>
            </a:r>
            <a:r>
              <a:rPr lang="pt-PT" dirty="0" err="1"/>
              <a:t>achieved</a:t>
            </a:r>
            <a:r>
              <a:rPr lang="pt-PT" dirty="0"/>
              <a:t> for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10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845AE-D8C0-41FC-8181-31568DF5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Normalization</a:t>
            </a:r>
            <a:r>
              <a:rPr lang="pt-PT" cap="none" dirty="0"/>
              <a:t>/</a:t>
            </a:r>
            <a:r>
              <a:rPr lang="pt-PT" cap="none" dirty="0" err="1"/>
              <a:t>Standardization</a:t>
            </a:r>
            <a:r>
              <a:rPr lang="pt-PT" cap="none" dirty="0"/>
              <a:t> </a:t>
            </a:r>
            <a:endParaRPr lang="en-GB" cap="none" dirty="0"/>
          </a:p>
        </p:txBody>
      </p:sp>
      <p:pic>
        <p:nvPicPr>
          <p:cNvPr id="7" name="Marcador de Posição de Conteúdo 6" descr="Uma imagem com teclado&#10;&#10;Descrição gerada automaticamente">
            <a:extLst>
              <a:ext uri="{FF2B5EF4-FFF2-40B4-BE49-F238E27FC236}">
                <a16:creationId xmlns:a16="http://schemas.microsoft.com/office/drawing/2014/main" id="{C5A78FBE-0995-47CF-B4EE-5AA4D4306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6" t="24551" r="21203"/>
          <a:stretch/>
        </p:blipFill>
        <p:spPr>
          <a:xfrm>
            <a:off x="1419709" y="1834532"/>
            <a:ext cx="4954587" cy="4519335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9247E85-AE62-44D8-B177-47F949BCD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73" y="2023668"/>
            <a:ext cx="4434338" cy="41410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D4D993B-E700-4DA5-991F-FAB97C5888CC}"/>
              </a:ext>
            </a:extLst>
          </p:cNvPr>
          <p:cNvSpPr txBox="1"/>
          <p:nvPr/>
        </p:nvSpPr>
        <p:spPr>
          <a:xfrm>
            <a:off x="1262995" y="6353867"/>
            <a:ext cx="553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Example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histograms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numerical</a:t>
            </a:r>
            <a:r>
              <a:rPr lang="pt-PT" dirty="0"/>
              <a:t> </a:t>
            </a:r>
            <a:r>
              <a:rPr lang="pt-PT" dirty="0" err="1"/>
              <a:t>variables</a:t>
            </a:r>
            <a:endParaRPr lang="en-GB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3342EC-C476-4A95-A73A-EFCC182A060D}"/>
              </a:ext>
            </a:extLst>
          </p:cNvPr>
          <p:cNvSpPr txBox="1"/>
          <p:nvPr/>
        </p:nvSpPr>
        <p:spPr>
          <a:xfrm>
            <a:off x="6583415" y="6164730"/>
            <a:ext cx="4463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Accuracy</a:t>
            </a:r>
            <a:r>
              <a:rPr lang="pt-PT" dirty="0"/>
              <a:t> Score </a:t>
            </a:r>
            <a:r>
              <a:rPr lang="pt-PT" dirty="0" err="1"/>
              <a:t>achieved</a:t>
            </a:r>
            <a:r>
              <a:rPr lang="pt-PT" dirty="0"/>
              <a:t> for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en-GB" dirty="0"/>
              <a:t> with both scaled and not scaled data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516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845AE-D8C0-41FC-8181-31568DF5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Results</a:t>
            </a:r>
            <a:r>
              <a:rPr lang="pt-PT" cap="none" dirty="0"/>
              <a:t> </a:t>
            </a:r>
            <a:endParaRPr lang="en-GB" cap="none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0751BFEF-6C54-4A5A-8433-9C8728CDC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73" y="1912422"/>
            <a:ext cx="10579927" cy="38955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FD47919-D4DD-4BDD-9474-1B32478EE101}"/>
              </a:ext>
            </a:extLst>
          </p:cNvPr>
          <p:cNvSpPr txBox="1"/>
          <p:nvPr/>
        </p:nvSpPr>
        <p:spPr>
          <a:xfrm>
            <a:off x="2327052" y="5870150"/>
            <a:ext cx="705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Accuracy</a:t>
            </a:r>
            <a:r>
              <a:rPr lang="pt-PT" dirty="0"/>
              <a:t> Score </a:t>
            </a:r>
            <a:r>
              <a:rPr lang="pt-PT" dirty="0" err="1"/>
              <a:t>achieved</a:t>
            </a:r>
            <a:r>
              <a:rPr lang="pt-PT" dirty="0"/>
              <a:t> for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under</a:t>
            </a:r>
            <a:r>
              <a:rPr lang="pt-PT" dirty="0"/>
              <a:t> diferente </a:t>
            </a:r>
            <a:r>
              <a:rPr lang="pt-PT" dirty="0" err="1"/>
              <a:t>conditions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46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F07F9-A24F-4E8A-B01A-E080CDE1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Proof of Concept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124C93-5825-478A-A5A4-81E1E140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01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E55BA-1936-4625-A105-FEA6954B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perspectives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F27F0C-057D-43AA-8E94-A00BFB3D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78" y="1846555"/>
            <a:ext cx="10044234" cy="3944646"/>
          </a:xfrm>
        </p:spPr>
        <p:txBody>
          <a:bodyPr>
            <a:normAutofit/>
          </a:bodyPr>
          <a:lstStyle/>
          <a:p>
            <a:r>
              <a:rPr lang="pt-PT" dirty="0" err="1"/>
              <a:t>Evaluate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effect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specific</a:t>
            </a:r>
            <a:r>
              <a:rPr lang="pt-PT" dirty="0"/>
              <a:t> </a:t>
            </a:r>
            <a:r>
              <a:rPr lang="pt-PT" dirty="0" err="1"/>
              <a:t>variables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variables</a:t>
            </a:r>
            <a:r>
              <a:rPr lang="pt-PT" dirty="0"/>
              <a:t> – </a:t>
            </a:r>
            <a:r>
              <a:rPr lang="pt-PT" dirty="0" err="1"/>
              <a:t>officials</a:t>
            </a:r>
            <a:r>
              <a:rPr lang="pt-PT" dirty="0"/>
              <a:t>, </a:t>
            </a:r>
            <a:r>
              <a:rPr lang="pt-PT" dirty="0" err="1"/>
              <a:t>faults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game </a:t>
            </a:r>
            <a:r>
              <a:rPr lang="pt-PT" dirty="0" err="1"/>
              <a:t>pace</a:t>
            </a:r>
            <a:r>
              <a:rPr lang="pt-PT" dirty="0"/>
              <a:t>.</a:t>
            </a:r>
          </a:p>
          <a:p>
            <a:r>
              <a:rPr lang="pt-PT" dirty="0" err="1"/>
              <a:t>Deployement</a:t>
            </a:r>
            <a:r>
              <a:rPr lang="pt-PT" dirty="0"/>
              <a:t>.</a:t>
            </a:r>
          </a:p>
          <a:p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variables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are </a:t>
            </a:r>
            <a:r>
              <a:rPr lang="pt-PT" dirty="0" err="1"/>
              <a:t>not</a:t>
            </a:r>
            <a:r>
              <a:rPr lang="pt-PT" dirty="0"/>
              <a:t> game </a:t>
            </a:r>
            <a:r>
              <a:rPr lang="pt-PT" dirty="0" err="1"/>
              <a:t>statistics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as teams </a:t>
            </a:r>
            <a:r>
              <a:rPr lang="pt-PT" dirty="0" err="1"/>
              <a:t>commute</a:t>
            </a:r>
            <a:r>
              <a:rPr lang="pt-PT" dirty="0"/>
              <a:t> time, time </a:t>
            </a:r>
            <a:r>
              <a:rPr lang="pt-PT" dirty="0" err="1"/>
              <a:t>and</a:t>
            </a:r>
            <a:r>
              <a:rPr lang="pt-PT" dirty="0"/>
              <a:t> date </a:t>
            </a:r>
            <a:r>
              <a:rPr lang="pt-PT" dirty="0" err="1"/>
              <a:t>of</a:t>
            </a:r>
            <a:r>
              <a:rPr lang="pt-PT" dirty="0"/>
              <a:t> game,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resting</a:t>
            </a:r>
            <a:r>
              <a:rPr lang="pt-PT" dirty="0"/>
              <a:t> time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specific</a:t>
            </a:r>
            <a:r>
              <a:rPr lang="pt-PT" dirty="0"/>
              <a:t> </a:t>
            </a:r>
            <a:r>
              <a:rPr lang="pt-PT" dirty="0" err="1"/>
              <a:t>players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changes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teams.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80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6D2F8-6AF1-439F-9B64-FAFF70CC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Conclusion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455483-CF2D-41B4-9291-0D90918B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0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06CFF-8831-477D-8036-51CC5174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Business </a:t>
            </a:r>
            <a:r>
              <a:rPr lang="pt-PT" cap="none" dirty="0" err="1"/>
              <a:t>Understanding</a:t>
            </a:r>
            <a:endParaRPr lang="pt-PT" cap="none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4EEE274-F366-4B53-90FA-2217F236A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16897"/>
              </p:ext>
            </p:extLst>
          </p:nvPr>
        </p:nvGraphicFramePr>
        <p:xfrm>
          <a:off x="2146072" y="1799303"/>
          <a:ext cx="7899856" cy="4693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29D23498-8EA3-4418-901B-A67727374F42}"/>
              </a:ext>
            </a:extLst>
          </p:cNvPr>
          <p:cNvSpPr txBox="1">
            <a:spLocks/>
          </p:cNvSpPr>
          <p:nvPr/>
        </p:nvSpPr>
        <p:spPr>
          <a:xfrm>
            <a:off x="1293812" y="24018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901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6E63C-08C8-4F46-8045-B8E3277C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Data </a:t>
            </a:r>
            <a:r>
              <a:rPr lang="pt-PT" cap="none" dirty="0" err="1"/>
              <a:t>Goals</a:t>
            </a:r>
            <a:r>
              <a:rPr lang="pt-PT" cap="none" dirty="0"/>
              <a:t> </a:t>
            </a:r>
            <a:r>
              <a:rPr lang="pt-PT" cap="none" dirty="0" err="1"/>
              <a:t>And</a:t>
            </a:r>
            <a:r>
              <a:rPr lang="pt-PT" cap="none" dirty="0"/>
              <a:t> </a:t>
            </a:r>
            <a:r>
              <a:rPr lang="pt-PT" cap="none" dirty="0" err="1"/>
              <a:t>Its</a:t>
            </a:r>
            <a:r>
              <a:rPr lang="pt-PT" cap="none" dirty="0"/>
              <a:t> </a:t>
            </a:r>
            <a:r>
              <a:rPr lang="pt-PT" cap="none" dirty="0" err="1"/>
              <a:t>Relation</a:t>
            </a:r>
            <a:r>
              <a:rPr lang="pt-PT" cap="none" dirty="0"/>
              <a:t> To </a:t>
            </a:r>
            <a:r>
              <a:rPr lang="pt-PT" cap="none" dirty="0" err="1"/>
              <a:t>The</a:t>
            </a:r>
            <a:r>
              <a:rPr lang="pt-PT" cap="none" dirty="0"/>
              <a:t> Business </a:t>
            </a:r>
            <a:r>
              <a:rPr lang="pt-PT" cap="none" dirty="0" err="1"/>
              <a:t>Goal</a:t>
            </a:r>
            <a:endParaRPr lang="pt-PT" cap="none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6305D05-1478-4F12-987A-46AF14C57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69048"/>
              </p:ext>
            </p:extLst>
          </p:nvPr>
        </p:nvGraphicFramePr>
        <p:xfrm>
          <a:off x="3466904" y="2097088"/>
          <a:ext cx="5466080" cy="3654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AB64D53-D63A-45C8-908B-41818157B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305217"/>
              </p:ext>
            </p:extLst>
          </p:nvPr>
        </p:nvGraphicFramePr>
        <p:xfrm>
          <a:off x="1947591" y="2475914"/>
          <a:ext cx="7941996" cy="5719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4428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E884C-5A74-4505-B5CC-8FB62829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Data </a:t>
            </a:r>
            <a:r>
              <a:rPr lang="pt-PT" cap="none" dirty="0" err="1"/>
              <a:t>Understanding</a:t>
            </a:r>
            <a:endParaRPr lang="pt-PT" cap="non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AA32A2-6C44-462D-BBDB-546E3802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12" y="2359865"/>
            <a:ext cx="6194057" cy="29223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dirty="0"/>
              <a:t>Data Set: </a:t>
            </a:r>
          </a:p>
          <a:p>
            <a:pPr marL="0" indent="0" algn="ctr">
              <a:buNone/>
            </a:pPr>
            <a:r>
              <a:rPr lang="en-GB" sz="2000" dirty="0"/>
              <a:t>NBA Enhanced Box Score and Standings (2012 - 2018) </a:t>
            </a:r>
          </a:p>
          <a:p>
            <a:pPr marL="0" indent="0" algn="ctr">
              <a:buNone/>
            </a:pPr>
            <a:r>
              <a:rPr lang="en-GB" sz="2000" dirty="0"/>
              <a:t>(Box Scores and Standings stats with advanced calculations)</a:t>
            </a:r>
          </a:p>
        </p:txBody>
      </p:sp>
      <p:pic>
        <p:nvPicPr>
          <p:cNvPr id="5" name="Imagem 4" descr="Uma imagem com símbolo, roda&#10;&#10;Descrição gerada automaticamente">
            <a:extLst>
              <a:ext uri="{FF2B5EF4-FFF2-40B4-BE49-F238E27FC236}">
                <a16:creationId xmlns:a16="http://schemas.microsoft.com/office/drawing/2014/main" id="{8E9185EC-5F30-425B-BAD9-2BABA5BDC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91" y="4375505"/>
            <a:ext cx="1854298" cy="716181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D03229C-C82E-4084-B855-F08D1549A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41597"/>
              </p:ext>
            </p:extLst>
          </p:nvPr>
        </p:nvGraphicFramePr>
        <p:xfrm>
          <a:off x="6986953" y="1755070"/>
          <a:ext cx="3924887" cy="4484412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507251">
                  <a:extLst>
                    <a:ext uri="{9D8B030D-6E8A-4147-A177-3AD203B41FA5}">
                      <a16:colId xmlns:a16="http://schemas.microsoft.com/office/drawing/2014/main" val="3602362674"/>
                    </a:ext>
                  </a:extLst>
                </a:gridCol>
                <a:gridCol w="780902">
                  <a:extLst>
                    <a:ext uri="{9D8B030D-6E8A-4147-A177-3AD203B41FA5}">
                      <a16:colId xmlns:a16="http://schemas.microsoft.com/office/drawing/2014/main" val="3351178342"/>
                    </a:ext>
                  </a:extLst>
                </a:gridCol>
                <a:gridCol w="636734">
                  <a:extLst>
                    <a:ext uri="{9D8B030D-6E8A-4147-A177-3AD203B41FA5}">
                      <a16:colId xmlns:a16="http://schemas.microsoft.com/office/drawing/2014/main" val="15795587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Name</a:t>
                      </a:r>
                      <a:endParaRPr lang="en-GB" sz="1400" b="1" dirty="0">
                        <a:effectLst/>
                      </a:endParaRP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Size</a:t>
                      </a:r>
                      <a:endParaRPr lang="en-GB" sz="1400" b="1">
                        <a:effectLst/>
                      </a:endParaRP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File</a:t>
                      </a:r>
                      <a:endParaRPr lang="en-GB" sz="1400" b="1">
                        <a:effectLst/>
                      </a:endParaRP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39778593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2012-18_officialBoxScore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25,5 MB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'.csv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2255276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2012-18_playerBoxScore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35,2 MB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'.csv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32906975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2012-18_standings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5,34 MB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'.csv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30200937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2012-18_teamBoxScore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8,88 MB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'.csv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19627962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2016-17_officialBoxScore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4,26 MB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'.csv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20398758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2016-17_playerBoxScore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5,93 MB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'.csv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9214877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2016-17_standings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892 KB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'.csv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23322229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2016-17_teamBoxScore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1,48 MB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'.csv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9348669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2017-18_officialBoxScore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4,26 MB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'.csv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687690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2017-18_playerBoxScore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5,92 MB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'.csv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357336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2017-18_standings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936 KB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'.csv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20896977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2017-18_teamBoxScore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1,48 MB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'.csv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398238022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metadata_officialBoxScore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42 KB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'.pdf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22969791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metadata_playerBoxScore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35 KB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'.pdf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122090013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metadata_standing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34 KB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'.pdf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34982761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metadata_teamBoxScore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42 KB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'.pdf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625736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teamBoxScore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714 KB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'.csv '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229108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88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E884C-5A74-4505-B5CC-8FB62829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Data </a:t>
            </a:r>
            <a:r>
              <a:rPr lang="pt-PT" cap="none" dirty="0" err="1"/>
              <a:t>Understanding</a:t>
            </a:r>
            <a:endParaRPr lang="pt-PT" cap="none" dirty="0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073645D0-BF30-465D-8168-2E07C3E12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069649"/>
              </p:ext>
            </p:extLst>
          </p:nvPr>
        </p:nvGraphicFramePr>
        <p:xfrm>
          <a:off x="2728887" y="2097088"/>
          <a:ext cx="6734226" cy="18491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2693167">
                  <a:extLst>
                    <a:ext uri="{9D8B030D-6E8A-4147-A177-3AD203B41FA5}">
                      <a16:colId xmlns:a16="http://schemas.microsoft.com/office/drawing/2014/main" val="2142104165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789238571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2773382552"/>
                    </a:ext>
                  </a:extLst>
                </a:gridCol>
                <a:gridCol w="1740311">
                  <a:extLst>
                    <a:ext uri="{9D8B030D-6E8A-4147-A177-3AD203B41FA5}">
                      <a16:colId xmlns:a16="http://schemas.microsoft.com/office/drawing/2014/main" val="42901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none" strike="noStrike" kern="1200" dirty="0">
                          <a:effectLst/>
                        </a:rPr>
                        <a:t>Variables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none" strike="noStrike" kern="1200" dirty="0">
                          <a:effectLst/>
                        </a:rPr>
                        <a:t>Events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none" strike="noStrike" kern="1200" dirty="0">
                          <a:effectLst/>
                        </a:rPr>
                        <a:t>Missing Values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18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GB" sz="1800" dirty="0">
                          <a:effectLst/>
                        </a:rPr>
                        <a:t>2012-18_officialBoxScore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none" strike="noStrike" kern="1200" dirty="0">
                          <a:effectLst/>
                        </a:rPr>
                        <a:t>119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none" strike="noStrike" kern="1200" dirty="0">
                          <a:effectLst/>
                        </a:rPr>
                        <a:t>44284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sz="1800" dirty="0">
                          <a:effectLst/>
                        </a:rPr>
                        <a:t>2012-18_playerBoxScore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none" strike="noStrike" kern="1200" dirty="0">
                          <a:effectLst/>
                        </a:rPr>
                        <a:t>51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none" strike="noStrike" kern="1200" dirty="0">
                          <a:effectLst/>
                        </a:rPr>
                        <a:t>155713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none" strike="noStrike" kern="1200" dirty="0">
                          <a:effectLst/>
                        </a:rPr>
                        <a:t>41 rows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sz="1800" dirty="0">
                          <a:effectLst/>
                        </a:rPr>
                        <a:t>2012-18_standings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none" strike="noStrike" kern="1200" dirty="0">
                          <a:effectLst/>
                        </a:rPr>
                        <a:t>39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none" strike="noStrike" kern="1200" dirty="0">
                          <a:effectLst/>
                        </a:rPr>
                        <a:t>29520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none" strike="noStrike" kern="1200" dirty="0">
                          <a:effectLst/>
                        </a:rPr>
                        <a:t>0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9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sz="1800" dirty="0">
                          <a:effectLst/>
                        </a:rPr>
                        <a:t>2012-18_teamBoxScore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none" strike="noStrike" kern="1200" dirty="0">
                          <a:effectLst/>
                        </a:rPr>
                        <a:t>123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none" strike="noStrike" kern="1200" dirty="0">
                          <a:effectLst/>
                        </a:rPr>
                        <a:t>14758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u="none" strike="noStrike" kern="1200" dirty="0">
                          <a:effectLst/>
                        </a:rPr>
                        <a:t>4 rows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22867"/>
                  </a:ext>
                </a:extLst>
              </a:tr>
            </a:tbl>
          </a:graphicData>
        </a:graphic>
      </p:graphicFrame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9BD74B2A-6B6F-4296-8554-00017165F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794802"/>
              </p:ext>
            </p:extLst>
          </p:nvPr>
        </p:nvGraphicFramePr>
        <p:xfrm>
          <a:off x="2728886" y="4186456"/>
          <a:ext cx="6734228" cy="14833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60781">
                  <a:extLst>
                    <a:ext uri="{9D8B030D-6E8A-4147-A177-3AD203B41FA5}">
                      <a16:colId xmlns:a16="http://schemas.microsoft.com/office/drawing/2014/main" val="876407758"/>
                    </a:ext>
                  </a:extLst>
                </a:gridCol>
                <a:gridCol w="1706333">
                  <a:extLst>
                    <a:ext uri="{9D8B030D-6E8A-4147-A177-3AD203B41FA5}">
                      <a16:colId xmlns:a16="http://schemas.microsoft.com/office/drawing/2014/main" val="1533771331"/>
                    </a:ext>
                  </a:extLst>
                </a:gridCol>
                <a:gridCol w="1683557">
                  <a:extLst>
                    <a:ext uri="{9D8B030D-6E8A-4147-A177-3AD203B41FA5}">
                      <a16:colId xmlns:a16="http://schemas.microsoft.com/office/drawing/2014/main" val="1706924670"/>
                    </a:ext>
                  </a:extLst>
                </a:gridCol>
                <a:gridCol w="1683557">
                  <a:extLst>
                    <a:ext uri="{9D8B030D-6E8A-4147-A177-3AD203B41FA5}">
                      <a16:colId xmlns:a16="http://schemas.microsoft.com/office/drawing/2014/main" val="1670002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 err="1">
                          <a:effectLst/>
                        </a:rPr>
                        <a:t>officialBoxScore</a:t>
                      </a:r>
                      <a:endParaRPr lang="en-GB" sz="1800" dirty="0">
                        <a:effectLst/>
                      </a:endParaRP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 err="1">
                          <a:effectLst/>
                        </a:rPr>
                        <a:t>playerBoxScore</a:t>
                      </a:r>
                      <a:endParaRPr lang="en-GB" sz="1800" dirty="0">
                        <a:effectLst/>
                      </a:endParaRP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</a:rPr>
                        <a:t>standings</a:t>
                      </a:r>
                    </a:p>
                  </a:txBody>
                  <a:tcPr marL="35775" marR="35775" marT="17887" marB="17887" anchor="ctr"/>
                </a:tc>
                <a:extLst>
                  <a:ext uri="{0D108BD9-81ED-4DB2-BD59-A6C34878D82A}">
                    <a16:rowId xmlns:a16="http://schemas.microsoft.com/office/drawing/2014/main" val="145723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 err="1">
                          <a:effectLst/>
                        </a:rPr>
                        <a:t>playerBoxScore</a:t>
                      </a:r>
                      <a:endParaRPr lang="en-GB" sz="1800" dirty="0">
                        <a:effectLst/>
                      </a:endParaRP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19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</a:rPr>
                        <a:t>standings</a:t>
                      </a: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38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 err="1">
                          <a:effectLst/>
                        </a:rPr>
                        <a:t>teamBoxScore</a:t>
                      </a:r>
                      <a:endParaRPr lang="en-GB" sz="1800" dirty="0">
                        <a:effectLst/>
                      </a:endParaRPr>
                    </a:p>
                  </a:txBody>
                  <a:tcPr marL="35775" marR="35775" marT="17887" marB="178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2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9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AC4C-6A5F-4D72-B721-5AF2BD7C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Data </a:t>
            </a:r>
            <a:r>
              <a:rPr lang="pt-PT" cap="none" dirty="0" err="1"/>
              <a:t>Cleaning</a:t>
            </a:r>
            <a:endParaRPr lang="pt-PT" cap="none" dirty="0"/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EE8D8DF2-DF80-4274-AD31-4C81E3892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680306"/>
              </p:ext>
            </p:extLst>
          </p:nvPr>
        </p:nvGraphicFramePr>
        <p:xfrm>
          <a:off x="-251122" y="1702574"/>
          <a:ext cx="7416702" cy="4970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8B517A0F-C157-4C67-9DBE-A4595C7495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26" t="35478" r="25726" b="19769"/>
          <a:stretch/>
        </p:blipFill>
        <p:spPr>
          <a:xfrm>
            <a:off x="6312309" y="1895168"/>
            <a:ext cx="5309420" cy="30676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A24F344-3100-4EC7-A6FA-1903497D249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726" t="30569" r="31532" b="24678"/>
          <a:stretch/>
        </p:blipFill>
        <p:spPr>
          <a:xfrm>
            <a:off x="6666269" y="1895168"/>
            <a:ext cx="4601497" cy="30676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6B8351-1017-4053-A626-C5F0CDD82FE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0217" t="34775" r="51774" b="24814"/>
          <a:stretch/>
        </p:blipFill>
        <p:spPr>
          <a:xfrm>
            <a:off x="7869224" y="2043982"/>
            <a:ext cx="2195588" cy="277003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F9CB1E1-D197-452E-A2A7-4922A650486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0357" t="33854" r="51774" b="24814"/>
          <a:stretch/>
        </p:blipFill>
        <p:spPr>
          <a:xfrm>
            <a:off x="7886263" y="2012429"/>
            <a:ext cx="2178549" cy="28331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6CE49D-DC6A-4768-93A1-C63F04AD095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9905" t="36733" r="41074" b="21935"/>
          <a:stretch/>
        </p:blipFill>
        <p:spPr>
          <a:xfrm>
            <a:off x="7206401" y="2012429"/>
            <a:ext cx="3538271" cy="28331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871341-0555-44E0-A951-51E8092F486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0095" t="45572" r="49309" b="14022"/>
          <a:stretch/>
        </p:blipFill>
        <p:spPr>
          <a:xfrm>
            <a:off x="7711451" y="2043982"/>
            <a:ext cx="2511132" cy="27697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BF00DF6-F55D-4902-B156-CEA7F692F8B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0435" t="41929" r="49520" b="17858"/>
          <a:stretch/>
        </p:blipFill>
        <p:spPr>
          <a:xfrm>
            <a:off x="7753571" y="2050608"/>
            <a:ext cx="2443929" cy="27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AC4C-6A5F-4D72-B721-5AF2BD7C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Data </a:t>
            </a:r>
            <a:r>
              <a:rPr lang="pt-PT" cap="none" dirty="0" err="1"/>
              <a:t>Cleaning</a:t>
            </a:r>
            <a:endParaRPr lang="pt-PT" cap="none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E296DE4-F5BE-4AAD-9854-1A060E78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D481887-26CF-488E-9940-2ACD917C5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33" t="59109" r="9388" b="13316"/>
          <a:stretch/>
        </p:blipFill>
        <p:spPr>
          <a:xfrm>
            <a:off x="1141412" y="2097088"/>
            <a:ext cx="6514473" cy="18471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16E892-D084-4E78-812B-DFE30B3380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32" t="39199" r="2500" b="45399"/>
          <a:stretch/>
        </p:blipFill>
        <p:spPr>
          <a:xfrm>
            <a:off x="1141412" y="4096602"/>
            <a:ext cx="8079476" cy="10557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42D767-3688-4984-9488-6D456BA1DF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09" t="40592" r="39551" b="28746"/>
          <a:stretch/>
        </p:blipFill>
        <p:spPr>
          <a:xfrm>
            <a:off x="7833814" y="2249487"/>
            <a:ext cx="3589361" cy="21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0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AC4C-6A5F-4D72-B721-5AF2BD7C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Data </a:t>
            </a:r>
            <a:r>
              <a:rPr lang="pt-PT" cap="none" dirty="0" err="1"/>
              <a:t>Cleaning</a:t>
            </a:r>
            <a:endParaRPr lang="pt-PT" cap="none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E296DE4-F5BE-4AAD-9854-1A060E78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E30C34F-6772-46F9-8F7A-1C4F675E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67" t="23072" r="37206" b="13322"/>
          <a:stretch/>
        </p:blipFill>
        <p:spPr>
          <a:xfrm>
            <a:off x="1141412" y="1840353"/>
            <a:ext cx="3807216" cy="435998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4DDEDBD-BED4-48B0-AA2B-72774A04A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56" t="34221" r="25224" b="27551"/>
          <a:stretch/>
        </p:blipFill>
        <p:spPr>
          <a:xfrm>
            <a:off x="5513694" y="1912004"/>
            <a:ext cx="5281683" cy="26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6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AC4C-6A5F-4D72-B721-5AF2BD7C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Data </a:t>
            </a:r>
            <a:r>
              <a:rPr lang="pt-PT" cap="none" dirty="0" err="1"/>
              <a:t>Cleaning</a:t>
            </a:r>
            <a:endParaRPr lang="pt-PT" cap="none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E296DE4-F5BE-4AAD-9854-1A060E78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38E5A6-FC78-48C2-8CDB-39BCB7B33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3" t="30569" r="10783" b="32529"/>
          <a:stretch/>
        </p:blipFill>
        <p:spPr>
          <a:xfrm>
            <a:off x="1141412" y="352626"/>
            <a:ext cx="7055894" cy="25295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F25C84-BFC4-4CF3-A43E-15764BA2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67" t="37009" r="3843" b="15539"/>
          <a:stretch/>
        </p:blipFill>
        <p:spPr>
          <a:xfrm>
            <a:off x="1141412" y="2882129"/>
            <a:ext cx="7874759" cy="325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85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old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982</Words>
  <Application>Microsoft Office PowerPoint</Application>
  <PresentationFormat>Ecrã Panorâmico</PresentationFormat>
  <Paragraphs>181</Paragraphs>
  <Slides>19</Slides>
  <Notes>5</Notes>
  <HiddenSlides>4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Circuito</vt:lpstr>
      <vt:lpstr>Predicting the result of NBA games</vt:lpstr>
      <vt:lpstr>Business Understanding</vt:lpstr>
      <vt:lpstr>Data Goals And Its Relation To The Business Goal</vt:lpstr>
      <vt:lpstr>Data Understanding</vt:lpstr>
      <vt:lpstr>Data Understanding</vt:lpstr>
      <vt:lpstr>Data Cleaning</vt:lpstr>
      <vt:lpstr>Data Cleaning</vt:lpstr>
      <vt:lpstr>Data Cleaning</vt:lpstr>
      <vt:lpstr>Data Cleaning</vt:lpstr>
      <vt:lpstr>Modeling</vt:lpstr>
      <vt:lpstr>Results </vt:lpstr>
      <vt:lpstr>Parameter Optimization </vt:lpstr>
      <vt:lpstr>Results </vt:lpstr>
      <vt:lpstr>Results </vt:lpstr>
      <vt:lpstr>Normalization/Standardization </vt:lpstr>
      <vt:lpstr>Results </vt:lpstr>
      <vt:lpstr>Proof of Concept</vt:lpstr>
      <vt:lpstr>Future perspectives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result of NBA games</dc:title>
  <dc:creator>Ofelia Godinho</dc:creator>
  <cp:lastModifiedBy>Ofelia Godinho</cp:lastModifiedBy>
  <cp:revision>38</cp:revision>
  <dcterms:created xsi:type="dcterms:W3CDTF">2019-12-12T15:12:56Z</dcterms:created>
  <dcterms:modified xsi:type="dcterms:W3CDTF">2019-12-14T21:28:28Z</dcterms:modified>
</cp:coreProperties>
</file>