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7" r:id="rId5"/>
    <p:sldId id="258" r:id="rId6"/>
    <p:sldId id="259" r:id="rId7"/>
    <p:sldId id="269" r:id="rId8"/>
    <p:sldId id="260" r:id="rId9"/>
    <p:sldId id="261" r:id="rId10"/>
    <p:sldId id="266" r:id="rId11"/>
    <p:sldId id="264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5C5521-AFB6-A21E-8DE6-28BEC2388CA5}" v="433" dt="2024-05-31T02:25:28.732"/>
    <p1510:client id="{347FF5F7-DDD8-42E1-9EEA-29B369151E8E}" v="103" dt="2024-05-31T00:42:33.265"/>
    <p1510:client id="{D782DA24-7F9A-A2BB-2885-B10A113F984E}" v="121" dt="2024-05-31T02:29:09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EC63F-CF08-478A-8C4E-375C3FA6CF2B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E8F74-464E-425B-8DAC-B34031B0E52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42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56734-7AE0-7B90-1FE8-D4E3F48B8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8DAABB-A100-D5DC-BF01-2D0212EFB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749C7F-02DB-E95A-EA40-81702B42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7A99-25A3-4769-A0DF-25E3B3BF3885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59788FB-613D-879C-1E2E-74656A5F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F6F246F-CB85-2523-DCA4-E8CD78AD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D3F6-560D-4506-AB51-2A572782F0D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3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916DA-C208-0D66-A501-F35C7722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7648944-9E85-478E-49B3-B80C0859E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850C130-3606-CCBB-2246-AC016463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D4F6-CBCC-424A-B007-5E8D5BF9AA2F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7398A06-DFAE-7313-BC58-C2F04962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94B1F46-1599-2212-F4BA-133B2BBD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D3F6-560D-4506-AB51-2A572782F0D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42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904E7F-4833-38E1-90CA-7FC81B4E2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6BFC00A-34FC-9804-25CD-1D373A41D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F3B5126-CFBB-DB6E-3BCC-1A3BD358F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4690-D3E4-4221-A9CD-A23AE149AC28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01A3EBD-532C-4EEC-370F-347D60F6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CB87886-D8C4-8A36-2961-C624D3DE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D3F6-560D-4506-AB51-2A572782F0D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05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8EC1E-1020-33D6-4570-B61778806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06D6947-91C5-330B-6AC1-54E5541C4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297099D-AD89-BFEE-CF12-33867668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51ED-202F-4C85-A146-753F33F101B9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F247121-77E7-7329-7CB1-D41073F8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2C0A9A3-4FE3-685C-C569-604EF605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D3F6-560D-4506-AB51-2A572782F0D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41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309BC-B548-1A4F-BC74-7B6305F6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2A66644-949A-FFBA-EEA1-DD81D2B26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2015D81-85EB-EC8A-C9B9-3E64CAA8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5E71-B827-4411-8892-670AAF9C8C40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ACD510-DAFE-050D-A76F-07898E2F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4D720A8-FC33-2DF4-0EE8-B8E66170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D3F6-560D-4506-AB51-2A572782F0D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27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E6107-E50C-ECCF-203D-1EF3DFDC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EAF5FB-80C6-9E62-B61C-3B4A1EA59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ECCF7C7-72FD-5E29-A1D0-033FCB595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FC58084-F42C-3F42-8542-F37E6D09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7A9F-951C-4484-B0E1-D23ABC1B0E67}" type="datetime1">
              <a:rPr lang="en-GB" smtClean="0"/>
              <a:t>30/05/2024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E7732F4-4349-E84C-CC49-F6109800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B6F45F5-6F64-51EE-0E0F-EF80B133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D3F6-560D-4506-AB51-2A572782F0D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67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F7E3E-C933-FF8B-A67C-DD73198B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6DDC85B-6A59-E265-A55E-B9F2C32FD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B8F7027-9E2E-BE6F-E126-271884342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44389AC-B729-34C2-CA8F-C65835A98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BB1AA42-A29E-1CE1-3459-15A28CC12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9CD40D9-64C7-7BA0-4460-2A6E4E03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2219-97B2-49E3-923F-C53BE13E9119}" type="datetime1">
              <a:rPr lang="en-GB" smtClean="0"/>
              <a:t>30/05/2024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872D402-8E93-62AE-A7DB-DFF323F3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4BBCE7C-DDBF-AEBF-FFFE-FB3BD7C2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D3F6-560D-4506-AB51-2A572782F0D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49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9B44E-E1DD-BC88-68B8-F01B361D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83A8FFD-0E6C-44AF-FF85-A0946869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0C80-DD95-4095-B6ED-3A26C563615D}" type="datetime1">
              <a:rPr lang="en-GB" smtClean="0"/>
              <a:t>30/05/2024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D592D8D-B0B9-39F8-68F4-FE61AA7A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128F116-6F48-ABAD-72D1-7D244784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D3F6-560D-4506-AB51-2A572782F0D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80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BEE06C9-D53F-2F3F-079E-6166A9F0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AA84-04C4-4995-B170-A5F4A3321C09}" type="datetime1">
              <a:rPr lang="en-GB" smtClean="0"/>
              <a:t>30/05/2024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C629765-9BC0-536E-B96D-ED91E5BB0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D2DC03B-CBF5-C737-3756-5AF1BA46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D3F6-560D-4506-AB51-2A572782F0D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35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8281A-6FBB-248B-AFAD-BD4C87632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B12C769-3681-33FA-7643-4D9C806D5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717677C-081F-AA6B-3058-0DB78576C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1B40F09-84DC-A50F-C3D6-5ADD5066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CFA8-3308-4433-A95E-09D3150D6692}" type="datetime1">
              <a:rPr lang="en-GB" smtClean="0"/>
              <a:t>30/05/2024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5584A88-5A41-4BBF-8A50-08A083DF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93D3C50-4681-7C55-1C60-EDE5377E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D3F6-560D-4506-AB51-2A572782F0D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6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DB020-BBB6-10E8-B771-61882C49F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FE108D9-27D1-BE17-BD38-7E3CE4148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6D847D1-EA34-0129-0C3B-2C1BFA168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C0225C9-AE30-966D-05C8-2453676D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E782-7024-49E0-AF0E-D2F97DA7B74D}" type="datetime1">
              <a:rPr lang="en-GB" smtClean="0"/>
              <a:t>30/05/2024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09C0C54-4E5D-DAF3-CD2B-2D68647DB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372AA3E-C038-05C0-8E04-2A454F0D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D3F6-560D-4506-AB51-2A572782F0D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86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4589AFA5-529D-C471-ED0D-065FA7D3A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25DC328-28A3-971B-EE2C-15A0EA1BB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B08E241-965E-7231-9A2C-4A52FF5DB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838033-1139-4E99-BB56-4289AFC60E0E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BBADEF4-C703-7D70-190C-A469C12BF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28918B0-6047-53A1-E67C-53A028444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0D3F6-560D-4506-AB51-2A572782F0D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79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5ED78-ED98-0CE3-394E-A7E9AE31C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597" y="2435945"/>
            <a:ext cx="9144000" cy="1353458"/>
          </a:xfrm>
        </p:spPr>
        <p:txBody>
          <a:bodyPr>
            <a:normAutofit/>
          </a:bodyPr>
          <a:lstStyle/>
          <a:p>
            <a:r>
              <a:rPr lang="en-GB">
                <a:latin typeface="Arial"/>
                <a:cs typeface="Arial"/>
              </a:rPr>
              <a:t>TurtleBot3 - Mapping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68717B-023C-E9D5-230C-7AC404D1F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597" y="1618307"/>
            <a:ext cx="9144000" cy="6325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err="1">
                <a:latin typeface="Arial"/>
                <a:cs typeface="Arial"/>
              </a:rPr>
              <a:t>Acompanhamento</a:t>
            </a:r>
            <a:r>
              <a:rPr lang="en-GB">
                <a:latin typeface="Arial"/>
                <a:cs typeface="Arial"/>
              </a:rPr>
              <a:t> </a:t>
            </a:r>
            <a:r>
              <a:rPr lang="en-GB" err="1">
                <a:latin typeface="Arial"/>
                <a:cs typeface="Arial"/>
              </a:rPr>
              <a:t>semana</a:t>
            </a:r>
            <a:r>
              <a:rPr lang="en-GB">
                <a:latin typeface="Arial"/>
                <a:cs typeface="Arial"/>
              </a:rPr>
              <a:t> 5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B6B8125-E1F9-A209-2A3F-D1A4D7FD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E229-B38A-45E8-AF0D-9455B18946C9}" type="slidenum">
              <a:rPr lang="en-GB" smtClean="0"/>
              <a:t>1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DACFC6-6D29-A706-2457-EA4DD4AE4886}"/>
              </a:ext>
            </a:extLst>
          </p:cNvPr>
          <p:cNvSpPr txBox="1"/>
          <p:nvPr/>
        </p:nvSpPr>
        <p:spPr>
          <a:xfrm>
            <a:off x="8782558" y="4583238"/>
            <a:ext cx="326571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Grupo 13 - L06 - 6ª </a:t>
            </a:r>
            <a:r>
              <a:rPr lang="en-US" err="1">
                <a:latin typeface="Arial"/>
                <a:cs typeface="Arial"/>
              </a:rPr>
              <a:t>feira</a:t>
            </a:r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ist1102943 - Nuno Jorge </a:t>
            </a:r>
          </a:p>
          <a:p>
            <a:r>
              <a:rPr lang="en-US">
                <a:latin typeface="Arial"/>
                <a:cs typeface="Arial"/>
              </a:rPr>
              <a:t>ist1103212 - David Valente</a:t>
            </a:r>
          </a:p>
          <a:p>
            <a:r>
              <a:rPr lang="en-US">
                <a:latin typeface="Arial"/>
                <a:cs typeface="Arial"/>
              </a:rPr>
              <a:t>ist1103645 - Inês Mesquita</a:t>
            </a:r>
          </a:p>
          <a:p>
            <a:r>
              <a:rPr lang="en-US">
                <a:latin typeface="Arial"/>
                <a:cs typeface="Arial"/>
              </a:rPr>
              <a:t>ist1104105 - Diogo Carvalho</a:t>
            </a:r>
          </a:p>
        </p:txBody>
      </p:sp>
      <p:pic>
        <p:nvPicPr>
          <p:cNvPr id="5" name="Imagem 4" descr="Ficheiro:IST Logo.png – Wikipédia, a enciclopédia livre">
            <a:extLst>
              <a:ext uri="{FF2B5EF4-FFF2-40B4-BE49-F238E27FC236}">
                <a16:creationId xmlns:a16="http://schemas.microsoft.com/office/drawing/2014/main" id="{8FC5BD86-4264-B64A-AF41-2122BD135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48" y="5148438"/>
            <a:ext cx="981694" cy="12033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377B08C-14CB-BB65-A87A-36F83354F48D}"/>
              </a:ext>
            </a:extLst>
          </p:cNvPr>
          <p:cNvSpPr txBox="1">
            <a:spLocks/>
          </p:cNvSpPr>
          <p:nvPr/>
        </p:nvSpPr>
        <p:spPr>
          <a:xfrm>
            <a:off x="7213639" y="828609"/>
            <a:ext cx="2968389" cy="45498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200" err="1">
                <a:latin typeface="Arial"/>
                <a:cs typeface="Arial"/>
              </a:rPr>
              <a:t>SAut</a:t>
            </a:r>
            <a:r>
              <a:rPr lang="en-GB" sz="3200">
                <a:latin typeface="Arial"/>
                <a:cs typeface="Arial"/>
              </a:rPr>
              <a:t>, 2023/24</a:t>
            </a:r>
            <a:endParaRPr lang="pt-PT" sz="3200"/>
          </a:p>
        </p:txBody>
      </p:sp>
    </p:spTree>
    <p:extLst>
      <p:ext uri="{BB962C8B-B14F-4D97-AF65-F5344CB8AC3E}">
        <p14:creationId xmlns:p14="http://schemas.microsoft.com/office/powerpoint/2010/main" val="1824165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4114B-A9A3-8DA6-55D7-EBE3D718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>
                <a:ea typeface="+mj-lt"/>
                <a:cs typeface="+mj-lt"/>
              </a:rPr>
              <a:t>Cell_size</a:t>
            </a:r>
            <a:r>
              <a:rPr lang="pt-PT">
                <a:ea typeface="+mj-lt"/>
                <a:cs typeface="+mj-lt"/>
              </a:rPr>
              <a:t> = 20 cm</a:t>
            </a:r>
          </a:p>
        </p:txBody>
      </p:sp>
      <p:pic>
        <p:nvPicPr>
          <p:cNvPr id="5" name="Content Placeholder 4" descr="A black and white square&#10;&#10;Description automatically generated">
            <a:extLst>
              <a:ext uri="{FF2B5EF4-FFF2-40B4-BE49-F238E27FC236}">
                <a16:creationId xmlns:a16="http://schemas.microsoft.com/office/drawing/2014/main" id="{A1F05352-BB01-65F9-B68A-73549D705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6289" y="1964986"/>
            <a:ext cx="3820885" cy="3936546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B761559-16BB-CC5A-2C7B-B17C60C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D3F6-560D-4506-AB51-2A572782F0D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452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95085-7167-F898-F61D-F0A9CEA5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Estrutura da apresentação final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81DA4B-4611-7D5D-4F09-3D6330207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Referência aos algoritmos utilizados e às suas funções</a:t>
            </a:r>
          </a:p>
          <a:p>
            <a:r>
              <a:rPr lang="pt-PT"/>
              <a:t>Aprofundar OGM (implementação)</a:t>
            </a:r>
          </a:p>
          <a:p>
            <a:r>
              <a:rPr lang="pt-PT"/>
              <a:t>Explicar </a:t>
            </a:r>
            <a:r>
              <a:rPr lang="pt-PT" i="1" err="1"/>
              <a:t>inverse_sensor_model</a:t>
            </a:r>
            <a:r>
              <a:rPr lang="pt-PT"/>
              <a:t> (e algoritmo de </a:t>
            </a:r>
            <a:r>
              <a:rPr lang="pt-PT" err="1"/>
              <a:t>Bresenham</a:t>
            </a:r>
            <a:r>
              <a:rPr lang="pt-PT"/>
              <a:t>)</a:t>
            </a:r>
          </a:p>
          <a:p>
            <a:r>
              <a:rPr lang="pt-PT"/>
              <a:t>Resultados do </a:t>
            </a:r>
            <a:r>
              <a:rPr lang="pt-PT" err="1"/>
              <a:t>microsimulador</a:t>
            </a:r>
            <a:r>
              <a:rPr lang="pt-PT"/>
              <a:t> (mapa desenhado e </a:t>
            </a:r>
            <a:r>
              <a:rPr lang="pt-PT" err="1"/>
              <a:t>Gazebo</a:t>
            </a:r>
            <a:r>
              <a:rPr lang="pt-PT"/>
              <a:t>)</a:t>
            </a:r>
          </a:p>
          <a:p>
            <a:r>
              <a:rPr lang="pt-PT"/>
              <a:t>Resultados com dados reais </a:t>
            </a:r>
          </a:p>
          <a:p>
            <a:r>
              <a:rPr lang="pt-PT"/>
              <a:t>Análise quantitativa (tamanho das células e </a:t>
            </a:r>
            <a:r>
              <a:rPr lang="pt-PT" i="1" err="1"/>
              <a:t>thresholds</a:t>
            </a:r>
            <a:r>
              <a:rPr lang="pt-PT"/>
              <a:t> de probabilidade)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2BFD813-B3F9-9B95-00CC-3BC5D027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D3F6-560D-4506-AB51-2A572782F0D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42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2D9F2-0839-3081-0A5D-8B8DB0E2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Código antigo</a:t>
            </a:r>
            <a:endParaRPr lang="en-GB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7FB04B0E-B9D0-B2C7-1970-55386AAC0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50204"/>
            <a:ext cx="10515600" cy="2702179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8B0810F-5842-F3FE-4870-63B1B604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D3F6-560D-4506-AB51-2A572782F0D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47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A17AC-151D-FC38-4E9E-F1D7C98F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Código Recente</a:t>
            </a:r>
            <a:endParaRPr lang="en-GB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9751BB1C-5F38-0D4E-7354-86BE0774A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162" y="3120231"/>
            <a:ext cx="8067675" cy="1762125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FA2DF5F-A99B-687F-ED07-CFAE8F40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D3F6-560D-4506-AB51-2A572782F0D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34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26E45-B757-D377-A43C-1DC0749B4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0428" y="5013326"/>
            <a:ext cx="5943601" cy="879248"/>
          </a:xfrm>
        </p:spPr>
        <p:txBody>
          <a:bodyPr>
            <a:normAutofit/>
          </a:bodyPr>
          <a:lstStyle/>
          <a:p>
            <a:r>
              <a:rPr lang="pt-PT" sz="2400" err="1"/>
              <a:t>Upper</a:t>
            </a:r>
            <a:r>
              <a:rPr lang="pt-PT" sz="2400"/>
              <a:t> </a:t>
            </a:r>
            <a:r>
              <a:rPr lang="pt-PT" sz="2400" err="1"/>
              <a:t>threshold</a:t>
            </a:r>
            <a:r>
              <a:rPr lang="pt-PT" sz="2400"/>
              <a:t> – 0.60, Lower </a:t>
            </a:r>
            <a:r>
              <a:rPr lang="pt-PT" sz="2400" err="1"/>
              <a:t>threshold</a:t>
            </a:r>
            <a:r>
              <a:rPr lang="pt-PT" sz="2400"/>
              <a:t> – 0.40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3C13D4D-8F1C-2160-1656-DF69D170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D3F6-560D-4506-AB51-2A572782F0DE}" type="slidenum">
              <a:rPr lang="en-GB" smtClean="0"/>
              <a:t>4</a:t>
            </a:fld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7790F1-433C-B101-AF48-6539752FF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1658" y="1839120"/>
            <a:ext cx="4762160" cy="3184411"/>
          </a:xfrm>
        </p:spPr>
      </p:pic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8CB0D505-027F-B2CE-9CC3-3F493C66D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89" y="1836964"/>
            <a:ext cx="4765221" cy="3184071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63DDB685-7F9D-14BB-3476-2CD76439B6B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/>
              <a:t>Alteração no micro-simulador</a:t>
            </a:r>
            <a:endParaRPr lang="en-GB" err="1"/>
          </a:p>
        </p:txBody>
      </p:sp>
    </p:spTree>
    <p:extLst>
      <p:ext uri="{BB962C8B-B14F-4D97-AF65-F5344CB8AC3E}">
        <p14:creationId xmlns:p14="http://schemas.microsoft.com/office/powerpoint/2010/main" val="113771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AE415-4BA3-B1AC-1B1C-38DDB089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Alteração no AMCL</a:t>
            </a:r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1B337BB-7870-FD69-1901-9AC50DA3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D3F6-560D-4506-AB51-2A572782F0DE}" type="slidenum">
              <a:rPr lang="en-GB" smtClean="0"/>
              <a:t>4</a:t>
            </a:fld>
            <a:endParaRPr lang="en-GB"/>
          </a:p>
        </p:txBody>
      </p:sp>
      <p:pic>
        <p:nvPicPr>
          <p:cNvPr id="5" name="Picture 4" descr="A drawing of a clock&#10;&#10;Description automatically generated">
            <a:extLst>
              <a:ext uri="{FF2B5EF4-FFF2-40B4-BE49-F238E27FC236}">
                <a16:creationId xmlns:a16="http://schemas.microsoft.com/office/drawing/2014/main" id="{A01E2378-8B58-3487-D3D5-F1F8487BF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660" y="1929493"/>
            <a:ext cx="460560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9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3D2C3-E1D1-8EA6-5E29-040AD131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CDD584-D317-F68E-8629-1A3F3B8D7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err="1"/>
              <a:t>Bag</a:t>
            </a:r>
            <a:r>
              <a:rPr lang="pt-PT"/>
              <a:t> -&gt; piso5.bag</a:t>
            </a:r>
          </a:p>
          <a:p>
            <a:r>
              <a:rPr lang="pt-PT"/>
              <a:t>Mapa -&gt; </a:t>
            </a:r>
            <a:r>
              <a:rPr lang="pt-PT" err="1"/>
              <a:t>The_Map.yaml</a:t>
            </a:r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3950A77-FBDC-1D1A-CBF8-C01B0795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D3F6-560D-4506-AB51-2A572782F0DE}" type="slidenum">
              <a:rPr lang="en-GB" smtClean="0"/>
              <a:t>5</a:t>
            </a:fld>
            <a:endParaRPr lang="en-GB"/>
          </a:p>
        </p:txBody>
      </p:sp>
      <p:pic>
        <p:nvPicPr>
          <p:cNvPr id="5" name="Picture 4" descr="A drawing of a square&#10;&#10;Description automatically generated">
            <a:extLst>
              <a:ext uri="{FF2B5EF4-FFF2-40B4-BE49-F238E27FC236}">
                <a16:creationId xmlns:a16="http://schemas.microsoft.com/office/drawing/2014/main" id="{29B5D03B-DE1D-4786-7E26-D3FB321E1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983" y="2286000"/>
            <a:ext cx="34956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5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26E45-B757-D377-A43C-1DC0749B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Cell_size</a:t>
            </a:r>
            <a:r>
              <a:rPr lang="pt-PT"/>
              <a:t> = 5 cm, Raio = 10 cm</a:t>
            </a:r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382FE7-79F4-5BA2-38B5-D202808CC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943894"/>
            <a:ext cx="4114800" cy="4114800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3C13D4D-8F1C-2160-1656-DF69D170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D3F6-560D-4506-AB51-2A572782F0D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42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D0058-0CDA-1718-AEAC-217A61E1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Cell_size</a:t>
            </a:r>
            <a:r>
              <a:rPr lang="pt-PT"/>
              <a:t> = 3 cm</a:t>
            </a:r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E871A3-09EE-A211-3C8B-175DE7ECD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5900" y="1943894"/>
            <a:ext cx="4520199" cy="4114800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F845C55-A5C7-A65F-6FB0-D216BE09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D3F6-560D-4506-AB51-2A572782F0D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63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C0F26-3361-7897-E676-4A6DFD14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Cell_size</a:t>
            </a:r>
            <a:r>
              <a:rPr lang="pt-PT"/>
              <a:t> = 10 cm</a:t>
            </a:r>
            <a:endParaRPr lang="en-GB"/>
          </a:p>
        </p:txBody>
      </p:sp>
      <p:pic>
        <p:nvPicPr>
          <p:cNvPr id="5" name="Content Placeholder 4" descr="A white square with black lines&#10;&#10;Description automatically generated">
            <a:extLst>
              <a:ext uri="{FF2B5EF4-FFF2-40B4-BE49-F238E27FC236}">
                <a16:creationId xmlns:a16="http://schemas.microsoft.com/office/drawing/2014/main" id="{71CDD4DA-E9D3-12AF-6A29-A37E7776F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4762" y="1970088"/>
            <a:ext cx="3705224" cy="3586162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A8FE39B-D1B4-CC62-D026-D20E9DBD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D3F6-560D-4506-AB51-2A572782F0D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11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e00c4e7-8e59-4204-804b-ce97452d654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FAC966241BC0644AA10EBCA55972C11" ma:contentTypeVersion="8" ma:contentTypeDescription="Criar um novo documento." ma:contentTypeScope="" ma:versionID="ef096a2d5f5b84b6064f8b864f7b9ee9">
  <xsd:schema xmlns:xsd="http://www.w3.org/2001/XMLSchema" xmlns:xs="http://www.w3.org/2001/XMLSchema" xmlns:p="http://schemas.microsoft.com/office/2006/metadata/properties" xmlns:ns3="ce00c4e7-8e59-4204-804b-ce97452d654e" xmlns:ns4="abc03458-32c0-4587-a4f9-357ca7050b37" targetNamespace="http://schemas.microsoft.com/office/2006/metadata/properties" ma:root="true" ma:fieldsID="26e198a5fcc42a04efb5078e6e45ee3c" ns3:_="" ns4:_="">
    <xsd:import namespace="ce00c4e7-8e59-4204-804b-ce97452d654e"/>
    <xsd:import namespace="abc03458-32c0-4587-a4f9-357ca7050b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0c4e7-8e59-4204-804b-ce97452d65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c03458-32c0-4587-a4f9-357ca7050b3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BE3155-4954-4E04-8B88-C49F58C481E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38E6DE-F082-4FCE-B9DB-AB8A6FBDCF3B}">
  <ds:schemaRefs>
    <ds:schemaRef ds:uri="abc03458-32c0-4587-a4f9-357ca7050b37"/>
    <ds:schemaRef ds:uri="ce00c4e7-8e59-4204-804b-ce97452d654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4E879B7-AA31-4370-A2F7-C08523D373F7}">
  <ds:schemaRefs>
    <ds:schemaRef ds:uri="abc03458-32c0-4587-a4f9-357ca7050b37"/>
    <ds:schemaRef ds:uri="ce00c4e7-8e59-4204-804b-ce97452d65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Ecrã Panorâmico</PresentationFormat>
  <Slides>11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Tema do Office</vt:lpstr>
      <vt:lpstr>TurtleBot3 - Mapping</vt:lpstr>
      <vt:lpstr>Código antigo</vt:lpstr>
      <vt:lpstr>Código Recente</vt:lpstr>
      <vt:lpstr>Upper threshold – 0.60, Lower threshold – 0.40</vt:lpstr>
      <vt:lpstr>Alteração no AMCL</vt:lpstr>
      <vt:lpstr>Apresentação do PowerPoint</vt:lpstr>
      <vt:lpstr>Cell_size = 5 cm, Raio = 10 cm</vt:lpstr>
      <vt:lpstr>Cell_size = 3 cm</vt:lpstr>
      <vt:lpstr>Cell_size = 10 cm</vt:lpstr>
      <vt:lpstr>Cell_size = 20 cm</vt:lpstr>
      <vt:lpstr>Estrutura da apresentação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TurtleBot3 - Mapping</dc:title>
  <dc:creator>INÊS LOBATO MESQUITA</dc:creator>
  <cp:revision>15</cp:revision>
  <dcterms:created xsi:type="dcterms:W3CDTF">2024-05-30T21:44:03Z</dcterms:created>
  <dcterms:modified xsi:type="dcterms:W3CDTF">2024-05-31T02:30:17Z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0x0101009FAC966241BC0644AA10EBCA55972C11</vt:lpwstr>
  </property>
</Properties>
</file>