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2" r:id="rId5"/>
    <p:sldId id="260" r:id="rId6"/>
    <p:sldId id="259" r:id="rId7"/>
    <p:sldId id="263" r:id="rId8"/>
    <p:sldId id="261" r:id="rId9"/>
    <p:sldId id="264" r:id="rId1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cxnSp>
        <p:nvCxnSpPr>
          <p:cNvPr id="4" name="Straight Connector 15"/>
          <p:cNvCxnSpPr/>
          <p:nvPr/>
        </p:nvCxnSpPr>
        <p:spPr>
          <a:xfrm flipH="1">
            <a:off x="8228013" y="7938"/>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16"/>
          <p:cNvCxnSpPr/>
          <p:nvPr/>
        </p:nvCxnSpPr>
        <p:spPr>
          <a:xfrm flipH="1">
            <a:off x="6108700" y="92075"/>
            <a:ext cx="6080125" cy="608012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20"/>
          <p:cNvCxnSpPr/>
          <p:nvPr/>
        </p:nvCxnSpPr>
        <p:spPr>
          <a:xfrm flipH="1">
            <a:off x="7335838" y="31750"/>
            <a:ext cx="4852987" cy="4852988"/>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22"/>
          <p:cNvCxnSpPr/>
          <p:nvPr/>
        </p:nvCxnSpPr>
        <p:spPr>
          <a:xfrm flipH="1">
            <a:off x="7845425" y="609600"/>
            <a:ext cx="4343400" cy="434340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684212" y="685799"/>
            <a:ext cx="8001000" cy="2971801"/>
          </a:xfrm>
        </p:spPr>
        <p:txBody>
          <a:bodyPr anchor="b"/>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9" name="Date Placeholder 3"/>
          <p:cNvSpPr>
            <a:spLocks noGrp="1"/>
          </p:cNvSpPr>
          <p:nvPr>
            <p:ph type="dt" sz="half" idx="10"/>
          </p:nvPr>
        </p:nvSpPr>
        <p:spPr/>
        <p:txBody>
          <a:bodyPr/>
          <a:lstStyle>
            <a:lvl1pPr>
              <a:defRPr/>
            </a:lvl1pPr>
          </a:lstStyle>
          <a:p>
            <a:pPr>
              <a:defRPr/>
            </a:pPr>
            <a:fld id="{043BBEE8-9BB9-4B34-AF57-65A555322B8A}" type="datetimeFigureOut">
              <a:rPr lang="en-US"/>
              <a:pPr>
                <a:defRPr/>
              </a:pPr>
              <a:t>8/22/2020</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B76B5BF7-4799-4E8C-8D75-6098BBEB7224}" type="slidenum">
              <a:rPr lang="en-US"/>
              <a:pPr>
                <a:defRPr/>
              </a:pPr>
              <a:t>‹N°›</a:t>
            </a:fld>
            <a:endParaRPr lang="en-US"/>
          </a:p>
        </p:txBody>
      </p:sp>
    </p:spTree>
    <p:extLst>
      <p:ext uri="{BB962C8B-B14F-4D97-AF65-F5344CB8AC3E}">
        <p14:creationId xmlns:p14="http://schemas.microsoft.com/office/powerpoint/2010/main" val="708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noProof="0" smtClean="0"/>
              <a:t>Cliquez sur l'icône pour ajouter une image</a:t>
            </a:r>
            <a:endParaRPr lang="en-US" noProof="0"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5" name="Date Placeholder 3"/>
          <p:cNvSpPr>
            <a:spLocks noGrp="1"/>
          </p:cNvSpPr>
          <p:nvPr>
            <p:ph type="dt" sz="half" idx="15"/>
          </p:nvPr>
        </p:nvSpPr>
        <p:spPr/>
        <p:txBody>
          <a:bodyPr/>
          <a:lstStyle>
            <a:lvl1pPr>
              <a:defRPr/>
            </a:lvl1pPr>
          </a:lstStyle>
          <a:p>
            <a:pPr>
              <a:defRPr/>
            </a:pPr>
            <a:fld id="{1B014062-62A7-42E3-B614-CBBA876FC1AD}" type="datetimeFigureOut">
              <a:rPr lang="en-US"/>
              <a:pPr>
                <a:defRPr/>
              </a:pPr>
              <a:t>8/22/2020</a:t>
            </a:fld>
            <a:endParaRPr lang="en-US"/>
          </a:p>
        </p:txBody>
      </p:sp>
      <p:sp>
        <p:nvSpPr>
          <p:cNvPr id="6" name="Footer Placeholder 4"/>
          <p:cNvSpPr>
            <a:spLocks noGrp="1"/>
          </p:cNvSpPr>
          <p:nvPr>
            <p:ph type="ftr" sz="quarter" idx="16"/>
          </p:nvPr>
        </p:nvSpPr>
        <p:spPr/>
        <p:txBody>
          <a:bodyPr/>
          <a:lstStyle>
            <a:lvl1pPr>
              <a:defRPr/>
            </a:lvl1pPr>
          </a:lstStyle>
          <a:p>
            <a:pPr>
              <a:defRPr/>
            </a:pPr>
            <a:endParaRPr lang="en-US"/>
          </a:p>
        </p:txBody>
      </p:sp>
      <p:sp>
        <p:nvSpPr>
          <p:cNvPr id="7" name="Slide Number Placeholder 5"/>
          <p:cNvSpPr>
            <a:spLocks noGrp="1"/>
          </p:cNvSpPr>
          <p:nvPr>
            <p:ph type="sldNum" sz="quarter" idx="17"/>
          </p:nvPr>
        </p:nvSpPr>
        <p:spPr/>
        <p:txBody>
          <a:bodyPr/>
          <a:lstStyle>
            <a:lvl1pPr>
              <a:defRPr/>
            </a:lvl1pPr>
          </a:lstStyle>
          <a:p>
            <a:pPr>
              <a:defRPr/>
            </a:pPr>
            <a:fld id="{6CCEC1A8-6E6A-4477-9F66-A7C2D39A7E00}" type="slidenum">
              <a:rPr lang="en-US"/>
              <a:pPr>
                <a:defRPr/>
              </a:pPr>
              <a:t>‹N°›</a:t>
            </a:fld>
            <a:endParaRPr lang="en-US"/>
          </a:p>
        </p:txBody>
      </p:sp>
    </p:spTree>
    <p:extLst>
      <p:ext uri="{BB962C8B-B14F-4D97-AF65-F5344CB8AC3E}">
        <p14:creationId xmlns:p14="http://schemas.microsoft.com/office/powerpoint/2010/main" val="411417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lvl1pPr>
          </a:lstStyle>
          <a:p>
            <a:pPr>
              <a:defRPr/>
            </a:pPr>
            <a:fld id="{B0300D31-5A71-44F9-BC1B-EB591DF03F28}" type="datetimeFigureOut">
              <a:rPr lang="en-US"/>
              <a:pPr>
                <a:defRPr/>
              </a:pPr>
              <a:t>8/22/2020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15396A-C908-4358-BBA4-8C532A791DEB}" type="slidenum">
              <a:rPr lang="en-US"/>
              <a:pPr>
                <a:defRPr/>
              </a:pPr>
              <a:t>‹N°›</a:t>
            </a:fld>
            <a:endParaRPr lang="en-US"/>
          </a:p>
        </p:txBody>
      </p:sp>
    </p:spTree>
    <p:extLst>
      <p:ext uri="{BB962C8B-B14F-4D97-AF65-F5344CB8AC3E}">
        <p14:creationId xmlns:p14="http://schemas.microsoft.com/office/powerpoint/2010/main" val="342494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5" name="TextBox 13"/>
          <p:cNvSpPr txBox="1">
            <a:spLocks noChangeArrowheads="1"/>
          </p:cNvSpPr>
          <p:nvPr/>
        </p:nvSpPr>
        <p:spPr bwMode="auto">
          <a:xfrm>
            <a:off x="531813" y="8128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fr-FR" sz="8000" smtClean="0"/>
              <a:t>“</a:t>
            </a:r>
          </a:p>
        </p:txBody>
      </p:sp>
      <p:sp>
        <p:nvSpPr>
          <p:cNvPr id="6" name="TextBox 14"/>
          <p:cNvSpPr txBox="1">
            <a:spLocks noChangeArrowheads="1"/>
          </p:cNvSpPr>
          <p:nvPr/>
        </p:nvSpPr>
        <p:spPr bwMode="auto">
          <a:xfrm>
            <a:off x="10285413" y="27686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fr-FR" sz="8000" smtClean="0"/>
              <a:t>”</a:t>
            </a:r>
          </a:p>
        </p:txBody>
      </p:sp>
      <p:sp>
        <p:nvSpPr>
          <p:cNvPr id="2" name="Title 1"/>
          <p:cNvSpPr>
            <a:spLocks noGrp="1"/>
          </p:cNvSpPr>
          <p:nvPr>
            <p:ph type="title"/>
          </p:nvPr>
        </p:nvSpPr>
        <p:spPr>
          <a:xfrm>
            <a:off x="1141411" y="685800"/>
            <a:ext cx="9144001" cy="2743200"/>
          </a:xfrm>
        </p:spPr>
        <p:txBody>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7" name="Date Placeholder 3"/>
          <p:cNvSpPr>
            <a:spLocks noGrp="1"/>
          </p:cNvSpPr>
          <p:nvPr>
            <p:ph type="dt" sz="half" idx="14"/>
          </p:nvPr>
        </p:nvSpPr>
        <p:spPr/>
        <p:txBody>
          <a:bodyPr/>
          <a:lstStyle>
            <a:lvl1pPr>
              <a:defRPr/>
            </a:lvl1pPr>
          </a:lstStyle>
          <a:p>
            <a:pPr>
              <a:defRPr/>
            </a:pPr>
            <a:fld id="{022A6F8D-6892-425E-997C-D2F1CB9C3988}" type="datetimeFigureOut">
              <a:rPr lang="en-US"/>
              <a:pPr>
                <a:defRPr/>
              </a:pPr>
              <a:t>8/22/2020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8DB91A95-19C3-4D60-880F-0D5731229DE8}" type="slidenum">
              <a:rPr lang="en-US"/>
              <a:pPr>
                <a:defRPr/>
              </a:pPr>
              <a:t>‹N°›</a:t>
            </a:fld>
            <a:endParaRPr lang="en-US"/>
          </a:p>
        </p:txBody>
      </p:sp>
    </p:spTree>
    <p:extLst>
      <p:ext uri="{BB962C8B-B14F-4D97-AF65-F5344CB8AC3E}">
        <p14:creationId xmlns:p14="http://schemas.microsoft.com/office/powerpoint/2010/main" val="2404049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lvl1pPr>
          </a:lstStyle>
          <a:p>
            <a:pPr>
              <a:defRPr/>
            </a:pPr>
            <a:fld id="{2C15A08A-4E8D-4067-BBF0-219CC1AA7BFD}" type="datetimeFigureOut">
              <a:rPr lang="en-US"/>
              <a:pPr>
                <a:defRPr/>
              </a:pPr>
              <a:t>8/22/2020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817D17-7CD7-4941-BFB6-185EDB02B95F}" type="slidenum">
              <a:rPr lang="en-US"/>
              <a:pPr>
                <a:defRPr/>
              </a:pPr>
              <a:t>‹N°›</a:t>
            </a:fld>
            <a:endParaRPr lang="en-US"/>
          </a:p>
        </p:txBody>
      </p:sp>
    </p:spTree>
    <p:extLst>
      <p:ext uri="{BB962C8B-B14F-4D97-AF65-F5344CB8AC3E}">
        <p14:creationId xmlns:p14="http://schemas.microsoft.com/office/powerpoint/2010/main" val="3938333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5" name="TextBox 10"/>
          <p:cNvSpPr txBox="1">
            <a:spLocks noChangeArrowheads="1"/>
          </p:cNvSpPr>
          <p:nvPr/>
        </p:nvSpPr>
        <p:spPr bwMode="auto">
          <a:xfrm>
            <a:off x="531813" y="8128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fr-FR" sz="8000" smtClean="0"/>
              <a:t>“</a:t>
            </a:r>
          </a:p>
        </p:txBody>
      </p:sp>
      <p:sp>
        <p:nvSpPr>
          <p:cNvPr id="6" name="TextBox 11"/>
          <p:cNvSpPr txBox="1">
            <a:spLocks noChangeArrowheads="1"/>
          </p:cNvSpPr>
          <p:nvPr/>
        </p:nvSpPr>
        <p:spPr bwMode="auto">
          <a:xfrm>
            <a:off x="10285413" y="2768600"/>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fr-FR" sz="8000" smtClean="0"/>
              <a:t>”</a:t>
            </a:r>
          </a:p>
        </p:txBody>
      </p:sp>
      <p:sp>
        <p:nvSpPr>
          <p:cNvPr id="2" name="Title 1"/>
          <p:cNvSpPr>
            <a:spLocks noGrp="1"/>
          </p:cNvSpPr>
          <p:nvPr>
            <p:ph type="title"/>
          </p:nvPr>
        </p:nvSpPr>
        <p:spPr>
          <a:xfrm>
            <a:off x="1141413" y="685800"/>
            <a:ext cx="9144000" cy="2743200"/>
          </a:xfrm>
        </p:spPr>
        <p:txBody>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rtlCol="0" anchor="b">
            <a:normAutofit/>
          </a:bodyPr>
          <a:lstStyle>
            <a:lvl1pPr>
              <a:buNone/>
              <a:defRPr lang="en-US" sz="2400" b="0" cap="all" dirty="0">
                <a:ln w="3175" cmpd="sng">
                  <a:noFill/>
                </a:ln>
                <a:solidFill>
                  <a:schemeClr val="tx1"/>
                </a:solidFill>
                <a:effectLst/>
              </a:defRPr>
            </a:lvl1pPr>
          </a:lstStyle>
          <a:p>
            <a:pPr lvl="0"/>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7" name="Date Placeholder 3"/>
          <p:cNvSpPr>
            <a:spLocks noGrp="1"/>
          </p:cNvSpPr>
          <p:nvPr>
            <p:ph type="dt" sz="half" idx="14"/>
          </p:nvPr>
        </p:nvSpPr>
        <p:spPr/>
        <p:txBody>
          <a:bodyPr/>
          <a:lstStyle>
            <a:lvl1pPr>
              <a:defRPr/>
            </a:lvl1pPr>
          </a:lstStyle>
          <a:p>
            <a:pPr>
              <a:defRPr/>
            </a:pPr>
            <a:fld id="{39B2BA2B-ADF1-4580-958F-2D65B44FD0FA}" type="datetimeFigureOut">
              <a:rPr lang="en-US"/>
              <a:pPr>
                <a:defRPr/>
              </a:pPr>
              <a:t>8/22/2020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BCD663A1-0DC3-4834-B2CF-29C66F62F753}" type="slidenum">
              <a:rPr lang="en-US"/>
              <a:pPr>
                <a:defRPr/>
              </a:pPr>
              <a:t>‹N°›</a:t>
            </a:fld>
            <a:endParaRPr lang="en-US"/>
          </a:p>
        </p:txBody>
      </p:sp>
    </p:spTree>
    <p:extLst>
      <p:ext uri="{BB962C8B-B14F-4D97-AF65-F5344CB8AC3E}">
        <p14:creationId xmlns:p14="http://schemas.microsoft.com/office/powerpoint/2010/main" val="290219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lstStyle>
            <a:lvl1pPr>
              <a:defRPr lang="en-US" b="0" dirty="0"/>
            </a:lvl1pPr>
          </a:lstStyle>
          <a:p>
            <a:pPr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rtlCol="0" anchor="b">
            <a:normAutofit/>
          </a:bodyPr>
          <a:lstStyle>
            <a:lvl1pPr>
              <a:buNone/>
              <a:defRPr lang="en-US" sz="2400" b="0" cap="all" dirty="0">
                <a:ln w="3175" cmpd="sng">
                  <a:noFill/>
                </a:ln>
                <a:solidFill>
                  <a:schemeClr val="tx1"/>
                </a:solidFill>
                <a:effectLst/>
              </a:defRPr>
            </a:lvl1pPr>
          </a:lstStyle>
          <a:p>
            <a:pPr lvl="0"/>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5" name="Date Placeholder 3"/>
          <p:cNvSpPr>
            <a:spLocks noGrp="1"/>
          </p:cNvSpPr>
          <p:nvPr>
            <p:ph type="dt" sz="half" idx="14"/>
          </p:nvPr>
        </p:nvSpPr>
        <p:spPr/>
        <p:txBody>
          <a:bodyPr/>
          <a:lstStyle>
            <a:lvl1pPr>
              <a:defRPr/>
            </a:lvl1pPr>
          </a:lstStyle>
          <a:p>
            <a:pPr>
              <a:defRPr/>
            </a:pPr>
            <a:fld id="{D186E669-AE70-409F-B17D-39B7554CC3A7}" type="datetimeFigureOut">
              <a:rPr lang="en-US"/>
              <a:pPr>
                <a:defRPr/>
              </a:pPr>
              <a:t>8/22/2020</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43458B78-C7D4-42ED-BC10-50BBD7B39DE0}" type="slidenum">
              <a:rPr lang="en-US"/>
              <a:pPr>
                <a:defRPr/>
              </a:pPr>
              <a:t>‹N°›</a:t>
            </a:fld>
            <a:endParaRPr lang="en-US"/>
          </a:p>
        </p:txBody>
      </p:sp>
    </p:spTree>
    <p:extLst>
      <p:ext uri="{BB962C8B-B14F-4D97-AF65-F5344CB8AC3E}">
        <p14:creationId xmlns:p14="http://schemas.microsoft.com/office/powerpoint/2010/main" val="2218096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lvl1pPr>
              <a:defRPr/>
            </a:lvl1pPr>
          </a:lstStyle>
          <a:p>
            <a:pPr>
              <a:defRPr/>
            </a:pPr>
            <a:fld id="{AE037F24-6F02-40C8-8356-FA898EED08DD}" type="datetimeFigureOut">
              <a:rPr lang="en-US"/>
              <a:pPr>
                <a:defRPr/>
              </a:pPr>
              <a:t>8/22/2020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BBAF54-66F3-4719-A1DD-B0BF6379D0D6}" type="slidenum">
              <a:rPr lang="en-US"/>
              <a:pPr>
                <a:defRPr/>
              </a:pPr>
              <a:t>‹N°›</a:t>
            </a:fld>
            <a:endParaRPr lang="en-US"/>
          </a:p>
        </p:txBody>
      </p:sp>
    </p:spTree>
    <p:extLst>
      <p:ext uri="{BB962C8B-B14F-4D97-AF65-F5344CB8AC3E}">
        <p14:creationId xmlns:p14="http://schemas.microsoft.com/office/powerpoint/2010/main" val="3033495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lvl1pPr>
              <a:defRPr/>
            </a:lvl1pPr>
          </a:lstStyle>
          <a:p>
            <a:pPr>
              <a:defRPr/>
            </a:pPr>
            <a:fld id="{8C2B822E-F07B-4A59-83D2-D8BFA975CFCC}" type="datetimeFigureOut">
              <a:rPr lang="en-US"/>
              <a:pPr>
                <a:defRPr/>
              </a:pPr>
              <a:t>8/22/2020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12156A-5C2B-4637-AB5B-6F5F22DE0EAD}" type="slidenum">
              <a:rPr lang="en-US"/>
              <a:pPr>
                <a:defRPr/>
              </a:pPr>
              <a:t>‹N°›</a:t>
            </a:fld>
            <a:endParaRPr lang="en-US"/>
          </a:p>
        </p:txBody>
      </p:sp>
    </p:spTree>
    <p:extLst>
      <p:ext uri="{BB962C8B-B14F-4D97-AF65-F5344CB8AC3E}">
        <p14:creationId xmlns:p14="http://schemas.microsoft.com/office/powerpoint/2010/main" val="84340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lvl1pPr>
              <a:defRPr/>
            </a:lvl1pPr>
          </a:lstStyle>
          <a:p>
            <a:pPr>
              <a:defRPr/>
            </a:pPr>
            <a:fld id="{1D57C9B3-66D5-4E67-AAA4-DD5FA31D6074}" type="datetimeFigureOut">
              <a:rPr lang="en-US"/>
              <a:pPr>
                <a:defRPr/>
              </a:pPr>
              <a:t>8/22/2020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99BBECE-9BAB-4775-A440-1A327CCB164C}" type="slidenum">
              <a:rPr lang="en-US"/>
              <a:pPr>
                <a:defRPr/>
              </a:pPr>
              <a:t>‹N°›</a:t>
            </a:fld>
            <a:endParaRPr lang="en-US"/>
          </a:p>
        </p:txBody>
      </p:sp>
    </p:spTree>
    <p:extLst>
      <p:ext uri="{BB962C8B-B14F-4D97-AF65-F5344CB8AC3E}">
        <p14:creationId xmlns:p14="http://schemas.microsoft.com/office/powerpoint/2010/main" val="111266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lvl1pPr>
              <a:defRPr/>
            </a:lvl1pPr>
          </a:lstStyle>
          <a:p>
            <a:pPr>
              <a:defRPr/>
            </a:pPr>
            <a:fld id="{D8423D4E-4B82-4E9E-B66E-4CE2A4059923}" type="datetimeFigureOut">
              <a:rPr lang="en-US"/>
              <a:pPr>
                <a:defRPr/>
              </a:pPr>
              <a:t>8/22/2020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3657AB-A262-42D3-8604-FBA8EB88C487}" type="slidenum">
              <a:rPr lang="en-US"/>
              <a:pPr>
                <a:defRPr/>
              </a:pPr>
              <a:t>‹N°›</a:t>
            </a:fld>
            <a:endParaRPr lang="en-US"/>
          </a:p>
        </p:txBody>
      </p:sp>
    </p:spTree>
    <p:extLst>
      <p:ext uri="{BB962C8B-B14F-4D97-AF65-F5344CB8AC3E}">
        <p14:creationId xmlns:p14="http://schemas.microsoft.com/office/powerpoint/2010/main" val="56742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3"/>
          <p:cNvSpPr>
            <a:spLocks noGrp="1"/>
          </p:cNvSpPr>
          <p:nvPr>
            <p:ph type="dt" sz="half" idx="10"/>
          </p:nvPr>
        </p:nvSpPr>
        <p:spPr/>
        <p:txBody>
          <a:bodyPr/>
          <a:lstStyle>
            <a:lvl1pPr>
              <a:defRPr/>
            </a:lvl1pPr>
          </a:lstStyle>
          <a:p>
            <a:pPr>
              <a:defRPr/>
            </a:pPr>
            <a:fld id="{188418BD-C372-4E5F-9E71-D337972B1BA1}" type="datetimeFigureOut">
              <a:rPr lang="en-US"/>
              <a:pPr>
                <a:defRPr/>
              </a:pPr>
              <a:t>8/22/2020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F7849B-9BC4-4024-9698-9BB64A73F2E2}" type="slidenum">
              <a:rPr lang="en-US"/>
              <a:pPr>
                <a:defRPr/>
              </a:pPr>
              <a:t>‹N°›</a:t>
            </a:fld>
            <a:endParaRPr lang="en-US"/>
          </a:p>
        </p:txBody>
      </p:sp>
    </p:spTree>
    <p:extLst>
      <p:ext uri="{BB962C8B-B14F-4D97-AF65-F5344CB8AC3E}">
        <p14:creationId xmlns:p14="http://schemas.microsoft.com/office/powerpoint/2010/main" val="253770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lvl1pPr>
              <a:defRPr/>
            </a:lvl1pPr>
          </a:lstStyle>
          <a:p>
            <a:pPr>
              <a:defRPr/>
            </a:pPr>
            <a:fld id="{FADC17AA-23D2-496E-80C6-667CEE75FB02}" type="datetimeFigureOut">
              <a:rPr lang="en-US"/>
              <a:pPr>
                <a:defRPr/>
              </a:pPr>
              <a:t>8/22/2020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C5E4825-C215-403D-9C22-49582B7CE6E3}" type="slidenum">
              <a:rPr lang="en-US"/>
              <a:pPr>
                <a:defRPr/>
              </a:pPr>
              <a:t>‹N°›</a:t>
            </a:fld>
            <a:endParaRPr lang="en-US"/>
          </a:p>
        </p:txBody>
      </p:sp>
    </p:spTree>
    <p:extLst>
      <p:ext uri="{BB962C8B-B14F-4D97-AF65-F5344CB8AC3E}">
        <p14:creationId xmlns:p14="http://schemas.microsoft.com/office/powerpoint/2010/main" val="99246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3"/>
          <p:cNvSpPr>
            <a:spLocks noGrp="1"/>
          </p:cNvSpPr>
          <p:nvPr>
            <p:ph type="dt" sz="half" idx="10"/>
          </p:nvPr>
        </p:nvSpPr>
        <p:spPr/>
        <p:txBody>
          <a:bodyPr/>
          <a:lstStyle>
            <a:lvl1pPr>
              <a:defRPr/>
            </a:lvl1pPr>
          </a:lstStyle>
          <a:p>
            <a:pPr>
              <a:defRPr/>
            </a:pPr>
            <a:fld id="{925E0196-F88C-4A4D-AFA8-0162C2DE058D}" type="datetimeFigureOut">
              <a:rPr lang="en-US"/>
              <a:pPr>
                <a:defRPr/>
              </a:pPr>
              <a:t>8/22/2020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B59E983-CBC0-4EE8-A907-671BA0962B70}" type="slidenum">
              <a:rPr lang="en-US"/>
              <a:pPr>
                <a:defRPr/>
              </a:pPr>
              <a:t>‹N°›</a:t>
            </a:fld>
            <a:endParaRPr lang="en-US"/>
          </a:p>
        </p:txBody>
      </p:sp>
    </p:spTree>
    <p:extLst>
      <p:ext uri="{BB962C8B-B14F-4D97-AF65-F5344CB8AC3E}">
        <p14:creationId xmlns:p14="http://schemas.microsoft.com/office/powerpoint/2010/main" val="417934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E471551-BB98-4217-864F-EEAAC451C218}" type="datetimeFigureOut">
              <a:rPr lang="en-US"/>
              <a:pPr>
                <a:defRPr/>
              </a:pPr>
              <a:t>8/22/2020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3F7383-ADE8-4638-BC51-F1024F301CB2}" type="slidenum">
              <a:rPr lang="en-US"/>
              <a:pPr>
                <a:defRPr/>
              </a:pPr>
              <a:t>‹N°›</a:t>
            </a:fld>
            <a:endParaRPr lang="en-US"/>
          </a:p>
        </p:txBody>
      </p:sp>
    </p:spTree>
    <p:extLst>
      <p:ext uri="{BB962C8B-B14F-4D97-AF65-F5344CB8AC3E}">
        <p14:creationId xmlns:p14="http://schemas.microsoft.com/office/powerpoint/2010/main" val="195121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644601E5-3CED-4859-8573-8E99FD3AAA7D}" type="datetimeFigureOut">
              <a:rPr lang="en-US"/>
              <a:pPr>
                <a:defRPr/>
              </a:pPr>
              <a:t>8/22/2020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ADC3183-BD18-47E2-859B-A292FFC4C55E}" type="slidenum">
              <a:rPr lang="en-US"/>
              <a:pPr>
                <a:defRPr/>
              </a:pPr>
              <a:t>‹N°›</a:t>
            </a:fld>
            <a:endParaRPr lang="en-US"/>
          </a:p>
        </p:txBody>
      </p:sp>
    </p:spTree>
    <p:extLst>
      <p:ext uri="{BB962C8B-B14F-4D97-AF65-F5344CB8AC3E}">
        <p14:creationId xmlns:p14="http://schemas.microsoft.com/office/powerpoint/2010/main" val="153611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noProof="0" smtClean="0"/>
              <a:t>Cliquez sur l'icône pour ajouter une image</a:t>
            </a:r>
            <a:endParaRPr lang="en-US" noProof="0"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2ACFD375-0247-4494-96BD-E38B29DA184E}" type="datetimeFigureOut">
              <a:rPr lang="en-US"/>
              <a:pPr>
                <a:defRPr/>
              </a:pPr>
              <a:t>8/22/2020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B685EC-CA96-48A8-99FB-DCBAFF9084E5}" type="slidenum">
              <a:rPr lang="en-US"/>
              <a:pPr>
                <a:defRPr/>
              </a:pPr>
              <a:t>‹N°›</a:t>
            </a:fld>
            <a:endParaRPr lang="en-US"/>
          </a:p>
        </p:txBody>
      </p:sp>
    </p:spTree>
    <p:extLst>
      <p:ext uri="{BB962C8B-B14F-4D97-AF65-F5344CB8AC3E}">
        <p14:creationId xmlns:p14="http://schemas.microsoft.com/office/powerpoint/2010/main" val="64709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64D4EF"/>
            </a:gs>
            <a:gs pos="10001">
              <a:srgbClr val="64D4EF"/>
            </a:gs>
            <a:gs pos="100000">
              <a:srgbClr val="06588E"/>
            </a:gs>
          </a:gsLst>
          <a:lin ang="6120000" scaled="1"/>
        </a:gra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9207500" y="2963863"/>
            <a:ext cx="2981325" cy="3208337"/>
            <a:chOff x="9206969" y="2963333"/>
            <a:chExt cx="2981858" cy="3208867"/>
          </a:xfrm>
        </p:grpSpPr>
        <p:cxnSp>
          <p:nvCxnSpPr>
            <p:cNvPr id="8" name="Straight Connector 7"/>
            <p:cNvCxnSpPr/>
            <p:nvPr/>
          </p:nvCxnSpPr>
          <p:spPr>
            <a:xfrm flipH="1">
              <a:off x="11275852" y="2963333"/>
              <a:ext cx="912975" cy="91296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83"/>
              <a:ext cx="2981858" cy="2981817"/>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3013" y="3285648"/>
              <a:ext cx="1895814" cy="1895788"/>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853" y="3131636"/>
              <a:ext cx="1744974" cy="174495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600" y="3682589"/>
              <a:ext cx="1270227" cy="127021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3" y="4487863"/>
            <a:ext cx="8534400" cy="150653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1028" name="Text Placeholder 2"/>
          <p:cNvSpPr>
            <a:spLocks noGrp="1"/>
          </p:cNvSpPr>
          <p:nvPr>
            <p:ph type="body" idx="1"/>
          </p:nvPr>
        </p:nvSpPr>
        <p:spPr bwMode="auto">
          <a:xfrm>
            <a:off x="684213" y="685800"/>
            <a:ext cx="8534400"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Modifiez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endParaRPr lang="en-US" altLang="fr-FR" smtClean="0"/>
          </a:p>
        </p:txBody>
      </p:sp>
      <p:sp>
        <p:nvSpPr>
          <p:cNvPr id="4" name="Date Placeholder 3"/>
          <p:cNvSpPr>
            <a:spLocks noGrp="1"/>
          </p:cNvSpPr>
          <p:nvPr>
            <p:ph type="dt" sz="half" idx="2"/>
          </p:nvPr>
        </p:nvSpPr>
        <p:spPr>
          <a:xfrm>
            <a:off x="9904413" y="6172200"/>
            <a:ext cx="1600200" cy="365125"/>
          </a:xfrm>
          <a:prstGeom prst="rect">
            <a:avLst/>
          </a:prstGeom>
        </p:spPr>
        <p:txBody>
          <a:bodyPr vert="horz" lIns="91440" tIns="45720" rIns="91440" bIns="45720" rtlCol="0" anchor="t"/>
          <a:lstStyle>
            <a:lvl1pPr algn="r" eaLnBrk="1" fontAlgn="auto" hangingPunct="1">
              <a:spcBef>
                <a:spcPts val="0"/>
              </a:spcBef>
              <a:spcAft>
                <a:spcPts val="0"/>
              </a:spcAft>
              <a:defRPr sz="1000" b="0" i="0">
                <a:solidFill>
                  <a:schemeClr val="bg2">
                    <a:lumMod val="50000"/>
                  </a:schemeClr>
                </a:solidFill>
                <a:effectLst/>
                <a:latin typeface="+mn-lt"/>
              </a:defRPr>
            </a:lvl1pPr>
          </a:lstStyle>
          <a:p>
            <a:pPr>
              <a:defRPr/>
            </a:pPr>
            <a:fld id="{15C1832E-1569-4EA6-B324-39474E8BF5D3}" type="datetimeFigureOut">
              <a:rPr lang="en-US"/>
              <a:pPr>
                <a:defRPr/>
              </a:pPr>
              <a:t>8/22/2020</a:t>
            </a:fld>
            <a:endParaRPr lang="en-US"/>
          </a:p>
        </p:txBody>
      </p:sp>
      <p:sp>
        <p:nvSpPr>
          <p:cNvPr id="5" name="Footer Placeholder 4"/>
          <p:cNvSpPr>
            <a:spLocks noGrp="1"/>
          </p:cNvSpPr>
          <p:nvPr>
            <p:ph type="ftr" sz="quarter" idx="3"/>
          </p:nvPr>
        </p:nvSpPr>
        <p:spPr>
          <a:xfrm>
            <a:off x="684213" y="6172200"/>
            <a:ext cx="7543800" cy="365125"/>
          </a:xfrm>
          <a:prstGeom prst="rect">
            <a:avLst/>
          </a:prstGeom>
        </p:spPr>
        <p:txBody>
          <a:bodyPr vert="horz" lIns="91440" tIns="45720" rIns="91440" bIns="45720" rtlCol="0" anchor="t"/>
          <a:lstStyle>
            <a:lvl1pPr algn="l" eaLnBrk="1" fontAlgn="auto" hangingPunct="1">
              <a:spcBef>
                <a:spcPts val="0"/>
              </a:spcBef>
              <a:spcAft>
                <a:spcPts val="0"/>
              </a:spcAft>
              <a:defRPr sz="1000" b="0" i="0">
                <a:solidFill>
                  <a:schemeClr val="bg2">
                    <a:lumMod val="50000"/>
                  </a:schemeClr>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363200" y="5578475"/>
            <a:ext cx="1143000" cy="669925"/>
          </a:xfrm>
          <a:prstGeom prst="rect">
            <a:avLst/>
          </a:prstGeom>
        </p:spPr>
        <p:txBody>
          <a:bodyPr vert="horz" lIns="91440" tIns="45720" rIns="91440" bIns="45720" rtlCol="0" anchor="b"/>
          <a:lstStyle>
            <a:lvl1pPr algn="r" eaLnBrk="1" fontAlgn="auto" hangingPunct="1">
              <a:spcBef>
                <a:spcPts val="0"/>
              </a:spcBef>
              <a:spcAft>
                <a:spcPts val="0"/>
              </a:spcAft>
              <a:defRPr sz="3200" b="0" i="0">
                <a:solidFill>
                  <a:schemeClr val="bg2">
                    <a:lumMod val="50000"/>
                  </a:schemeClr>
                </a:solidFill>
                <a:effectLst/>
                <a:latin typeface="+mn-lt"/>
              </a:defRPr>
            </a:lvl1pPr>
          </a:lstStyle>
          <a:p>
            <a:pPr>
              <a:defRPr/>
            </a:pPr>
            <a:fld id="{1A376465-E82B-4B5B-9B8B-D1ABA13536BE}" type="slidenum">
              <a:rPr lang="en-US"/>
              <a:pPr>
                <a:defRPr/>
              </a:pPr>
              <a:t>‹N°›</a:t>
            </a:fld>
            <a:endParaRPr lang="en-US"/>
          </a:p>
        </p:txBody>
      </p:sp>
    </p:spTree>
  </p:cSld>
  <p:clrMap bg1="dk1" tx1="lt1" bg2="dk2" tx2="lt2" accent1="accent1" accent2="accent2" accent3="accent3" accent4="accent4" accent5="accent5" accent6="accent6" hlink="hlink" folHlink="folHlink"/>
  <p:sldLayoutIdLst>
    <p:sldLayoutId id="2147483706"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7" r:id="rId12"/>
    <p:sldLayoutId id="2147483702" r:id="rId13"/>
    <p:sldLayoutId id="2147483708" r:id="rId14"/>
    <p:sldLayoutId id="2147483703" r:id="rId15"/>
    <p:sldLayoutId id="2147483704" r:id="rId16"/>
    <p:sldLayoutId id="2147483705" r:id="rId17"/>
  </p:sldLayoutIdLst>
  <p:txStyles>
    <p:titleStyle>
      <a:lvl1pPr algn="l" defTabSz="457200" rtl="0" eaLnBrk="0" fontAlgn="base" hangingPunct="0">
        <a:spcBef>
          <a:spcPct val="0"/>
        </a:spcBef>
        <a:spcAft>
          <a:spcPct val="0"/>
        </a:spcAft>
        <a:defRPr sz="3600" kern="1200" cap="all">
          <a:ln w="3175" cmpd="sng">
            <a:noFill/>
          </a:ln>
          <a:solidFill>
            <a:schemeClr val="tx1"/>
          </a:solidFill>
          <a:latin typeface="+mj-lt"/>
          <a:ea typeface="+mj-ea"/>
          <a:cs typeface="+mj-cs"/>
        </a:defRPr>
      </a:lvl1pPr>
      <a:lvl2pPr algn="l" defTabSz="457200" rtl="0" eaLnBrk="0" fontAlgn="base" hangingPunct="0">
        <a:spcBef>
          <a:spcPct val="0"/>
        </a:spcBef>
        <a:spcAft>
          <a:spcPct val="0"/>
        </a:spcAft>
        <a:defRPr sz="3600">
          <a:solidFill>
            <a:schemeClr val="tx1"/>
          </a:solidFill>
          <a:latin typeface="Century Gothic" panose="020B0502020202020204" pitchFamily="34" charset="0"/>
        </a:defRPr>
      </a:lvl2pPr>
      <a:lvl3pPr algn="l" defTabSz="457200" rtl="0" eaLnBrk="0" fontAlgn="base" hangingPunct="0">
        <a:spcBef>
          <a:spcPct val="0"/>
        </a:spcBef>
        <a:spcAft>
          <a:spcPct val="0"/>
        </a:spcAft>
        <a:defRPr sz="3600">
          <a:solidFill>
            <a:schemeClr val="tx1"/>
          </a:solidFill>
          <a:latin typeface="Century Gothic" panose="020B0502020202020204" pitchFamily="34" charset="0"/>
        </a:defRPr>
      </a:lvl3pPr>
      <a:lvl4pPr algn="l" defTabSz="457200" rtl="0" eaLnBrk="0" fontAlgn="base" hangingPunct="0">
        <a:spcBef>
          <a:spcPct val="0"/>
        </a:spcBef>
        <a:spcAft>
          <a:spcPct val="0"/>
        </a:spcAft>
        <a:defRPr sz="3600">
          <a:solidFill>
            <a:schemeClr val="tx1"/>
          </a:solidFill>
          <a:latin typeface="Century Gothic" panose="020B0502020202020204" pitchFamily="34" charset="0"/>
        </a:defRPr>
      </a:lvl4pPr>
      <a:lvl5pPr algn="l" defTabSz="457200" rtl="0" eaLnBrk="0" fontAlgn="base" hangingPunct="0">
        <a:spcBef>
          <a:spcPct val="0"/>
        </a:spcBef>
        <a:spcAft>
          <a:spcPct val="0"/>
        </a:spcAft>
        <a:defRPr sz="3600">
          <a:solidFill>
            <a:schemeClr val="tx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2000" kern="1200">
          <a:solidFill>
            <a:srgbClr val="0F496F"/>
          </a:solidFill>
          <a:latin typeface="+mn-lt"/>
          <a:ea typeface="+mn-ea"/>
          <a:cs typeface="+mn-cs"/>
        </a:defRPr>
      </a:lvl1pPr>
      <a:lvl2pPr marL="742950" indent="-285750" algn="l" defTabSz="457200" rtl="0" eaLnBrk="0" fontAlgn="base" hangingPunct="0">
        <a:spcBef>
          <a:spcPct val="20000"/>
        </a:spcBef>
        <a:spcAft>
          <a:spcPts val="600"/>
        </a:spcAft>
        <a:buClr>
          <a:schemeClr val="tx1"/>
        </a:buClr>
        <a:buSzPct val="80000"/>
        <a:buFont typeface="Wingdings 3" panose="05040102010807070707" pitchFamily="18" charset="2"/>
        <a:buChar char=""/>
        <a:defRPr kern="1200">
          <a:solidFill>
            <a:srgbClr val="0F496F"/>
          </a:solidFill>
          <a:latin typeface="+mn-lt"/>
          <a:ea typeface="+mn-ea"/>
          <a:cs typeface="+mn-cs"/>
        </a:defRPr>
      </a:lvl2pPr>
      <a:lvl3pPr marL="1200150" indent="-2857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1600" kern="1200">
          <a:solidFill>
            <a:srgbClr val="0F496F"/>
          </a:solidFill>
          <a:latin typeface="+mn-lt"/>
          <a:ea typeface="+mn-ea"/>
          <a:cs typeface="+mn-cs"/>
        </a:defRPr>
      </a:lvl3pPr>
      <a:lvl4pPr marL="1543050" indent="-1714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1400" kern="1200">
          <a:solidFill>
            <a:srgbClr val="0F496F"/>
          </a:solidFill>
          <a:latin typeface="+mn-lt"/>
          <a:ea typeface="+mn-ea"/>
          <a:cs typeface="+mn-cs"/>
        </a:defRPr>
      </a:lvl4pPr>
      <a:lvl5pPr marL="2000250" indent="-171450" algn="l" defTabSz="457200" rtl="0" eaLnBrk="0" fontAlgn="base" hangingPunct="0">
        <a:spcBef>
          <a:spcPct val="20000"/>
        </a:spcBef>
        <a:spcAft>
          <a:spcPts val="600"/>
        </a:spcAft>
        <a:buClr>
          <a:schemeClr val="tx1"/>
        </a:buClr>
        <a:buSzPct val="80000"/>
        <a:buFont typeface="Wingdings 3" panose="05040102010807070707" pitchFamily="18" charset="2"/>
        <a:buChar char=""/>
        <a:defRPr sz="1400" kern="1200">
          <a:solidFill>
            <a:srgbClr val="0F496F"/>
          </a:solidFill>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unoMars/GrandPy"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trello.com/b/FtaZfSXV/grandpya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rello.com/b/FtaZfSXV/grandpyapp"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6013" y="1946275"/>
            <a:ext cx="223043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1335088" y="180975"/>
            <a:ext cx="7213600" cy="1042988"/>
          </a:xfrm>
        </p:spPr>
        <p:txBody>
          <a:bodyPr/>
          <a:lstStyle/>
          <a:p>
            <a:pPr algn="ctr" eaLnBrk="1" fontAlgn="auto" hangingPunct="1">
              <a:spcAft>
                <a:spcPts val="0"/>
              </a:spcAft>
              <a:defRPr/>
            </a:pPr>
            <a:r>
              <a:rPr lang="fr-FR" b="1" dirty="0" smtClean="0"/>
              <a:t>PRESENTATION PROJET 7</a:t>
            </a:r>
            <a:endParaRPr lang="fr-FR" b="1" dirty="0"/>
          </a:p>
        </p:txBody>
      </p:sp>
      <p:sp>
        <p:nvSpPr>
          <p:cNvPr id="3" name="Sous-titre 2"/>
          <p:cNvSpPr>
            <a:spLocks noGrp="1"/>
          </p:cNvSpPr>
          <p:nvPr>
            <p:ph type="subTitle" idx="1"/>
          </p:nvPr>
        </p:nvSpPr>
        <p:spPr>
          <a:xfrm>
            <a:off x="396875" y="2603500"/>
            <a:ext cx="11437938" cy="3571875"/>
          </a:xfrm>
        </p:spPr>
        <p:txBody>
          <a:bodyPr rtlCol="0">
            <a:normAutofit lnSpcReduction="10000"/>
          </a:bodyPr>
          <a:lstStyle/>
          <a:p>
            <a:pPr algn="ctr" eaLnBrk="1" fontAlgn="auto" hangingPunct="1">
              <a:defRPr/>
            </a:pPr>
            <a:r>
              <a:rPr lang="fr-FR" b="1" dirty="0">
                <a:solidFill>
                  <a:schemeClr val="bg1"/>
                </a:solidFill>
              </a:rPr>
              <a:t>Projet hébergé sur </a:t>
            </a:r>
            <a:r>
              <a:rPr lang="fr-FR" b="1" dirty="0" smtClean="0">
                <a:solidFill>
                  <a:schemeClr val="bg1"/>
                </a:solidFill>
              </a:rPr>
              <a:t>:</a:t>
            </a:r>
          </a:p>
          <a:p>
            <a:pPr algn="ctr" eaLnBrk="1" fontAlgn="auto" hangingPunct="1">
              <a:defRPr/>
            </a:pPr>
            <a:endParaRPr lang="fr-FR" b="1" dirty="0">
              <a:solidFill>
                <a:schemeClr val="bg1"/>
              </a:solidFill>
            </a:endParaRPr>
          </a:p>
          <a:p>
            <a:pPr algn="ctr" eaLnBrk="1" fontAlgn="auto" hangingPunct="1">
              <a:defRPr/>
            </a:pPr>
            <a:endParaRPr lang="fr-FR" b="1" dirty="0" smtClean="0">
              <a:solidFill>
                <a:schemeClr val="bg1"/>
              </a:solidFill>
            </a:endParaRPr>
          </a:p>
          <a:p>
            <a:pPr algn="ctr" eaLnBrk="1" fontAlgn="auto" hangingPunct="1">
              <a:defRPr/>
            </a:pPr>
            <a:r>
              <a:rPr lang="fr-FR" b="1" dirty="0">
                <a:hlinkClick r:id="rId3"/>
              </a:rPr>
              <a:t>https://</a:t>
            </a:r>
            <a:r>
              <a:rPr lang="fr-FR" b="1" dirty="0" smtClean="0">
                <a:hlinkClick r:id="rId3"/>
              </a:rPr>
              <a:t>github.com/NunoMars/GrandPy</a:t>
            </a:r>
            <a:endParaRPr lang="fr-FR" b="1" dirty="0" smtClean="0"/>
          </a:p>
          <a:p>
            <a:pPr algn="ctr" eaLnBrk="1" fontAlgn="auto" hangingPunct="1">
              <a:defRPr/>
            </a:pPr>
            <a:r>
              <a:rPr lang="pt-BR" b="1" dirty="0" smtClean="0">
                <a:solidFill>
                  <a:schemeClr val="bg1"/>
                </a:solidFill>
              </a:rPr>
              <a:t>Nuno Ricardo Silva MARCELINO</a:t>
            </a:r>
          </a:p>
          <a:p>
            <a:pPr eaLnBrk="1" fontAlgn="auto" hangingPunct="1">
              <a:defRPr/>
            </a:pPr>
            <a:endParaRPr lang="fr-FR" dirty="0" smtClean="0"/>
          </a:p>
          <a:p>
            <a:pPr eaLnBrk="1" fontAlgn="auto" hangingPunct="1">
              <a:defRPr/>
            </a:pPr>
            <a:endParaRPr lang="fr-FR" dirty="0" smtClean="0"/>
          </a:p>
          <a:p>
            <a:pPr algn="ctr" eaLnBrk="1" fontAlgn="auto" hangingPunct="1">
              <a:defRPr/>
            </a:pPr>
            <a:r>
              <a:rPr lang="fr-FR" b="1" dirty="0">
                <a:hlinkClick r:id="rId4"/>
              </a:rPr>
              <a:t>https://trello.com/b/FtaZfSXV/grandpyapp</a:t>
            </a:r>
            <a:endParaRPr lang="fr-FR" b="1" dirty="0"/>
          </a:p>
        </p:txBody>
      </p:sp>
      <p:pic>
        <p:nvPicPr>
          <p:cNvPr id="5125" name="Imag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95900" y="3017838"/>
            <a:ext cx="15906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p:cNvSpPr txBox="1"/>
          <p:nvPr/>
        </p:nvSpPr>
        <p:spPr>
          <a:xfrm>
            <a:off x="4795838" y="1258888"/>
            <a:ext cx="2592387" cy="584200"/>
          </a:xfrm>
          <a:prstGeom prst="rect">
            <a:avLst/>
          </a:prstGeom>
          <a:noFill/>
        </p:spPr>
        <p:txBody>
          <a:bodyPr>
            <a:spAutoFit/>
          </a:bodyPr>
          <a:lstStyle/>
          <a:p>
            <a:pPr eaLnBrk="1" fontAlgn="auto" hangingPunct="1">
              <a:spcBef>
                <a:spcPts val="0"/>
              </a:spcBef>
              <a:spcAft>
                <a:spcPts val="0"/>
              </a:spcAft>
              <a:defRPr/>
            </a:pPr>
            <a:r>
              <a:rPr lang="fr-FR" sz="3200" b="1" dirty="0" smtClean="0">
                <a:ln w="0"/>
                <a:solidFill>
                  <a:schemeClr val="accent1"/>
                </a:solidFill>
                <a:effectLst>
                  <a:outerShdw blurRad="38100" dist="25400" dir="5400000" algn="ctr" rotWithShape="0">
                    <a:srgbClr val="6E747A">
                      <a:alpha val="43000"/>
                    </a:srgbClr>
                  </a:outerShdw>
                </a:effectLst>
                <a:latin typeface="+mn-lt"/>
              </a:rPr>
              <a:t>   </a:t>
            </a:r>
            <a:r>
              <a:rPr lang="fr-FR" sz="3200" b="1" dirty="0" err="1" smtClean="0">
                <a:ln w="0"/>
                <a:solidFill>
                  <a:schemeClr val="accent1"/>
                </a:solidFill>
                <a:effectLst>
                  <a:outerShdw blurRad="38100" dist="25400" dir="5400000" algn="ctr" rotWithShape="0">
                    <a:srgbClr val="6E747A">
                      <a:alpha val="43000"/>
                    </a:srgbClr>
                  </a:outerShdw>
                </a:effectLst>
                <a:latin typeface="+mn-lt"/>
              </a:rPr>
              <a:t>GrandPy</a:t>
            </a:r>
            <a:endParaRPr lang="fr-FR" sz="3200" b="1" dirty="0">
              <a:ln w="0"/>
              <a:solidFill>
                <a:schemeClr val="accent1"/>
              </a:solidFill>
              <a:effectLst>
                <a:outerShdw blurRad="38100" dist="25400" dir="5400000" algn="ctr" rotWithShape="0">
                  <a:srgbClr val="6E747A">
                    <a:alpha val="43000"/>
                  </a:srgbClr>
                </a:outerShdw>
              </a:effectLst>
              <a:latin typeface="+mn-lt"/>
            </a:endParaRPr>
          </a:p>
        </p:txBody>
      </p:sp>
      <p:pic>
        <p:nvPicPr>
          <p:cNvPr id="5127" name="Imag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1163" y="157163"/>
            <a:ext cx="176053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Imag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380038" y="5078413"/>
            <a:ext cx="13239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8550" y="434975"/>
            <a:ext cx="9986963" cy="746125"/>
          </a:xfrm>
        </p:spPr>
        <p:txBody>
          <a:bodyPr>
            <a:normAutofit fontScale="90000"/>
          </a:bodyPr>
          <a:lstStyle/>
          <a:p>
            <a:pPr algn="ctr" eaLnBrk="1" fontAlgn="auto" hangingPunct="1">
              <a:spcAft>
                <a:spcPts val="0"/>
              </a:spcAft>
              <a:defRPr/>
            </a:pPr>
            <a:r>
              <a:rPr lang="fr-FR" dirty="0" smtClean="0"/>
              <a:t>Organisation du travail</a:t>
            </a:r>
            <a:endParaRPr lang="fr-FR" dirty="0"/>
          </a:p>
        </p:txBody>
      </p:sp>
      <p:sp>
        <p:nvSpPr>
          <p:cNvPr id="6147" name="Sous-titre 2"/>
          <p:cNvSpPr>
            <a:spLocks noGrp="1"/>
          </p:cNvSpPr>
          <p:nvPr>
            <p:ph type="subTitle" idx="1"/>
          </p:nvPr>
        </p:nvSpPr>
        <p:spPr>
          <a:xfrm>
            <a:off x="719138" y="1303338"/>
            <a:ext cx="10806112" cy="1741487"/>
          </a:xfrm>
        </p:spPr>
        <p:txBody>
          <a:bodyPr>
            <a:normAutofit/>
          </a:bodyPr>
          <a:lstStyle/>
          <a:p>
            <a:pPr marL="342900" indent="-342900" eaLnBrk="1" hangingPunct="1">
              <a:buFont typeface="Arial" panose="020B0604020202020204" pitchFamily="34" charset="0"/>
              <a:buChar char="•"/>
            </a:pPr>
            <a:r>
              <a:rPr lang="fr-FR" altLang="fr-FR" sz="1600" dirty="0" smtClean="0">
                <a:solidFill>
                  <a:schemeClr val="bg1"/>
                </a:solidFill>
              </a:rPr>
              <a:t>Au tout débout du projet j’ai donc mis en place d’un tableau </a:t>
            </a:r>
            <a:r>
              <a:rPr lang="fr-FR" altLang="fr-FR" sz="1600" dirty="0" err="1" smtClean="0">
                <a:solidFill>
                  <a:schemeClr val="bg1"/>
                </a:solidFill>
              </a:rPr>
              <a:t>Trello</a:t>
            </a:r>
            <a:r>
              <a:rPr lang="fr-FR" altLang="fr-FR" sz="1600" dirty="0" smtClean="0">
                <a:solidFill>
                  <a:schemeClr val="bg1"/>
                </a:solidFill>
              </a:rPr>
              <a:t>, j’ai essaie de mettre en place toutes les tâches nécessaires afin de m’y référer pendant l’</a:t>
            </a:r>
            <a:r>
              <a:rPr lang="fr-FR" altLang="fr-FR" sz="1600" dirty="0" err="1" smtClean="0">
                <a:solidFill>
                  <a:schemeClr val="bg1"/>
                </a:solidFill>
              </a:rPr>
              <a:t>execution</a:t>
            </a:r>
            <a:r>
              <a:rPr lang="fr-FR" altLang="fr-FR" sz="1600" dirty="0" smtClean="0">
                <a:solidFill>
                  <a:schemeClr val="bg1"/>
                </a:solidFill>
              </a:rPr>
              <a:t> du projet. Ce tableau a évolué selon l’avancement du projet.</a:t>
            </a:r>
          </a:p>
          <a:p>
            <a:pPr algn="ctr" eaLnBrk="1" fontAlgn="auto" hangingPunct="1">
              <a:defRPr/>
            </a:pPr>
            <a:r>
              <a:rPr lang="fr-FR" sz="1600" b="1" dirty="0">
                <a:hlinkClick r:id="rId2"/>
              </a:rPr>
              <a:t>https://trello.com/b/FtaZfSXV/grandpyapp</a:t>
            </a:r>
            <a:endParaRPr lang="fr-FR" sz="1600" b="1" dirty="0"/>
          </a:p>
        </p:txBody>
      </p:sp>
      <p:pic>
        <p:nvPicPr>
          <p:cNvPr id="6148"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52038" y="434975"/>
            <a:ext cx="19605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703" y="2477991"/>
            <a:ext cx="8678656" cy="438000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5574" y="277813"/>
            <a:ext cx="11448788" cy="895350"/>
          </a:xfrm>
        </p:spPr>
        <p:txBody>
          <a:bodyPr>
            <a:normAutofit/>
          </a:bodyPr>
          <a:lstStyle/>
          <a:p>
            <a:pPr algn="ctr" eaLnBrk="1" fontAlgn="auto" hangingPunct="1">
              <a:spcAft>
                <a:spcPts val="0"/>
              </a:spcAft>
              <a:defRPr/>
            </a:pPr>
            <a:r>
              <a:rPr lang="fr-FR" b="1" dirty="0" smtClean="0"/>
              <a:t>FLASK, TESTS et PARSEUR</a:t>
            </a:r>
            <a:endParaRPr lang="fr-FR" b="1" dirty="0"/>
          </a:p>
        </p:txBody>
      </p:sp>
      <p:sp>
        <p:nvSpPr>
          <p:cNvPr id="7171" name="Espace réservé du contenu 2"/>
          <p:cNvSpPr>
            <a:spLocks noGrp="1"/>
          </p:cNvSpPr>
          <p:nvPr>
            <p:ph idx="1"/>
          </p:nvPr>
        </p:nvSpPr>
        <p:spPr>
          <a:xfrm>
            <a:off x="554038" y="1703540"/>
            <a:ext cx="10971212" cy="4572000"/>
          </a:xfrm>
        </p:spPr>
        <p:txBody>
          <a:bodyPr/>
          <a:lstStyle/>
          <a:p>
            <a:pPr eaLnBrk="1" hangingPunct="1"/>
            <a:r>
              <a:rPr lang="fr-FR" altLang="fr-FR" sz="1600" b="1" dirty="0" smtClean="0">
                <a:solidFill>
                  <a:schemeClr val="bg1"/>
                </a:solidFill>
              </a:rPr>
              <a:t>Première étape comment commencer le projet, j’ai  crée un environnement virtuel et on commence par installation de FLASK et PYTEST, et initialiser un repo GIT HUB.</a:t>
            </a:r>
          </a:p>
          <a:p>
            <a:pPr eaLnBrk="1" hangingPunct="1"/>
            <a:r>
              <a:rPr lang="fr-FR" altLang="fr-FR" sz="1600" b="1" dirty="0" smtClean="0">
                <a:solidFill>
                  <a:schemeClr val="bg1"/>
                </a:solidFill>
              </a:rPr>
              <a:t>J’ai donc suivi les recommandations de </a:t>
            </a:r>
            <a:r>
              <a:rPr lang="fr-FR" altLang="fr-FR" sz="1600" b="1" dirty="0" err="1" smtClean="0">
                <a:solidFill>
                  <a:schemeClr val="bg1"/>
                </a:solidFill>
              </a:rPr>
              <a:t>fLASK</a:t>
            </a:r>
            <a:r>
              <a:rPr lang="fr-FR" altLang="fr-FR" sz="1600" b="1" dirty="0" smtClean="0">
                <a:solidFill>
                  <a:schemeClr val="bg1"/>
                </a:solidFill>
              </a:rPr>
              <a:t>, et j’ai mis en place les différents dossiers.</a:t>
            </a:r>
          </a:p>
          <a:p>
            <a:pPr eaLnBrk="1" hangingPunct="1"/>
            <a:r>
              <a:rPr lang="fr-FR" altLang="fr-FR" sz="1600" b="1" dirty="0" smtClean="0">
                <a:solidFill>
                  <a:schemeClr val="bg1"/>
                </a:solidFill>
              </a:rPr>
              <a:t>J’ai aussi commence par ‘penser les Test, et comment les mettre en place. En tout premier le « parseur », pour ce faire j’ai utilisé donc des Stop-</a:t>
            </a:r>
            <a:r>
              <a:rPr lang="fr-FR" altLang="fr-FR" sz="1600" b="1" dirty="0" err="1" smtClean="0">
                <a:solidFill>
                  <a:schemeClr val="bg1"/>
                </a:solidFill>
              </a:rPr>
              <a:t>words</a:t>
            </a:r>
            <a:r>
              <a:rPr lang="fr-FR" altLang="fr-FR" sz="1600" b="1" dirty="0" smtClean="0">
                <a:solidFill>
                  <a:schemeClr val="bg1"/>
                </a:solidFill>
              </a:rPr>
              <a:t> que je supprime de l’input obtenu dans la requête, ainsi que  les ponctuations, le mot en abrégé etc. Je teste et je code de façon a avoir en sortie ce que j’attends dans les tests. En dernier les API ou j’ai utilisé donc les MOCK afin de Moquer et comparer les appels aux api, et obtenir les résultats attendus.</a:t>
            </a:r>
          </a:p>
          <a:p>
            <a:pPr eaLnBrk="1" hangingPunct="1"/>
            <a:r>
              <a:rPr lang="fr-FR" altLang="fr-FR" sz="1600" b="1" dirty="0" smtClean="0">
                <a:solidFill>
                  <a:schemeClr val="bg1"/>
                </a:solidFill>
              </a:rPr>
              <a:t>Pour plus de lisibilité j’ai mis en place une module de tests par module du programme.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4200" y="63500"/>
            <a:ext cx="10909300" cy="720725"/>
          </a:xfrm>
        </p:spPr>
        <p:txBody>
          <a:bodyPr/>
          <a:lstStyle/>
          <a:p>
            <a:pPr algn="ctr" eaLnBrk="1" fontAlgn="auto" hangingPunct="1">
              <a:spcAft>
                <a:spcPts val="0"/>
              </a:spcAft>
              <a:defRPr/>
            </a:pPr>
            <a:r>
              <a:rPr lang="fr-FR" b="1" dirty="0" smtClean="0"/>
              <a:t>TESTS</a:t>
            </a:r>
            <a:endParaRPr lang="fr-FR" b="1" dirty="0"/>
          </a:p>
        </p:txBody>
      </p:sp>
      <p:sp>
        <p:nvSpPr>
          <p:cNvPr id="5" name="ZoneTexte 4"/>
          <p:cNvSpPr txBox="1"/>
          <p:nvPr/>
        </p:nvSpPr>
        <p:spPr>
          <a:xfrm>
            <a:off x="298646" y="961852"/>
            <a:ext cx="11680825" cy="923330"/>
          </a:xfrm>
          <a:prstGeom prst="rect">
            <a:avLst/>
          </a:prstGeom>
          <a:noFill/>
        </p:spPr>
        <p:txBody>
          <a:bodyPr>
            <a:spAutoFit/>
          </a:bodyPr>
          <a:lstStyle/>
          <a:p>
            <a:pPr algn="ctr" eaLnBrk="1" fontAlgn="auto" hangingPunct="1">
              <a:spcBef>
                <a:spcPts val="0"/>
              </a:spcBef>
              <a:spcAft>
                <a:spcPts val="0"/>
              </a:spcAft>
              <a:defRPr/>
            </a:pPr>
            <a:r>
              <a:rPr lang="fr-FR" sz="1600" b="1" dirty="0" smtClean="0">
                <a:solidFill>
                  <a:schemeClr val="bg1"/>
                </a:solidFill>
                <a:latin typeface="+mn-lt"/>
              </a:rPr>
              <a:t>Les tests sont contenus dans le dossier « tests », il y a un </a:t>
            </a:r>
            <a:r>
              <a:rPr lang="fr-FR" sz="1600" b="1" dirty="0" err="1" smtClean="0">
                <a:solidFill>
                  <a:schemeClr val="bg1"/>
                </a:solidFill>
                <a:latin typeface="+mn-lt"/>
              </a:rPr>
              <a:t>un</a:t>
            </a:r>
            <a:r>
              <a:rPr lang="fr-FR" sz="1600" b="1" dirty="0" smtClean="0">
                <a:solidFill>
                  <a:schemeClr val="bg1"/>
                </a:solidFill>
                <a:latin typeface="+mn-lt"/>
              </a:rPr>
              <a:t> module de tests par module de </a:t>
            </a:r>
            <a:r>
              <a:rPr lang="fr-FR" sz="1600" b="1" dirty="0" err="1" smtClean="0">
                <a:solidFill>
                  <a:schemeClr val="bg1"/>
                </a:solidFill>
                <a:latin typeface="+mn-lt"/>
              </a:rPr>
              <a:t>l’app</a:t>
            </a:r>
            <a:r>
              <a:rPr lang="fr-FR" sz="1400" b="1" dirty="0" smtClean="0">
                <a:solidFill>
                  <a:schemeClr val="bg1"/>
                </a:solidFill>
                <a:latin typeface="+mn-lt"/>
              </a:rPr>
              <a:t>.</a:t>
            </a:r>
            <a:endParaRPr lang="fr-FR" sz="1400" b="1" dirty="0">
              <a:solidFill>
                <a:schemeClr val="bg1"/>
              </a:solidFill>
              <a:latin typeface="+mn-lt"/>
            </a:endParaRPr>
          </a:p>
          <a:p>
            <a:pPr algn="ctr" eaLnBrk="1" fontAlgn="auto" hangingPunct="1">
              <a:spcBef>
                <a:spcPts val="0"/>
              </a:spcBef>
              <a:spcAft>
                <a:spcPts val="0"/>
              </a:spcAft>
              <a:defRPr/>
            </a:pPr>
            <a:endParaRPr lang="fr-FR" sz="1400" dirty="0" smtClean="0">
              <a:solidFill>
                <a:schemeClr val="bg1"/>
              </a:solidFill>
              <a:latin typeface="+mn-lt"/>
            </a:endParaRPr>
          </a:p>
          <a:p>
            <a:pPr algn="ctr" eaLnBrk="1" fontAlgn="auto" hangingPunct="1">
              <a:spcBef>
                <a:spcPts val="0"/>
              </a:spcBef>
              <a:spcAft>
                <a:spcPts val="0"/>
              </a:spcAft>
              <a:defRPr/>
            </a:pPr>
            <a:r>
              <a:rPr lang="fr-FR" sz="1400" dirty="0" smtClean="0">
                <a:solidFill>
                  <a:schemeClr val="bg1"/>
                </a:solidFill>
                <a:latin typeface="+mn-lt"/>
              </a:rPr>
              <a:t>									</a:t>
            </a:r>
            <a:r>
              <a:rPr lang="fr-FR" sz="1400" dirty="0">
                <a:solidFill>
                  <a:schemeClr val="bg1"/>
                </a:solidFill>
                <a:latin typeface="+mn-lt"/>
              </a:rPr>
              <a:t>	</a:t>
            </a:r>
            <a:r>
              <a:rPr lang="fr-FR" sz="1400" dirty="0" smtClean="0">
                <a:solidFill>
                  <a:schemeClr val="bg1"/>
                </a:solidFill>
                <a:latin typeface="+mn-lt"/>
              </a:rPr>
              <a:t>			</a:t>
            </a:r>
            <a:r>
              <a:rPr lang="fr-FR" sz="2400" b="1" dirty="0" smtClean="0">
                <a:solidFill>
                  <a:schemeClr val="bg1"/>
                </a:solidFill>
                <a:latin typeface="+mn-lt"/>
              </a:rPr>
              <a:t>EXAMPLE DE TEST AVEC UN MOCK</a:t>
            </a:r>
            <a:endParaRPr lang="fr-FR" sz="2400" b="1" dirty="0">
              <a:solidFill>
                <a:schemeClr val="bg1"/>
              </a:solidFill>
              <a:latin typeface="+mn-l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1" y="1515851"/>
            <a:ext cx="2266398" cy="2814850"/>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818" y="1515849"/>
            <a:ext cx="2884681" cy="2825203"/>
          </a:xfrm>
          <a:prstGeom prst="rect">
            <a:avLst/>
          </a:prstGeom>
        </p:spPr>
      </p:pic>
      <p:sp>
        <p:nvSpPr>
          <p:cNvPr id="7" name="ZoneTexte 6"/>
          <p:cNvSpPr txBox="1"/>
          <p:nvPr/>
        </p:nvSpPr>
        <p:spPr>
          <a:xfrm>
            <a:off x="584200" y="4584700"/>
            <a:ext cx="5321299" cy="1569660"/>
          </a:xfrm>
          <a:prstGeom prst="rect">
            <a:avLst/>
          </a:prstGeom>
          <a:noFill/>
        </p:spPr>
        <p:txBody>
          <a:bodyPr wrap="square" rtlCol="0">
            <a:spAutoFit/>
          </a:bodyPr>
          <a:lstStyle/>
          <a:p>
            <a:r>
              <a:rPr lang="fr-FR" sz="2400" dirty="0" smtClean="0"/>
              <a:t>Sur le dossier tests on peut voir les fichiers </a:t>
            </a:r>
            <a:r>
              <a:rPr lang="fr-FR" sz="2400" dirty="0" err="1" smtClean="0"/>
              <a:t>Json</a:t>
            </a:r>
            <a:r>
              <a:rPr lang="fr-FR" sz="2400" dirty="0" smtClean="0"/>
              <a:t> qui me servent a enregistrer les réponses qui seront utilisées par les fonctions de </a:t>
            </a:r>
            <a:r>
              <a:rPr lang="fr-FR" sz="2400" dirty="0" err="1" smtClean="0"/>
              <a:t>mock</a:t>
            </a:r>
            <a:r>
              <a:rPr lang="fr-FR" sz="2400" dirty="0" smtClean="0"/>
              <a:t>.</a:t>
            </a:r>
            <a:endParaRPr lang="fr-FR" sz="2400" dirty="0"/>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8850" y="1984375"/>
            <a:ext cx="5904559" cy="38795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9000" y="-88900"/>
            <a:ext cx="10198100" cy="774700"/>
          </a:xfrm>
        </p:spPr>
        <p:txBody>
          <a:bodyPr/>
          <a:lstStyle/>
          <a:p>
            <a:pPr algn="ctr" eaLnBrk="1" fontAlgn="auto" hangingPunct="1">
              <a:spcAft>
                <a:spcPts val="0"/>
              </a:spcAft>
              <a:defRPr/>
            </a:pPr>
            <a:r>
              <a:rPr lang="fr-FR" b="1" dirty="0" smtClean="0"/>
              <a:t>Mise en place du « </a:t>
            </a:r>
            <a:r>
              <a:rPr lang="fr-FR" b="1" dirty="0" err="1" smtClean="0"/>
              <a:t>parseUR</a:t>
            </a:r>
            <a:r>
              <a:rPr lang="fr-FR" b="1" dirty="0" smtClean="0"/>
              <a:t> »</a:t>
            </a:r>
            <a:endParaRPr lang="fr-FR" b="1" dirty="0"/>
          </a:p>
        </p:txBody>
      </p:sp>
      <p:sp>
        <p:nvSpPr>
          <p:cNvPr id="10243" name="Espace réservé du contenu 2"/>
          <p:cNvSpPr>
            <a:spLocks noGrp="1"/>
          </p:cNvSpPr>
          <p:nvPr>
            <p:ph idx="1"/>
          </p:nvPr>
        </p:nvSpPr>
        <p:spPr>
          <a:xfrm>
            <a:off x="517525" y="685800"/>
            <a:ext cx="11050588" cy="762000"/>
          </a:xfrm>
        </p:spPr>
        <p:txBody>
          <a:bodyPr/>
          <a:lstStyle/>
          <a:p>
            <a:pPr eaLnBrk="1" hangingPunct="1"/>
            <a:r>
              <a:rPr lang="fr-FR" altLang="fr-FR" sz="1400" dirty="0" smtClean="0">
                <a:solidFill>
                  <a:schemeClr val="bg1"/>
                </a:solidFill>
              </a:rPr>
              <a:t>Dans l’input on retrouve tout un tas d’informations, qui ne vont pas nous servir et donc, j’ai choisi d’utiliser les Stop-</a:t>
            </a:r>
            <a:r>
              <a:rPr lang="fr-FR" altLang="fr-FR" sz="1400" dirty="0" err="1" smtClean="0">
                <a:solidFill>
                  <a:schemeClr val="bg1"/>
                </a:solidFill>
              </a:rPr>
              <a:t>Words</a:t>
            </a:r>
            <a:r>
              <a:rPr lang="fr-FR" altLang="fr-FR" sz="1400" dirty="0" smtClean="0">
                <a:solidFill>
                  <a:schemeClr val="bg1"/>
                </a:solidFill>
              </a:rPr>
              <a:t>, et je supprime aussi les ponctuations et pour mieux ‘filtrer’, je mets le tout en minuscules. ICI:</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919" y="1447800"/>
            <a:ext cx="6781800" cy="5105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3800" y="195263"/>
            <a:ext cx="9639300" cy="604837"/>
          </a:xfrm>
        </p:spPr>
        <p:txBody>
          <a:bodyPr>
            <a:normAutofit fontScale="90000"/>
          </a:bodyPr>
          <a:lstStyle/>
          <a:p>
            <a:pPr algn="ctr" eaLnBrk="1" fontAlgn="auto" hangingPunct="1">
              <a:spcAft>
                <a:spcPts val="0"/>
              </a:spcAft>
              <a:defRPr/>
            </a:pPr>
            <a:r>
              <a:rPr lang="fr-FR" b="1" dirty="0" smtClean="0"/>
              <a:t>Requêtes sur </a:t>
            </a:r>
            <a:r>
              <a:rPr lang="fr-FR" b="1" dirty="0" err="1" smtClean="0"/>
              <a:t>lES</a:t>
            </a:r>
            <a:r>
              <a:rPr lang="fr-FR" b="1" dirty="0" smtClean="0"/>
              <a:t> </a:t>
            </a:r>
            <a:r>
              <a:rPr lang="fr-FR" b="1" dirty="0" err="1" smtClean="0"/>
              <a:t>api’S</a:t>
            </a:r>
            <a:r>
              <a:rPr lang="fr-FR" b="1" dirty="0" smtClean="0"/>
              <a:t> BACKEND</a:t>
            </a:r>
            <a:endParaRPr lang="fr-FR" b="1" dirty="0"/>
          </a:p>
        </p:txBody>
      </p:sp>
      <p:sp>
        <p:nvSpPr>
          <p:cNvPr id="9219" name="Espace réservé du contenu 2"/>
          <p:cNvSpPr>
            <a:spLocks noGrp="1"/>
          </p:cNvSpPr>
          <p:nvPr>
            <p:ph idx="1"/>
          </p:nvPr>
        </p:nvSpPr>
        <p:spPr>
          <a:xfrm>
            <a:off x="413544" y="741405"/>
            <a:ext cx="11334750" cy="1285103"/>
          </a:xfrm>
        </p:spPr>
        <p:txBody>
          <a:bodyPr/>
          <a:lstStyle/>
          <a:p>
            <a:pPr eaLnBrk="1" hangingPunct="1"/>
            <a:r>
              <a:rPr lang="fr-FR" altLang="fr-FR" sz="1400" dirty="0" smtClean="0">
                <a:solidFill>
                  <a:schemeClr val="bg1"/>
                </a:solidFill>
              </a:rPr>
              <a:t>Avant toute chose, il me fallait consulter les docs des deux API afin de trouver les adresses et les paramètres des requêtes. J’ai donc opté par deux requêtes par titre sur </a:t>
            </a:r>
            <a:r>
              <a:rPr lang="fr-FR" altLang="fr-FR" sz="1400" dirty="0" err="1" smtClean="0">
                <a:solidFill>
                  <a:schemeClr val="bg1"/>
                </a:solidFill>
              </a:rPr>
              <a:t>Gmaps</a:t>
            </a:r>
            <a:r>
              <a:rPr lang="fr-FR" altLang="fr-FR" sz="1400" dirty="0" smtClean="0">
                <a:solidFill>
                  <a:schemeClr val="bg1"/>
                </a:solidFill>
              </a:rPr>
              <a:t> afin de me voir retourner une adresse et des coordonnées pour le </a:t>
            </a:r>
            <a:r>
              <a:rPr lang="fr-FR" altLang="fr-FR" sz="1400" dirty="0" err="1" smtClean="0">
                <a:solidFill>
                  <a:schemeClr val="bg1"/>
                </a:solidFill>
              </a:rPr>
              <a:t>backend</a:t>
            </a:r>
            <a:r>
              <a:rPr lang="fr-FR" altLang="fr-FR" sz="1400" dirty="0" smtClean="0">
                <a:solidFill>
                  <a:schemeClr val="bg1"/>
                </a:solidFill>
              </a:rPr>
              <a:t>, et deux afin de chercher un titre et une id de page sur la première requête Wikipédia et avec l’id contenu avoir un contenu a afficher. Les réponses se feront au format JSON.</a:t>
            </a:r>
            <a:endParaRPr lang="fr-FR" altLang="fr-FR"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92" y="1919417"/>
            <a:ext cx="5645058" cy="175058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330" y="4019035"/>
            <a:ext cx="3418688" cy="2691939"/>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863" y="4019035"/>
            <a:ext cx="3809347" cy="2691939"/>
          </a:xfrm>
          <a:prstGeom prst="rect">
            <a:avLst/>
          </a:prstGeom>
        </p:spPr>
      </p:pic>
      <p:sp>
        <p:nvSpPr>
          <p:cNvPr id="6" name="ZoneTexte 5"/>
          <p:cNvSpPr txBox="1"/>
          <p:nvPr/>
        </p:nvSpPr>
        <p:spPr>
          <a:xfrm>
            <a:off x="6232407" y="1832593"/>
            <a:ext cx="5296930" cy="2031325"/>
          </a:xfrm>
          <a:prstGeom prst="rect">
            <a:avLst/>
          </a:prstGeom>
          <a:noFill/>
        </p:spPr>
        <p:txBody>
          <a:bodyPr wrap="square" rtlCol="0">
            <a:spAutoFit/>
          </a:bodyPr>
          <a:lstStyle/>
          <a:p>
            <a:r>
              <a:rPr lang="fr-FR" dirty="0" smtClean="0"/>
              <a:t>Afin de pouvoir faire une requête, il faut créer un compte </a:t>
            </a:r>
            <a:r>
              <a:rPr lang="fr-FR" dirty="0"/>
              <a:t>G</a:t>
            </a:r>
            <a:r>
              <a:rPr lang="fr-FR" dirty="0" smtClean="0"/>
              <a:t>oogle </a:t>
            </a:r>
            <a:r>
              <a:rPr lang="fr-FR" dirty="0"/>
              <a:t>D</a:t>
            </a:r>
            <a:r>
              <a:rPr lang="fr-FR" dirty="0" smtClean="0"/>
              <a:t>ev afin d’obtenir une clef. J’ai aurait besoin de deux Back et Front car pour le front et pouvoir afficher une carte , il me faudra refaire une requête avec les coordonnées obtenues par le </a:t>
            </a:r>
            <a:r>
              <a:rPr lang="fr-FR" dirty="0" err="1"/>
              <a:t>B</a:t>
            </a:r>
            <a:r>
              <a:rPr lang="fr-FR" dirty="0" err="1" smtClean="0"/>
              <a:t>ackend</a:t>
            </a:r>
            <a:r>
              <a:rPr lang="fr-FR" dirty="0" smtClean="0"/>
              <a:t>( requête faire en JavaScript). </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6700" y="61913"/>
            <a:ext cx="11506200" cy="800100"/>
          </a:xfrm>
        </p:spPr>
        <p:txBody>
          <a:bodyPr/>
          <a:lstStyle/>
          <a:p>
            <a:pPr algn="ctr" eaLnBrk="1" fontAlgn="auto" hangingPunct="1">
              <a:spcAft>
                <a:spcPts val="0"/>
              </a:spcAft>
              <a:defRPr/>
            </a:pPr>
            <a:r>
              <a:rPr lang="fr-FR" b="1" dirty="0" smtClean="0"/>
              <a:t>PROCESS</a:t>
            </a:r>
            <a:endParaRPr lang="fr-FR" b="1" dirty="0"/>
          </a:p>
        </p:txBody>
      </p:sp>
      <p:sp>
        <p:nvSpPr>
          <p:cNvPr id="3" name="Espace réservé du contenu 2"/>
          <p:cNvSpPr>
            <a:spLocks noGrp="1"/>
          </p:cNvSpPr>
          <p:nvPr>
            <p:ph idx="1"/>
          </p:nvPr>
        </p:nvSpPr>
        <p:spPr>
          <a:xfrm>
            <a:off x="684213" y="685800"/>
            <a:ext cx="11194749" cy="1041400"/>
          </a:xfrm>
        </p:spPr>
        <p:txBody>
          <a:bodyPr rtlCol="0">
            <a:normAutofit/>
          </a:bodyPr>
          <a:lstStyle/>
          <a:p>
            <a:pPr eaLnBrk="1" fontAlgn="auto" hangingPunct="1">
              <a:defRPr/>
            </a:pPr>
            <a:r>
              <a:rPr lang="fr-FR" sz="1400" dirty="0" smtClean="0">
                <a:solidFill>
                  <a:schemeClr val="bg1"/>
                </a:solidFill>
              </a:rPr>
              <a:t>Afin de ne pas surcharger views.py j’ai mis en place un module afin d’instancier tous les modules de parseur et requêtes afin construire les réponses que j’envoi sur le </a:t>
            </a:r>
            <a:r>
              <a:rPr lang="fr-FR" sz="1400" dirty="0" err="1" smtClean="0">
                <a:solidFill>
                  <a:schemeClr val="bg1"/>
                </a:solidFill>
              </a:rPr>
              <a:t>Frontend</a:t>
            </a:r>
            <a:r>
              <a:rPr lang="fr-FR" sz="1400" dirty="0" smtClean="0">
                <a:solidFill>
                  <a:schemeClr val="bg1"/>
                </a:solidFill>
              </a:rPr>
              <a:t>. Sue ce module, je fais aussi la gestion d’erreurs des différentes requêtes, au cas ou les demandes de l’utilisateur ne sont pas trouvées.</a:t>
            </a:r>
            <a:endParaRPr lang="fr-FR" sz="1400" dirty="0">
              <a:solidFill>
                <a:schemeClr val="bg1"/>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82" y="1581665"/>
            <a:ext cx="4031327" cy="5070388"/>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191" y="1592241"/>
            <a:ext cx="4293713" cy="505981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6700" y="61913"/>
            <a:ext cx="11506200" cy="800100"/>
          </a:xfrm>
        </p:spPr>
        <p:txBody>
          <a:bodyPr>
            <a:normAutofit/>
          </a:bodyPr>
          <a:lstStyle/>
          <a:p>
            <a:pPr algn="ctr" eaLnBrk="1" fontAlgn="auto" hangingPunct="1">
              <a:spcAft>
                <a:spcPts val="0"/>
              </a:spcAft>
              <a:defRPr/>
            </a:pPr>
            <a:r>
              <a:rPr lang="fr-FR" b="1" dirty="0" smtClean="0"/>
              <a:t>SERVEUR ET AFFICHAGE DES ‘VUES’</a:t>
            </a:r>
            <a:endParaRPr lang="fr-FR" b="1" dirty="0"/>
          </a:p>
        </p:txBody>
      </p:sp>
      <p:sp>
        <p:nvSpPr>
          <p:cNvPr id="11267" name="Espace réservé du contenu 2"/>
          <p:cNvSpPr>
            <a:spLocks noGrp="1"/>
          </p:cNvSpPr>
          <p:nvPr>
            <p:ph idx="1"/>
          </p:nvPr>
        </p:nvSpPr>
        <p:spPr>
          <a:xfrm>
            <a:off x="684213" y="685800"/>
            <a:ext cx="10996612" cy="1041400"/>
          </a:xfrm>
        </p:spPr>
        <p:txBody>
          <a:bodyPr/>
          <a:lstStyle/>
          <a:p>
            <a:pPr eaLnBrk="1" hangingPunct="1"/>
            <a:r>
              <a:rPr lang="fr-FR" altLang="fr-FR" sz="1400" dirty="0" smtClean="0">
                <a:solidFill>
                  <a:schemeClr val="bg1"/>
                </a:solidFill>
              </a:rPr>
              <a:t>J’ai donc utilisé FLASK avec Deux Vues.. ‘index.html’ ce sera donc ma page principale et ‘</a:t>
            </a:r>
            <a:r>
              <a:rPr lang="fr-FR" altLang="fr-FR" sz="1400" dirty="0" err="1" smtClean="0">
                <a:solidFill>
                  <a:schemeClr val="bg1"/>
                </a:solidFill>
              </a:rPr>
              <a:t>process</a:t>
            </a:r>
            <a:r>
              <a:rPr lang="fr-FR" altLang="fr-FR" sz="1400" dirty="0" smtClean="0">
                <a:solidFill>
                  <a:schemeClr val="bg1"/>
                </a:solidFill>
              </a:rPr>
              <a:t>’ me servira pour interfacer </a:t>
            </a:r>
            <a:r>
              <a:rPr lang="fr-FR" altLang="fr-FR" sz="1400" dirty="0" err="1">
                <a:solidFill>
                  <a:schemeClr val="bg1"/>
                </a:solidFill>
              </a:rPr>
              <a:t>B</a:t>
            </a:r>
            <a:r>
              <a:rPr lang="fr-FR" altLang="fr-FR" sz="1400" dirty="0" err="1" smtClean="0">
                <a:solidFill>
                  <a:schemeClr val="bg1"/>
                </a:solidFill>
              </a:rPr>
              <a:t>ackend</a:t>
            </a:r>
            <a:r>
              <a:rPr lang="fr-FR" altLang="fr-FR" sz="1400" dirty="0" smtClean="0">
                <a:solidFill>
                  <a:schemeClr val="bg1"/>
                </a:solidFill>
              </a:rPr>
              <a:t> et </a:t>
            </a:r>
            <a:r>
              <a:rPr lang="fr-FR" altLang="fr-FR" sz="1400" dirty="0" err="1">
                <a:solidFill>
                  <a:schemeClr val="bg1"/>
                </a:solidFill>
              </a:rPr>
              <a:t>F</a:t>
            </a:r>
            <a:r>
              <a:rPr lang="fr-FR" altLang="fr-FR" sz="1400" dirty="0" err="1" smtClean="0">
                <a:solidFill>
                  <a:schemeClr val="bg1"/>
                </a:solidFill>
              </a:rPr>
              <a:t>rontend</a:t>
            </a:r>
            <a:endParaRPr lang="fr-FR" altLang="fr-FR" sz="140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154" y="1392195"/>
            <a:ext cx="4395670" cy="515191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6700" y="61913"/>
            <a:ext cx="11506200" cy="800100"/>
          </a:xfrm>
        </p:spPr>
        <p:txBody>
          <a:bodyPr>
            <a:normAutofit/>
          </a:bodyPr>
          <a:lstStyle/>
          <a:p>
            <a:pPr algn="ctr" eaLnBrk="1" fontAlgn="auto" hangingPunct="1">
              <a:spcAft>
                <a:spcPts val="0"/>
              </a:spcAft>
              <a:defRPr/>
            </a:pPr>
            <a:r>
              <a:rPr lang="fr-FR" b="1" dirty="0" smtClean="0"/>
              <a:t>FRONTEND JAVASCRIPT ET AJAX</a:t>
            </a:r>
            <a:endParaRPr lang="fr-FR" b="1" dirty="0"/>
          </a:p>
        </p:txBody>
      </p:sp>
      <p:sp>
        <p:nvSpPr>
          <p:cNvPr id="3" name="Espace réservé du contenu 2"/>
          <p:cNvSpPr>
            <a:spLocks noGrp="1"/>
          </p:cNvSpPr>
          <p:nvPr>
            <p:ph idx="1"/>
          </p:nvPr>
        </p:nvSpPr>
        <p:spPr>
          <a:xfrm>
            <a:off x="266699" y="862013"/>
            <a:ext cx="11579311" cy="661987"/>
          </a:xfrm>
        </p:spPr>
        <p:txBody>
          <a:bodyPr rtlCol="0">
            <a:normAutofit/>
          </a:bodyPr>
          <a:lstStyle/>
          <a:p>
            <a:pPr eaLnBrk="1" fontAlgn="auto" hangingPunct="1">
              <a:defRPr/>
            </a:pPr>
            <a:r>
              <a:rPr lang="fr-FR" sz="1400" dirty="0" smtClean="0">
                <a:solidFill>
                  <a:schemeClr val="bg1"/>
                </a:solidFill>
              </a:rPr>
              <a:t>On vas alors gérer les affichages dynamiques sur la page avec JavaScript. Et communiquer avec le </a:t>
            </a:r>
            <a:r>
              <a:rPr lang="fr-FR" sz="1400" dirty="0" err="1" smtClean="0">
                <a:solidFill>
                  <a:schemeClr val="bg1"/>
                </a:solidFill>
              </a:rPr>
              <a:t>Backend</a:t>
            </a:r>
            <a:r>
              <a:rPr lang="fr-FR" sz="1400" dirty="0" smtClean="0">
                <a:solidFill>
                  <a:schemeClr val="bg1"/>
                </a:solidFill>
              </a:rPr>
              <a:t>, j’utilise AJAX.</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70" y="1412241"/>
            <a:ext cx="7834184" cy="5291150"/>
          </a:xfrm>
          <a:prstGeom prst="rect">
            <a:avLst/>
          </a:prstGeom>
        </p:spPr>
      </p:pic>
      <p:sp>
        <p:nvSpPr>
          <p:cNvPr id="5" name="ZoneTexte 4"/>
          <p:cNvSpPr txBox="1"/>
          <p:nvPr/>
        </p:nvSpPr>
        <p:spPr>
          <a:xfrm>
            <a:off x="8526162" y="1524000"/>
            <a:ext cx="3344562" cy="3416320"/>
          </a:xfrm>
          <a:prstGeom prst="rect">
            <a:avLst/>
          </a:prstGeom>
          <a:noFill/>
        </p:spPr>
        <p:txBody>
          <a:bodyPr wrap="square" rtlCol="0">
            <a:spAutoFit/>
          </a:bodyPr>
          <a:lstStyle/>
          <a:p>
            <a:r>
              <a:rPr lang="fr-FR" dirty="0" smtClean="0"/>
              <a:t>Et donc on a bien des requêtes ‘Ajax’ sur la Vue ‘procès’ on envoi ‘l’input’ utilisateur et on traire ce que le </a:t>
            </a:r>
            <a:r>
              <a:rPr lang="fr-FR" dirty="0" err="1" smtClean="0"/>
              <a:t>Backend</a:t>
            </a:r>
            <a:r>
              <a:rPr lang="fr-FR" dirty="0" smtClean="0"/>
              <a:t> envoi.</a:t>
            </a:r>
          </a:p>
          <a:p>
            <a:r>
              <a:rPr lang="fr-FR" dirty="0" smtClean="0"/>
              <a:t>Je fais aussi la requête sur </a:t>
            </a:r>
            <a:r>
              <a:rPr lang="fr-FR" dirty="0" err="1" smtClean="0"/>
              <a:t>Gmaps</a:t>
            </a:r>
            <a:r>
              <a:rPr lang="fr-FR" dirty="0" smtClean="0"/>
              <a:t> afin d’obtenir une carte a afficher et comme </a:t>
            </a:r>
            <a:r>
              <a:rPr lang="fr-FR" dirty="0" err="1" smtClean="0"/>
              <a:t>l’app</a:t>
            </a:r>
            <a:r>
              <a:rPr lang="fr-FR" dirty="0" smtClean="0"/>
              <a:t> est responsive j’ai aussi mis des règles d’affichage selon les taille d’</a:t>
            </a:r>
            <a:r>
              <a:rPr lang="fr-FR" dirty="0" err="1" smtClean="0"/>
              <a:t>ecran</a:t>
            </a:r>
            <a:r>
              <a:rPr lang="fr-FR" dirty="0" smtClean="0"/>
              <a:t>.</a:t>
            </a:r>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419</TotalTime>
  <Words>547</Words>
  <Application>Microsoft Office PowerPoint</Application>
  <PresentationFormat>Grand écran</PresentationFormat>
  <Paragraphs>36</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Century Gothic</vt:lpstr>
      <vt:lpstr>Wingdings 3</vt:lpstr>
      <vt:lpstr>Secteur</vt:lpstr>
      <vt:lpstr>PRESENTATION PROJET 7</vt:lpstr>
      <vt:lpstr>Organisation du travail</vt:lpstr>
      <vt:lpstr>FLASK, TESTS et PARSEUR</vt:lpstr>
      <vt:lpstr>TESTS</vt:lpstr>
      <vt:lpstr>Mise en place du « parseUR »</vt:lpstr>
      <vt:lpstr>Requêtes sur lES api’S BACKEND</vt:lpstr>
      <vt:lpstr>PROCESS</vt:lpstr>
      <vt:lpstr>SERVEUR ET AFFICHAGE DES ‘VUES’</vt:lpstr>
      <vt:lpstr>FRONTEND JAVASCRIPT ET AJAX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PROJET 3</dc:title>
  <dc:creator>Nuno DA SILVA</dc:creator>
  <cp:lastModifiedBy>HP</cp:lastModifiedBy>
  <cp:revision>48</cp:revision>
  <dcterms:created xsi:type="dcterms:W3CDTF">2019-03-26T20:39:36Z</dcterms:created>
  <dcterms:modified xsi:type="dcterms:W3CDTF">2020-08-22T08:37:26Z</dcterms:modified>
</cp:coreProperties>
</file>