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10642" y="2714504"/>
            <a:ext cx="2231329" cy="658425"/>
          </a:xfrm>
          <a:prstGeom prst="rect">
            <a:avLst/>
          </a:prstGeom>
        </p:spPr>
      </p:pic>
      <p:sp>
        <p:nvSpPr>
          <p:cNvPr id="2" name="Titre 1"/>
          <p:cNvSpPr>
            <a:spLocks noGrp="1"/>
          </p:cNvSpPr>
          <p:nvPr>
            <p:ph type="ctrTitle"/>
          </p:nvPr>
        </p:nvSpPr>
        <p:spPr>
          <a:xfrm>
            <a:off x="2681528" y="180271"/>
            <a:ext cx="7212969" cy="1042709"/>
          </a:xfrm>
        </p:spPr>
        <p:txBody>
          <a:bodyPr/>
          <a:lstStyle/>
          <a:p>
            <a:pPr algn="ctr"/>
            <a:r>
              <a:rPr lang="fr-FR" b="1" dirty="0" smtClean="0"/>
              <a:t>PRESENTATION </a:t>
            </a:r>
            <a:r>
              <a:rPr lang="fr-FR" b="1" smtClean="0"/>
              <a:t>PROJET </a:t>
            </a:r>
            <a:r>
              <a:rPr lang="fr-FR" b="1" smtClean="0"/>
              <a:t>5</a:t>
            </a:r>
            <a:endParaRPr lang="fr-FR" b="1" dirty="0"/>
          </a:p>
        </p:txBody>
      </p:sp>
      <p:sp>
        <p:nvSpPr>
          <p:cNvPr id="3" name="Sous-titre 2"/>
          <p:cNvSpPr>
            <a:spLocks noGrp="1"/>
          </p:cNvSpPr>
          <p:nvPr>
            <p:ph type="subTitle" idx="1"/>
          </p:nvPr>
        </p:nvSpPr>
        <p:spPr>
          <a:xfrm>
            <a:off x="1943669" y="3255552"/>
            <a:ext cx="8295886" cy="2601942"/>
          </a:xfrm>
        </p:spPr>
        <p:txBody>
          <a:bodyPr>
            <a:normAutofit/>
          </a:bodyPr>
          <a:lstStyle/>
          <a:p>
            <a:pPr algn="ctr"/>
            <a:r>
              <a:rPr lang="fr-FR" b="1" dirty="0">
                <a:solidFill>
                  <a:schemeClr val="bg1"/>
                </a:solidFill>
              </a:rPr>
              <a:t>Projet hébergé sur </a:t>
            </a:r>
            <a:r>
              <a:rPr lang="fr-FR" b="1" dirty="0" smtClean="0">
                <a:solidFill>
                  <a:schemeClr val="bg1"/>
                </a:solidFill>
              </a:rPr>
              <a:t>:</a:t>
            </a:r>
          </a:p>
          <a:p>
            <a:pPr algn="ctr"/>
            <a:endParaRPr lang="fr-FR" b="1" dirty="0">
              <a:solidFill>
                <a:schemeClr val="bg1"/>
              </a:solidFill>
            </a:endParaRPr>
          </a:p>
          <a:p>
            <a:pPr algn="ctr"/>
            <a:endParaRPr lang="fr-FR" b="1" dirty="0" smtClean="0">
              <a:solidFill>
                <a:schemeClr val="bg1"/>
              </a:solidFill>
            </a:endParaRPr>
          </a:p>
          <a:p>
            <a:pPr algn="ctr"/>
            <a:r>
              <a:rPr lang="pt-BR" b="1" dirty="0">
                <a:solidFill>
                  <a:schemeClr val="bg1"/>
                </a:solidFill>
              </a:rPr>
              <a:t>http://github.com/loupy222/Macgyver</a:t>
            </a:r>
          </a:p>
          <a:p>
            <a:pPr algn="ctr"/>
            <a:r>
              <a:rPr lang="pt-BR" b="1" dirty="0">
                <a:solidFill>
                  <a:schemeClr val="bg1"/>
                </a:solidFill>
              </a:rPr>
              <a:t>Nuno Ricardo Silva MARCELINO</a:t>
            </a:r>
          </a:p>
          <a:p>
            <a:endParaRPr lang="fr-FR" dirty="0" smtClean="0"/>
          </a:p>
          <a:p>
            <a:endParaRPr lang="fr-FR" dirty="0"/>
          </a:p>
        </p:txBody>
      </p:sp>
      <p:pic>
        <p:nvPicPr>
          <p:cNvPr id="4" name="Image 3"/>
          <p:cNvPicPr/>
          <p:nvPr/>
        </p:nvPicPr>
        <p:blipFill>
          <a:blip r:embed="rId3" cstate="print">
            <a:extLst>
              <a:ext uri="{28A0092B-C50C-407E-A947-70E740481C1C}">
                <a14:useLocalDpi xmlns:a14="http://schemas.microsoft.com/office/drawing/2010/main" val="0"/>
              </a:ext>
            </a:extLst>
          </a:blip>
          <a:stretch>
            <a:fillRect/>
          </a:stretch>
        </p:blipFill>
        <p:spPr>
          <a:xfrm>
            <a:off x="4925752" y="5628331"/>
            <a:ext cx="2331720" cy="1028700"/>
          </a:xfrm>
          <a:prstGeom prst="rect">
            <a:avLst/>
          </a:prstGeom>
        </p:spPr>
      </p:pic>
      <p:pic>
        <p:nvPicPr>
          <p:cNvPr id="6" name="Image 5"/>
          <p:cNvPicPr>
            <a:picLocks noChangeAspect="1"/>
          </p:cNvPicPr>
          <p:nvPr/>
        </p:nvPicPr>
        <p:blipFill>
          <a:blip r:embed="rId4"/>
          <a:stretch>
            <a:fillRect/>
          </a:stretch>
        </p:blipFill>
        <p:spPr>
          <a:xfrm>
            <a:off x="9980761" y="2456015"/>
            <a:ext cx="1803609" cy="784178"/>
          </a:xfrm>
          <a:prstGeom prst="rect">
            <a:avLst/>
          </a:prstGeom>
        </p:spPr>
      </p:pic>
      <p:pic>
        <p:nvPicPr>
          <p:cNvPr id="7" name="Image 6"/>
          <p:cNvPicPr>
            <a:picLocks noChangeAspect="1"/>
          </p:cNvPicPr>
          <p:nvPr/>
        </p:nvPicPr>
        <p:blipFill>
          <a:blip r:embed="rId5"/>
          <a:stretch>
            <a:fillRect/>
          </a:stretch>
        </p:blipFill>
        <p:spPr>
          <a:xfrm>
            <a:off x="5503297" y="1921860"/>
            <a:ext cx="1176630" cy="1176630"/>
          </a:xfrm>
          <a:prstGeom prst="rect">
            <a:avLst/>
          </a:prstGeom>
        </p:spPr>
      </p:pic>
      <p:pic>
        <p:nvPicPr>
          <p:cNvPr id="8" name="Image 7"/>
          <p:cNvPicPr>
            <a:picLocks noChangeAspect="1"/>
          </p:cNvPicPr>
          <p:nvPr/>
        </p:nvPicPr>
        <p:blipFill>
          <a:blip r:embed="rId6"/>
          <a:stretch>
            <a:fillRect/>
          </a:stretch>
        </p:blipFill>
        <p:spPr>
          <a:xfrm>
            <a:off x="5296015" y="3763604"/>
            <a:ext cx="1591194" cy="883997"/>
          </a:xfrm>
          <a:prstGeom prst="rect">
            <a:avLst/>
          </a:prstGeom>
        </p:spPr>
      </p:pic>
      <p:sp>
        <p:nvSpPr>
          <p:cNvPr id="9" name="ZoneTexte 8"/>
          <p:cNvSpPr txBox="1"/>
          <p:nvPr/>
        </p:nvSpPr>
        <p:spPr>
          <a:xfrm>
            <a:off x="4795616" y="1258554"/>
            <a:ext cx="2591992" cy="584775"/>
          </a:xfrm>
          <a:prstGeom prst="rect">
            <a:avLst/>
          </a:prstGeom>
          <a:noFill/>
        </p:spPr>
        <p:txBody>
          <a:bodyPr wrap="square" rtlCol="0">
            <a:spAutoFit/>
          </a:bodyPr>
          <a:lstStyle/>
          <a:p>
            <a:r>
              <a:rPr lang="fr-FR" sz="3200" b="1" dirty="0" smtClean="0">
                <a:ln w="0"/>
                <a:solidFill>
                  <a:schemeClr val="accent1"/>
                </a:solidFill>
                <a:effectLst>
                  <a:outerShdw blurRad="38100" dist="25400" dir="5400000" algn="ctr" rotWithShape="0">
                    <a:srgbClr val="6E747A">
                      <a:alpha val="43000"/>
                    </a:srgbClr>
                  </a:outerShdw>
                </a:effectLst>
              </a:rPr>
              <a:t>MACGYVER</a:t>
            </a:r>
            <a:endParaRPr lang="fr-FR" sz="32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719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0212" y="-110547"/>
            <a:ext cx="6458460" cy="1059453"/>
          </a:xfrm>
        </p:spPr>
        <p:txBody>
          <a:bodyPr/>
          <a:lstStyle/>
          <a:p>
            <a:r>
              <a:rPr lang="fr-FR" b="1" dirty="0" smtClean="0"/>
              <a:t>Organisation du Project</a:t>
            </a:r>
            <a:endParaRPr lang="fr-FR" b="1" dirty="0"/>
          </a:p>
        </p:txBody>
      </p:sp>
      <p:sp>
        <p:nvSpPr>
          <p:cNvPr id="5" name="ZoneTexte 4"/>
          <p:cNvSpPr txBox="1"/>
          <p:nvPr/>
        </p:nvSpPr>
        <p:spPr>
          <a:xfrm>
            <a:off x="518947" y="948906"/>
            <a:ext cx="11360989" cy="2308324"/>
          </a:xfrm>
          <a:prstGeom prst="rect">
            <a:avLst/>
          </a:prstGeom>
          <a:noFill/>
        </p:spPr>
        <p:txBody>
          <a:bodyPr wrap="square" rtlCol="0">
            <a:spAutoFit/>
          </a:bodyPr>
          <a:lstStyle/>
          <a:p>
            <a:r>
              <a:rPr lang="fr-FR" dirty="0" smtClean="0">
                <a:solidFill>
                  <a:schemeClr val="bg1"/>
                </a:solidFill>
              </a:rPr>
              <a:t>Programme </a:t>
            </a:r>
            <a:r>
              <a:rPr lang="fr-FR" dirty="0">
                <a:solidFill>
                  <a:schemeClr val="bg1"/>
                </a:solidFill>
              </a:rPr>
              <a:t>fait selon les spécifications demandées pour le TP</a:t>
            </a:r>
          </a:p>
          <a:p>
            <a:r>
              <a:rPr lang="fr-FR" dirty="0" smtClean="0">
                <a:solidFill>
                  <a:schemeClr val="bg1"/>
                </a:solidFill>
              </a:rPr>
              <a:t>Le </a:t>
            </a:r>
            <a:r>
              <a:rPr lang="fr-FR" dirty="0">
                <a:solidFill>
                  <a:schemeClr val="bg1"/>
                </a:solidFill>
              </a:rPr>
              <a:t>programme tourne sur un environnement virtuel python3, et est codé en </a:t>
            </a:r>
            <a:r>
              <a:rPr lang="fr-FR" dirty="0" smtClean="0">
                <a:solidFill>
                  <a:schemeClr val="bg1"/>
                </a:solidFill>
              </a:rPr>
              <a:t>utf8</a:t>
            </a:r>
          </a:p>
          <a:p>
            <a:r>
              <a:rPr lang="fr-FR" dirty="0" smtClean="0">
                <a:solidFill>
                  <a:schemeClr val="bg1"/>
                </a:solidFill>
              </a:rPr>
              <a:t>Le Project est hébergé sur Git hub</a:t>
            </a:r>
            <a:r>
              <a:rPr lang="fr-FR" dirty="0">
                <a:solidFill>
                  <a:schemeClr val="bg1"/>
                </a:solidFill>
              </a:rPr>
              <a:t>:  http://</a:t>
            </a:r>
            <a:r>
              <a:rPr lang="fr-FR" dirty="0" smtClean="0">
                <a:solidFill>
                  <a:schemeClr val="bg1"/>
                </a:solidFill>
              </a:rPr>
              <a:t>github.com/loupy222/Macgyver </a:t>
            </a:r>
            <a:endParaRPr lang="fr-FR" dirty="0">
              <a:solidFill>
                <a:schemeClr val="bg1"/>
              </a:solidFill>
            </a:endParaRPr>
          </a:p>
          <a:p>
            <a:r>
              <a:rPr lang="fr-FR" dirty="0" smtClean="0">
                <a:solidFill>
                  <a:schemeClr val="bg1"/>
                </a:solidFill>
              </a:rPr>
              <a:t>Il </a:t>
            </a:r>
            <a:r>
              <a:rPr lang="fr-FR" dirty="0">
                <a:solidFill>
                  <a:schemeClr val="bg1"/>
                </a:solidFill>
              </a:rPr>
              <a:t>est organisé en modules situées sur le dossier </a:t>
            </a:r>
            <a:r>
              <a:rPr lang="fr-FR" dirty="0" smtClean="0">
                <a:solidFill>
                  <a:schemeClr val="bg1"/>
                </a:solidFill>
              </a:rPr>
              <a:t>Data</a:t>
            </a:r>
          </a:p>
          <a:p>
            <a:r>
              <a:rPr lang="fr-FR" dirty="0" err="1" smtClean="0">
                <a:solidFill>
                  <a:schemeClr val="bg1"/>
                </a:solidFill>
              </a:rPr>
              <a:t>Ies</a:t>
            </a:r>
            <a:r>
              <a:rPr lang="fr-FR" dirty="0" smtClean="0">
                <a:solidFill>
                  <a:schemeClr val="bg1"/>
                </a:solidFill>
              </a:rPr>
              <a:t> images sont placées dans le dossier Pics et les musiques dans le dossier Sound</a:t>
            </a:r>
          </a:p>
          <a:p>
            <a:r>
              <a:rPr lang="fr-FR" dirty="0" smtClean="0">
                <a:solidFill>
                  <a:schemeClr val="bg1"/>
                </a:solidFill>
              </a:rPr>
              <a:t>Le programme respect la PEP 8 dans les Noms de modules/variables/Classes et écrit en Anglais</a:t>
            </a:r>
          </a:p>
          <a:p>
            <a:r>
              <a:rPr lang="fr-FR" dirty="0" smtClean="0">
                <a:solidFill>
                  <a:schemeClr val="bg1"/>
                </a:solidFill>
              </a:rPr>
              <a:t>Le score moyen est de 6,5 sur </a:t>
            </a:r>
            <a:r>
              <a:rPr lang="fr-FR" dirty="0" err="1" smtClean="0">
                <a:solidFill>
                  <a:schemeClr val="bg1"/>
                </a:solidFill>
              </a:rPr>
              <a:t>Pylint</a:t>
            </a:r>
            <a:r>
              <a:rPr lang="fr-FR" dirty="0" smtClean="0">
                <a:solidFill>
                  <a:schemeClr val="bg1"/>
                </a:solidFill>
              </a:rPr>
              <a:t>, plombé surtout par </a:t>
            </a:r>
            <a:r>
              <a:rPr lang="fr-FR" dirty="0">
                <a:solidFill>
                  <a:schemeClr val="bg1"/>
                </a:solidFill>
              </a:rPr>
              <a:t>P</a:t>
            </a:r>
            <a:r>
              <a:rPr lang="fr-FR" dirty="0" smtClean="0">
                <a:solidFill>
                  <a:schemeClr val="bg1"/>
                </a:solidFill>
              </a:rPr>
              <a:t>ygame</a:t>
            </a:r>
            <a:endParaRPr lang="fr-FR" dirty="0">
              <a:solidFill>
                <a:schemeClr val="bg1"/>
              </a:solidFill>
            </a:endParaRPr>
          </a:p>
          <a:p>
            <a:r>
              <a:rPr lang="fr-FR" dirty="0" smtClean="0">
                <a:solidFill>
                  <a:schemeClr val="bg1"/>
                </a:solidFill>
              </a:rPr>
              <a:t>Il </a:t>
            </a:r>
            <a:r>
              <a:rPr lang="fr-FR" dirty="0">
                <a:solidFill>
                  <a:schemeClr val="bg1"/>
                </a:solidFill>
              </a:rPr>
              <a:t>contient des sons et des images réalisées par moi pour le besoin du jeu</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442" y="3257230"/>
            <a:ext cx="5929309" cy="3479409"/>
          </a:xfrm>
          <a:prstGeom prst="rect">
            <a:avLst/>
          </a:prstGeom>
        </p:spPr>
      </p:pic>
    </p:spTree>
    <p:extLst>
      <p:ext uri="{BB962C8B-B14F-4D97-AF65-F5344CB8AC3E}">
        <p14:creationId xmlns:p14="http://schemas.microsoft.com/office/powerpoint/2010/main" val="340136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59618" y="277642"/>
            <a:ext cx="6215409" cy="895552"/>
          </a:xfrm>
        </p:spPr>
        <p:txBody>
          <a:bodyPr/>
          <a:lstStyle/>
          <a:p>
            <a:pPr algn="ctr"/>
            <a:r>
              <a:rPr lang="fr-FR" b="1" dirty="0" smtClean="0"/>
              <a:t>CREATION DU LABYRINTHE</a:t>
            </a:r>
            <a:endParaRPr lang="fr-FR" b="1" dirty="0"/>
          </a:p>
        </p:txBody>
      </p:sp>
      <p:sp>
        <p:nvSpPr>
          <p:cNvPr id="3" name="Espace réservé du contenu 2"/>
          <p:cNvSpPr>
            <a:spLocks noGrp="1"/>
          </p:cNvSpPr>
          <p:nvPr>
            <p:ph idx="1"/>
          </p:nvPr>
        </p:nvSpPr>
        <p:spPr>
          <a:xfrm>
            <a:off x="554814" y="1061049"/>
            <a:ext cx="10970075" cy="1966822"/>
          </a:xfrm>
        </p:spPr>
        <p:txBody>
          <a:bodyPr/>
          <a:lstStyle/>
          <a:p>
            <a:r>
              <a:rPr lang="fr-FR" b="1" dirty="0">
                <a:solidFill>
                  <a:schemeClr val="bg1"/>
                </a:solidFill>
              </a:rPr>
              <a:t>Première étape comment mettre le labyrinthe en place, dessin d’un labyrinthe sur un fichier, ici (</a:t>
            </a:r>
            <a:r>
              <a:rPr lang="fr-FR" b="1" dirty="0" err="1">
                <a:solidFill>
                  <a:schemeClr val="bg1"/>
                </a:solidFill>
              </a:rPr>
              <a:t>draw_file</a:t>
            </a:r>
            <a:r>
              <a:rPr lang="fr-FR" b="1" dirty="0">
                <a:solidFill>
                  <a:schemeClr val="bg1"/>
                </a:solidFill>
              </a:rPr>
              <a:t> ) que l’on peut modifier a volonté en respectant les 15 par 15 et les lettres ou espaces. En suite un crée une liste de listes pour avoir donc les positions par index dans la liste crée</a:t>
            </a:r>
          </a:p>
        </p:txBody>
      </p:sp>
      <p:pic>
        <p:nvPicPr>
          <p:cNvPr id="4" name="Image 3"/>
          <p:cNvPicPr>
            <a:picLocks noChangeAspect="1"/>
          </p:cNvPicPr>
          <p:nvPr/>
        </p:nvPicPr>
        <p:blipFill>
          <a:blip r:embed="rId2"/>
          <a:stretch>
            <a:fillRect/>
          </a:stretch>
        </p:blipFill>
        <p:spPr>
          <a:xfrm>
            <a:off x="955698" y="3086658"/>
            <a:ext cx="2499577" cy="245080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788" y="3086658"/>
            <a:ext cx="7412966" cy="2450804"/>
          </a:xfrm>
          <a:prstGeom prst="rect">
            <a:avLst/>
          </a:prstGeom>
        </p:spPr>
      </p:pic>
    </p:spTree>
    <p:extLst>
      <p:ext uri="{BB962C8B-B14F-4D97-AF65-F5344CB8AC3E}">
        <p14:creationId xmlns:p14="http://schemas.microsoft.com/office/powerpoint/2010/main" val="232046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8280" y="435634"/>
            <a:ext cx="9986664" cy="746186"/>
          </a:xfrm>
        </p:spPr>
        <p:txBody>
          <a:bodyPr>
            <a:normAutofit fontScale="90000"/>
          </a:bodyPr>
          <a:lstStyle/>
          <a:p>
            <a:pPr algn="ctr"/>
            <a:r>
              <a:rPr lang="fr-FR" dirty="0" smtClean="0"/>
              <a:t>Ajout personnages</a:t>
            </a:r>
            <a:endParaRPr lang="fr-FR" dirty="0"/>
          </a:p>
        </p:txBody>
      </p:sp>
      <p:sp>
        <p:nvSpPr>
          <p:cNvPr id="3" name="Sous-titre 2"/>
          <p:cNvSpPr>
            <a:spLocks noGrp="1"/>
          </p:cNvSpPr>
          <p:nvPr>
            <p:ph type="subTitle" idx="1"/>
          </p:nvPr>
        </p:nvSpPr>
        <p:spPr>
          <a:xfrm>
            <a:off x="718716" y="1302591"/>
            <a:ext cx="10806175" cy="1742534"/>
          </a:xfrm>
        </p:spPr>
        <p:txBody>
          <a:bodyPr>
            <a:normAutofit fontScale="92500" lnSpcReduction="10000"/>
          </a:bodyPr>
          <a:lstStyle/>
          <a:p>
            <a:r>
              <a:rPr lang="fr-FR" dirty="0" smtClean="0">
                <a:solidFill>
                  <a:schemeClr val="bg1"/>
                </a:solidFill>
              </a:rPr>
              <a:t>Une fois la structure du jeu crée, au sein de la class </a:t>
            </a:r>
            <a:r>
              <a:rPr lang="fr-FR" dirty="0" err="1" smtClean="0">
                <a:solidFill>
                  <a:schemeClr val="bg1"/>
                </a:solidFill>
              </a:rPr>
              <a:t>labyrinth</a:t>
            </a:r>
            <a:r>
              <a:rPr lang="fr-FR" dirty="0" smtClean="0">
                <a:solidFill>
                  <a:schemeClr val="bg1"/>
                </a:solidFill>
              </a:rPr>
              <a:t>, la ou vont évoluer les personnages et être placées les Items. On vas donc chercher a placer les deux perso au départ, en fonction de deux lettres par deux méthodes « </a:t>
            </a:r>
            <a:r>
              <a:rPr lang="fr-FR" dirty="0" err="1" smtClean="0">
                <a:solidFill>
                  <a:schemeClr val="bg1"/>
                </a:solidFill>
              </a:rPr>
              <a:t>Chara_s_position</a:t>
            </a:r>
            <a:r>
              <a:rPr lang="fr-FR" dirty="0" smtClean="0">
                <a:solidFill>
                  <a:schemeClr val="bg1"/>
                </a:solidFill>
              </a:rPr>
              <a:t> et </a:t>
            </a:r>
            <a:r>
              <a:rPr lang="fr-FR" dirty="0" err="1" smtClean="0">
                <a:solidFill>
                  <a:schemeClr val="bg1"/>
                </a:solidFill>
              </a:rPr>
              <a:t>guardian_s_position</a:t>
            </a:r>
            <a:r>
              <a:rPr lang="fr-FR" dirty="0" smtClean="0">
                <a:solidFill>
                  <a:schemeClr val="bg1"/>
                </a:solidFill>
              </a:rPr>
              <a:t> » (ICI, « D » et « A » Pour « </a:t>
            </a:r>
            <a:r>
              <a:rPr lang="fr-FR" dirty="0" err="1" smtClean="0">
                <a:solidFill>
                  <a:schemeClr val="bg1"/>
                </a:solidFill>
              </a:rPr>
              <a:t>departure</a:t>
            </a:r>
            <a:r>
              <a:rPr lang="fr-FR" dirty="0" smtClean="0">
                <a:solidFill>
                  <a:schemeClr val="bg1"/>
                </a:solidFill>
              </a:rPr>
              <a:t> » et « </a:t>
            </a:r>
            <a:r>
              <a:rPr lang="fr-FR" dirty="0" err="1" smtClean="0">
                <a:solidFill>
                  <a:schemeClr val="bg1"/>
                </a:solidFill>
              </a:rPr>
              <a:t>arrived</a:t>
            </a:r>
            <a:r>
              <a:rPr lang="fr-FR" dirty="0" smtClean="0">
                <a:solidFill>
                  <a:schemeClr val="bg1"/>
                </a:solidFill>
              </a:rPr>
              <a:t> » car si on change la structure du jeu en modifiant le Fichier </a:t>
            </a:r>
            <a:r>
              <a:rPr lang="fr-FR" dirty="0" err="1" smtClean="0">
                <a:solidFill>
                  <a:schemeClr val="bg1"/>
                </a:solidFill>
              </a:rPr>
              <a:t>draw</a:t>
            </a:r>
            <a:r>
              <a:rPr lang="fr-FR" dirty="0" smtClean="0">
                <a:solidFill>
                  <a:schemeClr val="bg1"/>
                </a:solidFill>
              </a:rPr>
              <a:t>-file, on arrivera toujours a les positionner par rapport a l’index des lettres dans la liste structure.</a:t>
            </a:r>
            <a:endParaRPr lang="fr-FR"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6" y="3165896"/>
            <a:ext cx="3693277" cy="322075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790" y="3165896"/>
            <a:ext cx="6870101" cy="2061712"/>
          </a:xfrm>
          <a:prstGeom prst="rect">
            <a:avLst/>
          </a:prstGeom>
        </p:spPr>
      </p:pic>
    </p:spTree>
    <p:extLst>
      <p:ext uri="{BB962C8B-B14F-4D97-AF65-F5344CB8AC3E}">
        <p14:creationId xmlns:p14="http://schemas.microsoft.com/office/powerpoint/2010/main" val="15974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86537" y="194892"/>
            <a:ext cx="3508226" cy="981815"/>
          </a:xfrm>
        </p:spPr>
        <p:txBody>
          <a:bodyPr/>
          <a:lstStyle/>
          <a:p>
            <a:pPr algn="ctr"/>
            <a:r>
              <a:rPr lang="fr-FR" b="1" dirty="0" smtClean="0"/>
              <a:t>AJOUT ITEMS</a:t>
            </a:r>
            <a:endParaRPr lang="fr-FR" b="1" dirty="0"/>
          </a:p>
        </p:txBody>
      </p:sp>
      <p:sp>
        <p:nvSpPr>
          <p:cNvPr id="3" name="Espace réservé du contenu 2"/>
          <p:cNvSpPr>
            <a:spLocks noGrp="1"/>
          </p:cNvSpPr>
          <p:nvPr>
            <p:ph idx="1"/>
          </p:nvPr>
        </p:nvSpPr>
        <p:spPr>
          <a:xfrm>
            <a:off x="362309" y="1298275"/>
            <a:ext cx="11335109" cy="2859657"/>
          </a:xfrm>
        </p:spPr>
        <p:txBody>
          <a:bodyPr/>
          <a:lstStyle/>
          <a:p>
            <a:r>
              <a:rPr lang="fr-FR" dirty="0" smtClean="0">
                <a:solidFill>
                  <a:schemeClr val="bg1"/>
                </a:solidFill>
              </a:rPr>
              <a:t>Pour ajouter les quatre ITEMS (</a:t>
            </a:r>
            <a:r>
              <a:rPr lang="fr-FR" dirty="0" err="1" smtClean="0">
                <a:solidFill>
                  <a:schemeClr val="bg1"/>
                </a:solidFill>
              </a:rPr>
              <a:t>Needle</a:t>
            </a:r>
            <a:r>
              <a:rPr lang="fr-FR" dirty="0" smtClean="0">
                <a:solidFill>
                  <a:schemeClr val="bg1"/>
                </a:solidFill>
              </a:rPr>
              <a:t>, Tube, Syringe et Poison), j’ai crée une méthode de Class </a:t>
            </a:r>
            <a:r>
              <a:rPr lang="fr-FR" dirty="0" err="1" smtClean="0">
                <a:solidFill>
                  <a:schemeClr val="bg1"/>
                </a:solidFill>
              </a:rPr>
              <a:t>Labyrinth</a:t>
            </a:r>
            <a:r>
              <a:rPr lang="fr-FR" dirty="0" smtClean="0">
                <a:solidFill>
                  <a:schemeClr val="bg1"/>
                </a:solidFill>
              </a:rPr>
              <a:t> </a:t>
            </a:r>
            <a:r>
              <a:rPr lang="fr-FR" dirty="0" err="1" smtClean="0">
                <a:solidFill>
                  <a:schemeClr val="bg1"/>
                </a:solidFill>
              </a:rPr>
              <a:t>nomée</a:t>
            </a:r>
            <a:r>
              <a:rPr lang="fr-FR" dirty="0" smtClean="0">
                <a:solidFill>
                  <a:schemeClr val="bg1"/>
                </a:solidFill>
              </a:rPr>
              <a:t> ICI « </a:t>
            </a:r>
            <a:r>
              <a:rPr lang="fr-FR" dirty="0" err="1" smtClean="0">
                <a:solidFill>
                  <a:schemeClr val="bg1"/>
                </a:solidFill>
              </a:rPr>
              <a:t>rand_free_tile</a:t>
            </a:r>
            <a:r>
              <a:rPr lang="fr-FR" dirty="0" smtClean="0">
                <a:solidFill>
                  <a:schemeClr val="bg1"/>
                </a:solidFill>
              </a:rPr>
              <a:t> » afin de positionner les items toujours sur une case vide. Je l'appelle pour positionner chaque item . Pour ce faire, j’utilise la fonction </a:t>
            </a:r>
            <a:r>
              <a:rPr lang="fr-FR" dirty="0" err="1" smtClean="0">
                <a:solidFill>
                  <a:schemeClr val="bg1"/>
                </a:solidFill>
              </a:rPr>
              <a:t>random</a:t>
            </a:r>
            <a:r>
              <a:rPr lang="fr-FR" dirty="0" smtClean="0">
                <a:solidFill>
                  <a:schemeClr val="bg1"/>
                </a:solidFill>
              </a:rPr>
              <a:t> de python méthode </a:t>
            </a:r>
            <a:r>
              <a:rPr lang="fr-FR" dirty="0" err="1" smtClean="0">
                <a:solidFill>
                  <a:schemeClr val="bg1"/>
                </a:solidFill>
              </a:rPr>
              <a:t>randint</a:t>
            </a:r>
            <a:r>
              <a:rPr lang="fr-FR" dirty="0" smtClean="0">
                <a:solidFill>
                  <a:schemeClr val="bg1"/>
                </a:solidFill>
              </a:rPr>
              <a:t>.</a:t>
            </a:r>
          </a:p>
          <a:p>
            <a:r>
              <a:rPr lang="fr-FR" dirty="0" smtClean="0">
                <a:solidFill>
                  <a:schemeClr val="bg1"/>
                </a:solidFill>
              </a:rPr>
              <a:t>Je commence par choisir une liste dans la liste au hasard et je prends son INDEX, ensuite sur cette liste je cherche un emplacement vide et je prends aussi son index. Ce qui me donne deux index pour avoir les coordonnés d’un emplacement vide au sein de ma structure( ce qui est en faite crée à partir d’une liste de listes.</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584" y="4016076"/>
            <a:ext cx="6146424" cy="2736675"/>
          </a:xfrm>
          <a:prstGeom prst="rect">
            <a:avLst/>
          </a:prstGeom>
        </p:spPr>
      </p:pic>
    </p:spTree>
    <p:extLst>
      <p:ext uri="{BB962C8B-B14F-4D97-AF65-F5344CB8AC3E}">
        <p14:creationId xmlns:p14="http://schemas.microsoft.com/office/powerpoint/2010/main" val="64343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98679" y="-88981"/>
            <a:ext cx="2913003" cy="774781"/>
          </a:xfrm>
        </p:spPr>
        <p:txBody>
          <a:bodyPr/>
          <a:lstStyle/>
          <a:p>
            <a:r>
              <a:rPr lang="fr-FR" b="1" dirty="0" smtClean="0"/>
              <a:t>MACGYVER</a:t>
            </a:r>
            <a:endParaRPr lang="fr-FR" b="1" dirty="0"/>
          </a:p>
        </p:txBody>
      </p:sp>
      <p:sp>
        <p:nvSpPr>
          <p:cNvPr id="3" name="Espace réservé du contenu 2"/>
          <p:cNvSpPr>
            <a:spLocks noGrp="1"/>
          </p:cNvSpPr>
          <p:nvPr>
            <p:ph idx="1"/>
          </p:nvPr>
        </p:nvSpPr>
        <p:spPr>
          <a:xfrm>
            <a:off x="517585" y="685800"/>
            <a:ext cx="11050437" cy="3615267"/>
          </a:xfrm>
        </p:spPr>
        <p:txBody>
          <a:bodyPr>
            <a:normAutofit fontScale="92500"/>
          </a:bodyPr>
          <a:lstStyle/>
          <a:p>
            <a:r>
              <a:rPr lang="fr-FR" dirty="0" smtClean="0">
                <a:solidFill>
                  <a:schemeClr val="bg1"/>
                </a:solidFill>
              </a:rPr>
              <a:t>Personnage principal qui doit, aussi bien se mouvoir que ramasser les différents Items en vue de gagner le jeu.</a:t>
            </a:r>
          </a:p>
          <a:p>
            <a:r>
              <a:rPr lang="fr-FR" dirty="0" smtClean="0">
                <a:solidFill>
                  <a:schemeClr val="bg1"/>
                </a:solidFill>
              </a:rPr>
              <a:t>Je lui ai déjà donne une position de départ et, pour le faire évoluer dans le jeu, j’ai donc crée une méthode « </a:t>
            </a:r>
            <a:r>
              <a:rPr lang="fr-FR" dirty="0" err="1" smtClean="0">
                <a:solidFill>
                  <a:schemeClr val="bg1"/>
                </a:solidFill>
              </a:rPr>
              <a:t>moove</a:t>
            </a:r>
            <a:r>
              <a:rPr lang="fr-FR" dirty="0" smtClean="0">
                <a:solidFill>
                  <a:schemeClr val="bg1"/>
                </a:solidFill>
              </a:rPr>
              <a:t> » dans la quelle je m’assure qu’il reste bien a l’intérieur du tableau et qui il ne peut se déplacer que sur un emplacement </a:t>
            </a:r>
            <a:r>
              <a:rPr lang="fr-FR" smtClean="0">
                <a:solidFill>
                  <a:schemeClr val="bg1"/>
                </a:solidFill>
              </a:rPr>
              <a:t>autre que un </a:t>
            </a:r>
            <a:r>
              <a:rPr lang="fr-FR" dirty="0" smtClean="0">
                <a:solidFill>
                  <a:schemeClr val="bg1"/>
                </a:solidFill>
              </a:rPr>
              <a:t>mur. Les déplacements se font case par case avec les flèches de l’ordinateur par le biais de Pygame évents qui gère aussi les touches échappe et l’</a:t>
            </a:r>
            <a:r>
              <a:rPr lang="fr-FR" dirty="0" err="1" smtClean="0">
                <a:solidFill>
                  <a:schemeClr val="bg1"/>
                </a:solidFill>
              </a:rPr>
              <a:t>èvennemment</a:t>
            </a:r>
            <a:r>
              <a:rPr lang="fr-FR" dirty="0" smtClean="0">
                <a:solidFill>
                  <a:schemeClr val="bg1"/>
                </a:solidFill>
              </a:rPr>
              <a:t>  « </a:t>
            </a:r>
            <a:r>
              <a:rPr lang="fr-FR" dirty="0" err="1" smtClean="0">
                <a:solidFill>
                  <a:schemeClr val="bg1"/>
                </a:solidFill>
              </a:rPr>
              <a:t>Quit</a:t>
            </a:r>
            <a:r>
              <a:rPr lang="fr-FR" dirty="0" smtClean="0">
                <a:solidFill>
                  <a:schemeClr val="bg1"/>
                </a:solidFill>
              </a:rPr>
              <a:t> » .</a:t>
            </a:r>
          </a:p>
          <a:p>
            <a:r>
              <a:rPr lang="fr-FR" dirty="0" smtClean="0">
                <a:solidFill>
                  <a:schemeClr val="bg1"/>
                </a:solidFill>
              </a:rPr>
              <a:t>Si sa position et égale a celle d’un Item cet Item sera stocke dans un </a:t>
            </a:r>
            <a:r>
              <a:rPr lang="fr-FR" dirty="0" err="1" smtClean="0">
                <a:solidFill>
                  <a:schemeClr val="bg1"/>
                </a:solidFill>
              </a:rPr>
              <a:t>tuple</a:t>
            </a:r>
            <a:r>
              <a:rPr lang="fr-FR" dirty="0" smtClean="0">
                <a:solidFill>
                  <a:schemeClr val="bg1"/>
                </a:solidFill>
              </a:rPr>
              <a:t> que j’ai nommée « back pack » afin d’</a:t>
            </a:r>
            <a:r>
              <a:rPr lang="fr-FR" dirty="0">
                <a:solidFill>
                  <a:schemeClr val="bg1"/>
                </a:solidFill>
              </a:rPr>
              <a:t>ê</a:t>
            </a:r>
            <a:r>
              <a:rPr lang="fr-FR" dirty="0" smtClean="0">
                <a:solidFill>
                  <a:schemeClr val="bg1"/>
                </a:solidFill>
              </a:rPr>
              <a:t>tre compté pour valider ou nom au moment ou Macgyver aura la même position que le Gardien. Si valide ( 4 items ramassées), Win sinon </a:t>
            </a:r>
            <a:r>
              <a:rPr lang="fr-FR" dirty="0" err="1" smtClean="0">
                <a:solidFill>
                  <a:schemeClr val="bg1"/>
                </a:solidFill>
              </a:rPr>
              <a:t>Loose</a:t>
            </a:r>
            <a:r>
              <a:rPr lang="fr-FR" dirty="0" smtClean="0">
                <a:solidFill>
                  <a:schemeClr val="bg1"/>
                </a:solidFill>
              </a:rPr>
              <a:t>.</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536" y="4108173"/>
            <a:ext cx="2731107" cy="259455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524" y="4108173"/>
            <a:ext cx="2878735" cy="2598068"/>
          </a:xfrm>
          <a:prstGeom prst="rect">
            <a:avLst/>
          </a:prstGeom>
        </p:spPr>
      </p:pic>
    </p:spTree>
    <p:extLst>
      <p:ext uri="{BB962C8B-B14F-4D97-AF65-F5344CB8AC3E}">
        <p14:creationId xmlns:p14="http://schemas.microsoft.com/office/powerpoint/2010/main" val="142422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5208" y="61982"/>
            <a:ext cx="7562641" cy="800660"/>
          </a:xfrm>
        </p:spPr>
        <p:txBody>
          <a:bodyPr/>
          <a:lstStyle/>
          <a:p>
            <a:r>
              <a:rPr lang="fr-FR" b="1" dirty="0" smtClean="0"/>
              <a:t>Couche graphique et musique</a:t>
            </a:r>
            <a:endParaRPr lang="fr-FR" b="1" dirty="0"/>
          </a:p>
        </p:txBody>
      </p:sp>
      <p:sp>
        <p:nvSpPr>
          <p:cNvPr id="3" name="Espace réservé du contenu 2"/>
          <p:cNvSpPr>
            <a:spLocks noGrp="1"/>
          </p:cNvSpPr>
          <p:nvPr>
            <p:ph idx="1"/>
          </p:nvPr>
        </p:nvSpPr>
        <p:spPr>
          <a:xfrm>
            <a:off x="684212" y="685800"/>
            <a:ext cx="10995954" cy="4403785"/>
          </a:xfrm>
        </p:spPr>
        <p:txBody>
          <a:bodyPr/>
          <a:lstStyle/>
          <a:p>
            <a:r>
              <a:rPr lang="fr-FR" dirty="0" smtClean="0">
                <a:solidFill>
                  <a:schemeClr val="bg1"/>
                </a:solidFill>
              </a:rPr>
              <a:t>Les affichages et la musique est gérée par Pygame au sein des boucles de jeu et dans </a:t>
            </a:r>
            <a:r>
              <a:rPr lang="fr-FR" dirty="0" err="1" smtClean="0">
                <a:solidFill>
                  <a:schemeClr val="bg1"/>
                </a:solidFill>
              </a:rPr>
              <a:t>catch_item</a:t>
            </a:r>
            <a:r>
              <a:rPr lang="fr-FR" dirty="0" smtClean="0">
                <a:solidFill>
                  <a:schemeClr val="bg1"/>
                </a:solidFill>
              </a:rPr>
              <a:t>. </a:t>
            </a:r>
            <a:r>
              <a:rPr lang="fr-FR" dirty="0">
                <a:solidFill>
                  <a:schemeClr val="bg1"/>
                </a:solidFill>
              </a:rPr>
              <a:t>L</a:t>
            </a:r>
            <a:r>
              <a:rPr lang="fr-FR" dirty="0" smtClean="0">
                <a:solidFill>
                  <a:schemeClr val="bg1"/>
                </a:solidFill>
              </a:rPr>
              <a:t>e tout estoqué dans deux fichiers Pics et </a:t>
            </a:r>
            <a:r>
              <a:rPr lang="fr-FR" dirty="0" err="1" smtClean="0">
                <a:solidFill>
                  <a:schemeClr val="bg1"/>
                </a:solidFill>
              </a:rPr>
              <a:t>sound</a:t>
            </a:r>
            <a:r>
              <a:rPr lang="fr-FR" dirty="0" smtClean="0">
                <a:solidFill>
                  <a:schemeClr val="bg1"/>
                </a:solidFill>
              </a:rPr>
              <a:t>. J’ai du  retravailler, car beaucoup d’erreurs sur l’importation des formats PNG avec Pygame. J’ai commencé par créer la surface (fenêtre de jeu) et ensuite j’affiches par des « </a:t>
            </a:r>
            <a:r>
              <a:rPr lang="fr-FR" dirty="0" err="1" smtClean="0">
                <a:solidFill>
                  <a:schemeClr val="bg1"/>
                </a:solidFill>
              </a:rPr>
              <a:t>blits</a:t>
            </a:r>
            <a:r>
              <a:rPr lang="fr-FR" dirty="0" smtClean="0">
                <a:solidFill>
                  <a:schemeClr val="bg1"/>
                </a:solidFill>
              </a:rPr>
              <a:t> » les images, et le tout est mis a jour a chaque tour de boucle de jeu. </a:t>
            </a:r>
            <a:endParaRPr lang="fr-FR" dirty="0">
              <a:solidFill>
                <a:schemeClr val="bg1"/>
              </a:solidFill>
            </a:endParaRPr>
          </a:p>
          <a:p>
            <a:r>
              <a:rPr lang="fr-FR" dirty="0" smtClean="0">
                <a:solidFill>
                  <a:schemeClr val="bg1"/>
                </a:solidFill>
              </a:rPr>
              <a:t>J’ai aussi opté par afficher le </a:t>
            </a:r>
            <a:r>
              <a:rPr lang="fr-FR" dirty="0" err="1" smtClean="0">
                <a:solidFill>
                  <a:schemeClr val="bg1"/>
                </a:solidFill>
              </a:rPr>
              <a:t>BackPack</a:t>
            </a:r>
            <a:r>
              <a:rPr lang="fr-FR" dirty="0" smtClean="0">
                <a:solidFill>
                  <a:schemeClr val="bg1"/>
                </a:solidFill>
              </a:rPr>
              <a:t> dans un bandeau en bas de la fenêtre de jeu, et on voit à chaque fois s’afficher l'Object ramassée, et un commentaire bien définit selon le nombre d’</a:t>
            </a:r>
            <a:r>
              <a:rPr lang="fr-FR" dirty="0" err="1" smtClean="0">
                <a:solidFill>
                  <a:schemeClr val="bg1"/>
                </a:solidFill>
              </a:rPr>
              <a:t>objects</a:t>
            </a:r>
            <a:r>
              <a:rPr lang="fr-FR" dirty="0" smtClean="0">
                <a:solidFill>
                  <a:schemeClr val="bg1"/>
                </a:solidFill>
              </a:rPr>
              <a:t> ramassées. Et deux images une pour l’</a:t>
            </a:r>
            <a:r>
              <a:rPr lang="fr-FR" dirty="0" err="1" smtClean="0">
                <a:solidFill>
                  <a:schemeClr val="bg1"/>
                </a:solidFill>
              </a:rPr>
              <a:t>ecran</a:t>
            </a:r>
            <a:r>
              <a:rPr lang="fr-FR" dirty="0" smtClean="0">
                <a:solidFill>
                  <a:schemeClr val="bg1"/>
                </a:solidFill>
              </a:rPr>
              <a:t> Win et un autre pour l’écran </a:t>
            </a:r>
            <a:r>
              <a:rPr lang="fr-FR" dirty="0" err="1" smtClean="0">
                <a:solidFill>
                  <a:schemeClr val="bg1"/>
                </a:solidFill>
              </a:rPr>
              <a:t>loose</a:t>
            </a:r>
            <a:r>
              <a:rPr lang="fr-FR" dirty="0" smtClean="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115482943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TotalTime>
  <Words>368</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Century Gothic</vt:lpstr>
      <vt:lpstr>Wingdings 3</vt:lpstr>
      <vt:lpstr>Secteur</vt:lpstr>
      <vt:lpstr>PRESENTATION PROJET 5</vt:lpstr>
      <vt:lpstr>Organisation du Project</vt:lpstr>
      <vt:lpstr>CREATION DU LABYRINTHE</vt:lpstr>
      <vt:lpstr>Ajout personnages</vt:lpstr>
      <vt:lpstr>AJOUT ITEMS</vt:lpstr>
      <vt:lpstr>MACGYVER</vt:lpstr>
      <vt:lpstr>Couche graphique et musique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PROJET 3</dc:title>
  <dc:creator>Nuno DA SILVA</dc:creator>
  <cp:lastModifiedBy>Nuno DA SILVA</cp:lastModifiedBy>
  <cp:revision>15</cp:revision>
  <dcterms:created xsi:type="dcterms:W3CDTF">2019-03-26T20:39:36Z</dcterms:created>
  <dcterms:modified xsi:type="dcterms:W3CDTF">2019-09-10T20:00:34Z</dcterms:modified>
</cp:coreProperties>
</file>