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83060272"/>
        <c:axId val="-383067344"/>
      </c:lineChart>
      <c:catAx>
        <c:axId val="-383060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Threads</a:t>
                </a:r>
                <a:r>
                  <a:rPr lang="en-US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3067344"/>
        <c:crosses val="autoZero"/>
        <c:auto val="1"/>
        <c:lblAlgn val="ctr"/>
        <c:lblOffset val="100"/>
        <c:noMultiLvlLbl val="0"/>
      </c:catAx>
      <c:valAx>
        <c:axId val="-38306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Tempo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306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</a:t>
            </a:r>
            <a:r>
              <a:rPr lang="pt-PT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endParaRPr lang="pt-PT" baseline="0" noProof="0" dirty="0" smtClean="0"/>
          </a:p>
          <a:p>
            <a:pPr marL="0" indent="0">
              <a:buFontTx/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</a:t>
            </a:r>
            <a:r>
              <a:rPr lang="pt-PT" baseline="0" dirty="0" smtClean="0"/>
              <a:t>neste </a:t>
            </a:r>
            <a:r>
              <a:rPr lang="pt-PT" baseline="0" dirty="0" smtClean="0"/>
              <a:t>exemplo, cada cor pode correr paralelamente a outra, mas 2 vermelhas não podem correr paralelamente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Primeiras </a:t>
            </a:r>
            <a:r>
              <a:rPr lang="pt-PT" baseline="0" dirty="0" err="1" smtClean="0"/>
              <a:t>recursoes</a:t>
            </a:r>
            <a:r>
              <a:rPr lang="pt-PT" baseline="0" dirty="0" smtClean="0"/>
              <a:t> usam poucas threads e primeiras iterações demoram mais</a:t>
            </a:r>
          </a:p>
          <a:p>
            <a:r>
              <a:rPr lang="pt-PT" baseline="0" dirty="0" smtClean="0"/>
              <a:t>Paralelização garantida através de </a:t>
            </a:r>
            <a:r>
              <a:rPr lang="pt-PT" baseline="0" dirty="0" err="1" smtClean="0"/>
              <a:t>tasks</a:t>
            </a:r>
            <a:endParaRPr lang="pt-PT" baseline="0" dirty="0" smtClean="0"/>
          </a:p>
          <a:p>
            <a:r>
              <a:rPr lang="pt-PT" dirty="0" smtClean="0"/>
              <a:t>Cada chamada a função corre numa </a:t>
            </a:r>
            <a:r>
              <a:rPr lang="pt-PT" dirty="0" err="1" smtClean="0"/>
              <a:t>task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</a:t>
            </a:r>
            <a:r>
              <a:rPr lang="pt-PT" dirty="0" smtClean="0"/>
              <a:t>processo</a:t>
            </a:r>
            <a:endParaRPr lang="pt-PT" dirty="0"/>
          </a:p>
          <a:p>
            <a:r>
              <a:rPr lang="pt-PT" dirty="0" smtClean="0"/>
              <a:t>Permite</a:t>
            </a:r>
            <a:r>
              <a:rPr lang="pt-PT" baseline="0" dirty="0" smtClean="0"/>
              <a:t> que todos os processos trabalhem desde o inicio</a:t>
            </a:r>
          </a:p>
          <a:p>
            <a:r>
              <a:rPr lang="pt-PT" baseline="0" dirty="0" err="1" smtClean="0"/>
              <a:t>Nao</a:t>
            </a:r>
            <a:r>
              <a:rPr lang="pt-PT" baseline="0" dirty="0" smtClean="0"/>
              <a:t> garante </a:t>
            </a:r>
            <a:r>
              <a:rPr lang="pt-PT" baseline="0" dirty="0" err="1" smtClean="0"/>
              <a:t>load</a:t>
            </a:r>
            <a:r>
              <a:rPr lang="pt-PT" baseline="0" dirty="0" smtClean="0"/>
              <a:t> balance</a:t>
            </a:r>
          </a:p>
          <a:p>
            <a:r>
              <a:rPr lang="pt-PT" baseline="0" dirty="0" smtClean="0"/>
              <a:t>Maior gasto de memoria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082698"/>
              </p:ext>
            </p:extLst>
          </p:nvPr>
        </p:nvGraphicFramePr>
        <p:xfrm>
          <a:off x="727586" y="2568677"/>
          <a:ext cx="4522149" cy="3468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1, </a:t>
            </a:r>
            <a:r>
              <a:rPr lang="en-US" u="sng" dirty="0"/>
              <a:t>4</a:t>
            </a:r>
            <a:r>
              <a:rPr lang="en-US" dirty="0"/>
              <a:t>, 5, 3 ]</a:t>
            </a:r>
          </a:p>
          <a:p>
            <a:pPr marL="0" indent="0">
              <a:buNone/>
            </a:pPr>
            <a:r>
              <a:rPr lang="en-US" dirty="0"/>
              <a:t>[ 2, 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2, 1, </a:t>
            </a:r>
            <a:r>
              <a:rPr lang="en-US" dirty="0">
                <a:solidFill>
                  <a:srgbClr val="FF0000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</TotalTime>
  <Words>603</Words>
  <Application>Microsoft Office PowerPoint</Application>
  <PresentationFormat>On-screen Show (4:3)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29</cp:revision>
  <dcterms:created xsi:type="dcterms:W3CDTF">2016-01-03T14:58:37Z</dcterms:created>
  <dcterms:modified xsi:type="dcterms:W3CDTF">2016-01-05T14:45:06Z</dcterms:modified>
</cp:coreProperties>
</file>