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70" r:id="rId5"/>
    <p:sldId id="261" r:id="rId6"/>
    <p:sldId id="263" r:id="rId7"/>
    <p:sldId id="265" r:id="rId8"/>
    <p:sldId id="264" r:id="rId9"/>
    <p:sldId id="262" r:id="rId10"/>
    <p:sldId id="269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649"/>
    <a:srgbClr val="DD5575"/>
    <a:srgbClr val="D6D3D4"/>
    <a:srgbClr val="BC6A80"/>
    <a:srgbClr val="590010"/>
    <a:srgbClr val="602B8D"/>
    <a:srgbClr val="300109"/>
    <a:srgbClr val="1F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44348-67D3-455D-8CB1-BDCF522FF4D9}" v="229" dt="2023-03-15T22:56:48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Rangel" userId="6dce1fe6d7e787bc" providerId="LiveId" clId="{FD344348-67D3-455D-8CB1-BDCF522FF4D9}"/>
    <pc:docChg chg="undo custSel addSld delSld modSld sldOrd modMainMaster">
      <pc:chgData name="Joel Rangel" userId="6dce1fe6d7e787bc" providerId="LiveId" clId="{FD344348-67D3-455D-8CB1-BDCF522FF4D9}" dt="2023-03-21T19:36:09.047" v="3880" actId="1076"/>
      <pc:docMkLst>
        <pc:docMk/>
      </pc:docMkLst>
      <pc:sldChg chg="addSp delSp modSp add del mod setBg">
        <pc:chgData name="Joel Rangel" userId="6dce1fe6d7e787bc" providerId="LiveId" clId="{FD344348-67D3-455D-8CB1-BDCF522FF4D9}" dt="2023-03-15T19:05:41.061" v="1537"/>
        <pc:sldMkLst>
          <pc:docMk/>
          <pc:sldMk cId="1327819366" sldId="256"/>
        </pc:sldMkLst>
        <pc:spChg chg="add mod">
          <ac:chgData name="Joel Rangel" userId="6dce1fe6d7e787bc" providerId="LiveId" clId="{FD344348-67D3-455D-8CB1-BDCF522FF4D9}" dt="2023-03-15T18:24:42.507" v="129" actId="1076"/>
          <ac:spMkLst>
            <pc:docMk/>
            <pc:sldMk cId="1327819366" sldId="256"/>
            <ac:spMk id="2" creationId="{681A8999-A63F-E3F8-1C22-8162D71AF579}"/>
          </ac:spMkLst>
        </pc:spChg>
        <pc:spChg chg="mod">
          <ac:chgData name="Joel Rangel" userId="6dce1fe6d7e787bc" providerId="LiveId" clId="{FD344348-67D3-455D-8CB1-BDCF522FF4D9}" dt="2023-03-15T18:22:59.156" v="97"/>
          <ac:spMkLst>
            <pc:docMk/>
            <pc:sldMk cId="1327819366" sldId="256"/>
            <ac:spMk id="9" creationId="{435BB065-0912-19F8-3656-14181C54EC1D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0" creationId="{9A7EF6C0-B36C-443A-BD60-F07066FE5FEB}"/>
          </ac:spMkLst>
        </pc:spChg>
        <pc:spChg chg="mod">
          <ac:chgData name="Joel Rangel" userId="6dce1fe6d7e787bc" providerId="LiveId" clId="{FD344348-67D3-455D-8CB1-BDCF522FF4D9}" dt="2023-03-15T18:22:28.212" v="94" actId="1038"/>
          <ac:spMkLst>
            <pc:docMk/>
            <pc:sldMk cId="1327819366" sldId="256"/>
            <ac:spMk id="11" creationId="{435BBF2D-9CC5-F1AD-3DBF-0FB684507EE4}"/>
          </ac:spMkLst>
        </pc:spChg>
        <pc:spChg chg="mod">
          <ac:chgData name="Joel Rangel" userId="6dce1fe6d7e787bc" providerId="LiveId" clId="{FD344348-67D3-455D-8CB1-BDCF522FF4D9}" dt="2023-03-15T18:22:38.454" v="96" actId="404"/>
          <ac:spMkLst>
            <pc:docMk/>
            <pc:sldMk cId="1327819366" sldId="256"/>
            <ac:spMk id="12" creationId="{FB1250E4-6E10-0097-BD2C-EF35FA7A5E78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3" creationId="{2BC590B2-7FA2-2C24-15FB-FE5DACCE3B6A}"/>
          </ac:spMkLst>
        </pc:spChg>
        <pc:spChg chg="mod">
          <ac:chgData name="Joel Rangel" userId="6dce1fe6d7e787bc" providerId="LiveId" clId="{FD344348-67D3-455D-8CB1-BDCF522FF4D9}" dt="2023-03-15T18:22:28.212" v="94" actId="1038"/>
          <ac:spMkLst>
            <pc:docMk/>
            <pc:sldMk cId="1327819366" sldId="256"/>
            <ac:spMk id="15" creationId="{275EC7B9-423F-4D33-0C40-6DF75160303B}"/>
          </ac:spMkLst>
        </pc:spChg>
        <pc:spChg chg="mod">
          <ac:chgData name="Joel Rangel" userId="6dce1fe6d7e787bc" providerId="LiveId" clId="{FD344348-67D3-455D-8CB1-BDCF522FF4D9}" dt="2023-03-15T18:22:28.212" v="94" actId="1038"/>
          <ac:spMkLst>
            <pc:docMk/>
            <pc:sldMk cId="1327819366" sldId="256"/>
            <ac:spMk id="16" creationId="{01D2BECF-ED1E-AF52-C34C-F63E613F61ED}"/>
          </ac:spMkLst>
        </pc:spChg>
        <pc:spChg chg="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25" creationId="{6D0E0031-6E23-443E-9923-B2DD1EDB3610}"/>
          </ac:spMkLst>
        </pc:spChg>
        <pc:spChg chg="del mod topLvl">
          <ac:chgData name="Joel Rangel" userId="6dce1fe6d7e787bc" providerId="LiveId" clId="{FD344348-67D3-455D-8CB1-BDCF522FF4D9}" dt="2023-03-15T18:59:02.625" v="1195" actId="478"/>
          <ac:spMkLst>
            <pc:docMk/>
            <pc:sldMk cId="1327819366" sldId="256"/>
            <ac:spMk id="26" creationId="{B6E0413D-8F24-4225-AC41-EEB983253C35}"/>
          </ac:spMkLst>
        </pc:spChg>
        <pc:spChg chg="mod">
          <ac:chgData name="Joel Rangel" userId="6dce1fe6d7e787bc" providerId="LiveId" clId="{FD344348-67D3-455D-8CB1-BDCF522FF4D9}" dt="2023-03-15T18:56:52.228" v="1132" actId="1076"/>
          <ac:spMkLst>
            <pc:docMk/>
            <pc:sldMk cId="1327819366" sldId="256"/>
            <ac:spMk id="27" creationId="{915FB598-A00B-8844-941F-07BC8315F7AD}"/>
          </ac:spMkLst>
        </pc:spChg>
        <pc:spChg chg="add del mod">
          <ac:chgData name="Joel Rangel" userId="6dce1fe6d7e787bc" providerId="LiveId" clId="{FD344348-67D3-455D-8CB1-BDCF522FF4D9}" dt="2023-03-15T18:50:17.999" v="861" actId="478"/>
          <ac:spMkLst>
            <pc:docMk/>
            <pc:sldMk cId="1327819366" sldId="256"/>
            <ac:spMk id="28" creationId="{85C55885-0097-C762-9F70-2CCC1604386D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29" creationId="{98EDC11C-01E3-9438-BCAC-C0F45C74AB51}"/>
          </ac:spMkLst>
        </pc:spChg>
        <pc:spChg chg="add del mod">
          <ac:chgData name="Joel Rangel" userId="6dce1fe6d7e787bc" providerId="LiveId" clId="{FD344348-67D3-455D-8CB1-BDCF522FF4D9}" dt="2023-03-15T18:50:17.999" v="861" actId="478"/>
          <ac:spMkLst>
            <pc:docMk/>
            <pc:sldMk cId="1327819366" sldId="256"/>
            <ac:spMk id="30" creationId="{09F456FE-CB56-2929-9DC9-562C7CD6F873}"/>
          </ac:spMkLst>
        </pc:spChg>
        <pc:spChg chg="add del mod">
          <ac:chgData name="Joel Rangel" userId="6dce1fe6d7e787bc" providerId="LiveId" clId="{FD344348-67D3-455D-8CB1-BDCF522FF4D9}" dt="2023-03-15T18:30:25.765" v="296" actId="478"/>
          <ac:spMkLst>
            <pc:docMk/>
            <pc:sldMk cId="1327819366" sldId="256"/>
            <ac:spMk id="31" creationId="{2353DBDB-A23D-EDBF-7CEC-07F2558DD322}"/>
          </ac:spMkLst>
        </pc:spChg>
        <pc:spChg chg="add del mod">
          <ac:chgData name="Joel Rangel" userId="6dce1fe6d7e787bc" providerId="LiveId" clId="{FD344348-67D3-455D-8CB1-BDCF522FF4D9}" dt="2023-03-15T18:50:17.999" v="861" actId="478"/>
          <ac:spMkLst>
            <pc:docMk/>
            <pc:sldMk cId="1327819366" sldId="256"/>
            <ac:spMk id="32" creationId="{3FF1A572-B034-FE11-32CF-AE90678F76F2}"/>
          </ac:spMkLst>
        </pc:spChg>
        <pc:spChg chg="add del mod">
          <ac:chgData name="Joel Rangel" userId="6dce1fe6d7e787bc" providerId="LiveId" clId="{FD344348-67D3-455D-8CB1-BDCF522FF4D9}" dt="2023-03-15T18:50:17.999" v="861" actId="478"/>
          <ac:spMkLst>
            <pc:docMk/>
            <pc:sldMk cId="1327819366" sldId="256"/>
            <ac:spMk id="33" creationId="{095C6B1F-B6E9-DE30-5E2B-C0E81F8A0F5E}"/>
          </ac:spMkLst>
        </pc:spChg>
        <pc:spChg chg="add del mod">
          <ac:chgData name="Joel Rangel" userId="6dce1fe6d7e787bc" providerId="LiveId" clId="{FD344348-67D3-455D-8CB1-BDCF522FF4D9}" dt="2023-03-15T18:50:17.999" v="861" actId="478"/>
          <ac:spMkLst>
            <pc:docMk/>
            <pc:sldMk cId="1327819366" sldId="256"/>
            <ac:spMk id="34" creationId="{30EFA3FE-FEAD-66D3-48C5-88DE951F1CEC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35" creationId="{A243651C-E5ED-E2D7-38F3-119B63E3F346}"/>
          </ac:spMkLst>
        </pc:spChg>
        <pc:spChg chg="add del mod">
          <ac:chgData name="Joel Rangel" userId="6dce1fe6d7e787bc" providerId="LiveId" clId="{FD344348-67D3-455D-8CB1-BDCF522FF4D9}" dt="2023-03-15T18:52:27.042" v="970" actId="478"/>
          <ac:spMkLst>
            <pc:docMk/>
            <pc:sldMk cId="1327819366" sldId="256"/>
            <ac:spMk id="36" creationId="{1C105637-9A24-8381-DAB5-44BD1A14DF5A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37" creationId="{AADB8E23-BF28-8FA2-F838-6E7C76CFC980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38" creationId="{C64A0087-9739-B7FD-EFAB-1186743C987B}"/>
          </ac:spMkLst>
        </pc:spChg>
        <pc:spChg chg="add mod">
          <ac:chgData name="Joel Rangel" userId="6dce1fe6d7e787bc" providerId="LiveId" clId="{FD344348-67D3-455D-8CB1-BDCF522FF4D9}" dt="2023-03-15T18:45:38.608" v="836" actId="1076"/>
          <ac:spMkLst>
            <pc:docMk/>
            <pc:sldMk cId="1327819366" sldId="256"/>
            <ac:spMk id="41" creationId="{D8440F02-50C1-C2F7-C00F-9192C7F460E1}"/>
          </ac:spMkLst>
        </pc:spChg>
        <pc:spChg chg="del mod topLvl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45" creationId="{F9B1C8A7-752F-B64C-B6EE-96E03EC4A295}"/>
          </ac:spMkLst>
        </pc:spChg>
        <pc:spChg chg="mod">
          <ac:chgData name="Joel Rangel" userId="6dce1fe6d7e787bc" providerId="LiveId" clId="{FD344348-67D3-455D-8CB1-BDCF522FF4D9}" dt="2023-03-15T18:43:45.812" v="823" actId="207"/>
          <ac:spMkLst>
            <pc:docMk/>
            <pc:sldMk cId="1327819366" sldId="256"/>
            <ac:spMk id="51" creationId="{1CA47797-D79C-AD1D-988E-C2A29A22E412}"/>
          </ac:spMkLst>
        </pc:spChg>
        <pc:spChg chg="mod">
          <ac:chgData name="Joel Rangel" userId="6dce1fe6d7e787bc" providerId="LiveId" clId="{FD344348-67D3-455D-8CB1-BDCF522FF4D9}" dt="2023-03-15T18:49:04.401" v="859" actId="207"/>
          <ac:spMkLst>
            <pc:docMk/>
            <pc:sldMk cId="1327819366" sldId="256"/>
            <ac:spMk id="54" creationId="{1B99732F-AE52-9AD1-BD4C-AEF00FD46A1D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58" creationId="{D2103157-AEA3-F829-7BAE-9772DEF5EFCD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59" creationId="{52AC02C3-8D9D-227E-EE0C-6707FE106E57}"/>
          </ac:spMkLst>
        </pc:spChg>
        <pc:spChg chg="del mod topLvl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63" creationId="{67C43F94-4B40-18E1-04BE-C5974D37FBF7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027" creationId="{DBD23BDC-B181-8F0B-66B6-2333DC2D1B3D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028" creationId="{D64835D6-A139-916B-BB3C-E2962766C102}"/>
          </ac:spMkLst>
        </pc:spChg>
        <pc:spChg chg="add mod">
          <ac:chgData name="Joel Rangel" userId="6dce1fe6d7e787bc" providerId="LiveId" clId="{FD344348-67D3-455D-8CB1-BDCF522FF4D9}" dt="2023-03-15T19:02:51.428" v="1491" actId="571"/>
          <ac:spMkLst>
            <pc:docMk/>
            <pc:sldMk cId="1327819366" sldId="256"/>
            <ac:spMk id="1029" creationId="{D7790F0F-2B04-33D8-C165-E68EE86CC3DC}"/>
          </ac:spMkLst>
        </pc:spChg>
        <pc:spChg chg="add mod">
          <ac:chgData name="Joel Rangel" userId="6dce1fe6d7e787bc" providerId="LiveId" clId="{FD344348-67D3-455D-8CB1-BDCF522FF4D9}" dt="2023-03-15T19:02:51.428" v="1491" actId="571"/>
          <ac:spMkLst>
            <pc:docMk/>
            <pc:sldMk cId="1327819366" sldId="256"/>
            <ac:spMk id="1030" creationId="{62AF69FD-B520-46D1-7359-5931B3FF2408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031" creationId="{C405343E-DB50-EC67-1FA1-D6B6EE25FB23}"/>
          </ac:spMkLst>
        </pc:spChg>
        <pc:spChg chg="add del mod">
          <ac:chgData name="Joel Rangel" userId="6dce1fe6d7e787bc" providerId="LiveId" clId="{FD344348-67D3-455D-8CB1-BDCF522FF4D9}" dt="2023-03-15T19:03:36.375" v="1519" actId="478"/>
          <ac:spMkLst>
            <pc:docMk/>
            <pc:sldMk cId="1327819366" sldId="256"/>
            <ac:spMk id="1032" creationId="{A5C04141-36FB-C794-48B0-57BF7C31DD8D}"/>
          </ac:spMkLst>
        </pc:spChg>
        <pc:grpChg chg="add del mod">
          <ac:chgData name="Joel Rangel" userId="6dce1fe6d7e787bc" providerId="LiveId" clId="{FD344348-67D3-455D-8CB1-BDCF522FF4D9}" dt="2023-03-15T18:55:44.793" v="1086" actId="478"/>
          <ac:grpSpMkLst>
            <pc:docMk/>
            <pc:sldMk cId="1327819366" sldId="256"/>
            <ac:grpSpMk id="43" creationId="{8FCFC2F7-2F7B-9AB7-20A1-F6994EEDCCAA}"/>
          </ac:grpSpMkLst>
        </pc:grpChg>
        <pc:grpChg chg="add del mod">
          <ac:chgData name="Joel Rangel" userId="6dce1fe6d7e787bc" providerId="LiveId" clId="{FD344348-67D3-455D-8CB1-BDCF522FF4D9}" dt="2023-03-15T18:40:54.343" v="723" actId="478"/>
          <ac:grpSpMkLst>
            <pc:docMk/>
            <pc:sldMk cId="1327819366" sldId="256"/>
            <ac:grpSpMk id="44" creationId="{C622DCF5-D3D8-A8BF-787B-97F124742897}"/>
          </ac:grpSpMkLst>
        </pc:grpChg>
        <pc:grpChg chg="add del mod">
          <ac:chgData name="Joel Rangel" userId="6dce1fe6d7e787bc" providerId="LiveId" clId="{FD344348-67D3-455D-8CB1-BDCF522FF4D9}" dt="2023-03-15T18:59:55.767" v="1258" actId="478"/>
          <ac:grpSpMkLst>
            <pc:docMk/>
            <pc:sldMk cId="1327819366" sldId="256"/>
            <ac:grpSpMk id="49" creationId="{3A929C9F-A12C-1F12-400E-C27FD9911186}"/>
          </ac:grpSpMkLst>
        </pc:grpChg>
        <pc:grpChg chg="add del mod">
          <ac:chgData name="Joel Rangel" userId="6dce1fe6d7e787bc" providerId="LiveId" clId="{FD344348-67D3-455D-8CB1-BDCF522FF4D9}" dt="2023-03-15T19:00:01.811" v="1260" actId="478"/>
          <ac:grpSpMkLst>
            <pc:docMk/>
            <pc:sldMk cId="1327819366" sldId="256"/>
            <ac:grpSpMk id="50" creationId="{4F0D3E61-EA82-983F-C5C3-B8F338B7B74F}"/>
          </ac:grpSpMkLst>
        </pc:grpChg>
        <pc:grpChg chg="add del mod">
          <ac:chgData name="Joel Rangel" userId="6dce1fe6d7e787bc" providerId="LiveId" clId="{FD344348-67D3-455D-8CB1-BDCF522FF4D9}" dt="2023-03-15T19:00:01.811" v="1260" actId="478"/>
          <ac:grpSpMkLst>
            <pc:docMk/>
            <pc:sldMk cId="1327819366" sldId="256"/>
            <ac:grpSpMk id="53" creationId="{55752E54-0C17-ED4C-F8AF-2FBEE547DE0F}"/>
          </ac:grpSpMkLst>
        </pc:grpChg>
        <pc:grpChg chg="add del mod ord">
          <ac:chgData name="Joel Rangel" userId="6dce1fe6d7e787bc" providerId="LiveId" clId="{FD344348-67D3-455D-8CB1-BDCF522FF4D9}" dt="2023-03-15T18:59:00.807" v="1194" actId="478"/>
          <ac:grpSpMkLst>
            <pc:docMk/>
            <pc:sldMk cId="1327819366" sldId="256"/>
            <ac:grpSpMk id="60" creationId="{FAE98748-6804-9CC5-D711-8D87A78718F8}"/>
          </ac:grpSpMkLst>
        </pc:grpChg>
        <pc:grpChg chg="add del mod">
          <ac:chgData name="Joel Rangel" userId="6dce1fe6d7e787bc" providerId="LiveId" clId="{FD344348-67D3-455D-8CB1-BDCF522FF4D9}" dt="2023-03-15T19:03:36.375" v="1519" actId="478"/>
          <ac:grpSpMkLst>
            <pc:docMk/>
            <pc:sldMk cId="1327819366" sldId="256"/>
            <ac:grpSpMk id="61" creationId="{D25633EF-97A0-A926-C3C3-0E0EFF86A26B}"/>
          </ac:grpSpMkLst>
        </pc:grpChg>
        <pc:grpChg chg="add del mod">
          <ac:chgData name="Joel Rangel" userId="6dce1fe6d7e787bc" providerId="LiveId" clId="{FD344348-67D3-455D-8CB1-BDCF522FF4D9}" dt="2023-03-15T18:58:55.118" v="1192" actId="478"/>
          <ac:grpSpMkLst>
            <pc:docMk/>
            <pc:sldMk cId="1327819366" sldId="256"/>
            <ac:grpSpMk id="62" creationId="{ADBA6DC5-1764-FAF3-9E2D-F5C68E708A3E}"/>
          </ac:grpSpMkLst>
        </pc:grpChg>
        <pc:graphicFrameChg chg="add del mod modGraphic">
          <ac:chgData name="Joel Rangel" userId="6dce1fe6d7e787bc" providerId="LiveId" clId="{FD344348-67D3-455D-8CB1-BDCF522FF4D9}" dt="2023-03-15T18:34:14.202" v="437" actId="478"/>
          <ac:graphicFrameMkLst>
            <pc:docMk/>
            <pc:sldMk cId="1327819366" sldId="256"/>
            <ac:graphicFrameMk id="5" creationId="{BA8FD75E-3008-190E-ABF7-7FD4F55E338D}"/>
          </ac:graphicFrameMkLst>
        </pc:graphicFrameChg>
        <pc:graphicFrameChg chg="mod modGraphic">
          <ac:chgData name="Joel Rangel" userId="6dce1fe6d7e787bc" providerId="LiveId" clId="{FD344348-67D3-455D-8CB1-BDCF522FF4D9}" dt="2023-03-15T19:05:07.590" v="1536"/>
          <ac:graphicFrameMkLst>
            <pc:docMk/>
            <pc:sldMk cId="1327819366" sldId="256"/>
            <ac:graphicFrameMk id="19" creationId="{5D4C7206-1970-8A46-14E1-6D4DEB78BF7E}"/>
          </ac:graphicFrameMkLst>
        </pc:graphicFrameChg>
        <pc:graphicFrameChg chg="add del mod modGraphic">
          <ac:chgData name="Joel Rangel" userId="6dce1fe6d7e787bc" providerId="LiveId" clId="{FD344348-67D3-455D-8CB1-BDCF522FF4D9}" dt="2023-03-15T19:03:36.375" v="1519" actId="478"/>
          <ac:graphicFrameMkLst>
            <pc:docMk/>
            <pc:sldMk cId="1327819366" sldId="256"/>
            <ac:graphicFrameMk id="39" creationId="{7FE6E196-419A-3E92-70B7-B184D864DCFE}"/>
          </ac:graphicFrameMkLst>
        </pc:graphicFrameChg>
        <pc:picChg chg="mod">
          <ac:chgData name="Joel Rangel" userId="6dce1fe6d7e787bc" providerId="LiveId" clId="{FD344348-67D3-455D-8CB1-BDCF522FF4D9}" dt="2023-03-15T18:56:47.777" v="1129" actId="1076"/>
          <ac:picMkLst>
            <pc:docMk/>
            <pc:sldMk cId="1327819366" sldId="256"/>
            <ac:picMk id="3" creationId="{EE89B6BD-03F7-2957-B936-CBDDFD55C307}"/>
          </ac:picMkLst>
        </pc:picChg>
        <pc:picChg chg="del">
          <ac:chgData name="Joel Rangel" userId="6dce1fe6d7e787bc" providerId="LiveId" clId="{FD344348-67D3-455D-8CB1-BDCF522FF4D9}" dt="2023-03-15T18:19:40.817" v="3" actId="478"/>
          <ac:picMkLst>
            <pc:docMk/>
            <pc:sldMk cId="1327819366" sldId="256"/>
            <ac:picMk id="6" creationId="{C606C868-0E63-D121-6C4C-3224E58F8604}"/>
          </ac:picMkLst>
        </pc:picChg>
        <pc:picChg chg="del mod topLvl">
          <ac:chgData name="Joel Rangel" userId="6dce1fe6d7e787bc" providerId="LiveId" clId="{FD344348-67D3-455D-8CB1-BDCF522FF4D9}" dt="2023-03-15T18:59:00.807" v="1194" actId="478"/>
          <ac:picMkLst>
            <pc:docMk/>
            <pc:sldMk cId="1327819366" sldId="256"/>
            <ac:picMk id="7" creationId="{6B62000F-CE00-8CE2-1124-FC63AE0E6B20}"/>
          </ac:picMkLst>
        </pc:picChg>
        <pc:picChg chg="mod">
          <ac:chgData name="Joel Rangel" userId="6dce1fe6d7e787bc" providerId="LiveId" clId="{FD344348-67D3-455D-8CB1-BDCF522FF4D9}" dt="2023-03-15T18:22:28.212" v="94" actId="1038"/>
          <ac:picMkLst>
            <pc:docMk/>
            <pc:sldMk cId="1327819366" sldId="256"/>
            <ac:picMk id="14" creationId="{DB7BDA4E-BBAF-597A-4090-972FC37B0F77}"/>
          </ac:picMkLst>
        </pc:picChg>
        <pc:picChg chg="mod">
          <ac:chgData name="Joel Rangel" userId="6dce1fe6d7e787bc" providerId="LiveId" clId="{FD344348-67D3-455D-8CB1-BDCF522FF4D9}" dt="2023-03-15T18:22:28.212" v="94" actId="1038"/>
          <ac:picMkLst>
            <pc:docMk/>
            <pc:sldMk cId="1327819366" sldId="256"/>
            <ac:picMk id="17" creationId="{78AA2BC9-9EA6-119F-F9BF-938DC6D03986}"/>
          </ac:picMkLst>
        </pc:picChg>
        <pc:picChg chg="add del mod">
          <ac:chgData name="Joel Rangel" userId="6dce1fe6d7e787bc" providerId="LiveId" clId="{FD344348-67D3-455D-8CB1-BDCF522FF4D9}" dt="2023-03-15T18:39:00.254" v="629"/>
          <ac:picMkLst>
            <pc:docMk/>
            <pc:sldMk cId="1327819366" sldId="256"/>
            <ac:picMk id="40" creationId="{3F3ED474-F275-9D78-6FB0-914FB7DAD412}"/>
          </ac:picMkLst>
        </pc:picChg>
        <pc:picChg chg="add mod">
          <ac:chgData name="Joel Rangel" userId="6dce1fe6d7e787bc" providerId="LiveId" clId="{FD344348-67D3-455D-8CB1-BDCF522FF4D9}" dt="2023-03-15T18:40:03.955" v="691" actId="164"/>
          <ac:picMkLst>
            <pc:docMk/>
            <pc:sldMk cId="1327819366" sldId="256"/>
            <ac:picMk id="42" creationId="{66D2DCCF-EFE5-9630-1CC2-2E6853E4058E}"/>
          </ac:picMkLst>
        </pc:picChg>
        <pc:picChg chg="del mod topLvl">
          <ac:chgData name="Joel Rangel" userId="6dce1fe6d7e787bc" providerId="LiveId" clId="{FD344348-67D3-455D-8CB1-BDCF522FF4D9}" dt="2023-03-15T18:40:54.343" v="723" actId="478"/>
          <ac:picMkLst>
            <pc:docMk/>
            <pc:sldMk cId="1327819366" sldId="256"/>
            <ac:picMk id="46" creationId="{F4615557-EBC5-E635-CA88-446742AB0AAD}"/>
          </ac:picMkLst>
        </pc:picChg>
        <pc:picChg chg="add del mod topLvl">
          <ac:chgData name="Joel Rangel" userId="6dce1fe6d7e787bc" providerId="LiveId" clId="{FD344348-67D3-455D-8CB1-BDCF522FF4D9}" dt="2023-03-15T18:59:55.767" v="1258" actId="478"/>
          <ac:picMkLst>
            <pc:docMk/>
            <pc:sldMk cId="1327819366" sldId="256"/>
            <ac:picMk id="48" creationId="{AA4085AB-D44F-91C6-6AC5-6CE4DD541C31}"/>
          </ac:picMkLst>
        </pc:picChg>
        <pc:picChg chg="mod">
          <ac:chgData name="Joel Rangel" userId="6dce1fe6d7e787bc" providerId="LiveId" clId="{FD344348-67D3-455D-8CB1-BDCF522FF4D9}" dt="2023-03-15T18:43:45.812" v="823" actId="207"/>
          <ac:picMkLst>
            <pc:docMk/>
            <pc:sldMk cId="1327819366" sldId="256"/>
            <ac:picMk id="52" creationId="{2C6D56F0-11BA-6B9C-6FCE-CCEEC02EE3F1}"/>
          </ac:picMkLst>
        </pc:picChg>
        <pc:picChg chg="mod">
          <ac:chgData name="Joel Rangel" userId="6dce1fe6d7e787bc" providerId="LiveId" clId="{FD344348-67D3-455D-8CB1-BDCF522FF4D9}" dt="2023-03-15T18:48:51.841" v="858" actId="108"/>
          <ac:picMkLst>
            <pc:docMk/>
            <pc:sldMk cId="1327819366" sldId="256"/>
            <ac:picMk id="55" creationId="{C3F91BDA-6CEF-21BB-1091-55D78DCC8913}"/>
          </ac:picMkLst>
        </pc:picChg>
        <pc:picChg chg="del mod topLvl">
          <ac:chgData name="Joel Rangel" userId="6dce1fe6d7e787bc" providerId="LiveId" clId="{FD344348-67D3-455D-8CB1-BDCF522FF4D9}" dt="2023-03-15T18:58:55.118" v="1192" actId="478"/>
          <ac:picMkLst>
            <pc:docMk/>
            <pc:sldMk cId="1327819366" sldId="256"/>
            <ac:picMk id="1024" creationId="{7DBDEE42-FC8C-7279-1C41-A1D066DB4249}"/>
          </ac:picMkLst>
        </pc:picChg>
        <pc:picChg chg="add del mod">
          <ac:chgData name="Joel Rangel" userId="6dce1fe6d7e787bc" providerId="LiveId" clId="{FD344348-67D3-455D-8CB1-BDCF522FF4D9}" dt="2023-03-15T19:03:36.375" v="1519" actId="478"/>
          <ac:picMkLst>
            <pc:docMk/>
            <pc:sldMk cId="1327819366" sldId="256"/>
            <ac:picMk id="1025" creationId="{3C75EA60-7580-710A-14D8-25EA5752AFC0}"/>
          </ac:picMkLst>
        </pc:picChg>
        <pc:picChg chg="mod">
          <ac:chgData name="Joel Rangel" userId="6dce1fe6d7e787bc" providerId="LiveId" clId="{FD344348-67D3-455D-8CB1-BDCF522FF4D9}" dt="2023-03-15T18:22:28.212" v="94" actId="1038"/>
          <ac:picMkLst>
            <pc:docMk/>
            <pc:sldMk cId="1327819366" sldId="256"/>
            <ac:picMk id="1026" creationId="{A4BB1AEB-687E-8C04-FA6F-8C698BDDD383}"/>
          </ac:picMkLst>
        </pc:picChg>
        <pc:cxnChg chg="add del mod">
          <ac:chgData name="Joel Rangel" userId="6dce1fe6d7e787bc" providerId="LiveId" clId="{FD344348-67D3-455D-8CB1-BDCF522FF4D9}" dt="2023-03-15T19:03:36.375" v="1519" actId="478"/>
          <ac:cxnSpMkLst>
            <pc:docMk/>
            <pc:sldMk cId="1327819366" sldId="256"/>
            <ac:cxnSpMk id="57" creationId="{D5EF01D9-B5DA-F8B9-765A-F773ED502FF6}"/>
          </ac:cxnSpMkLst>
        </pc:cxnChg>
      </pc:sldChg>
      <pc:sldChg chg="delSp modSp add mod setBg">
        <pc:chgData name="Joel Rangel" userId="6dce1fe6d7e787bc" providerId="LiveId" clId="{FD344348-67D3-455D-8CB1-BDCF522FF4D9}" dt="2023-03-21T19:36:09.047" v="3880" actId="1076"/>
        <pc:sldMkLst>
          <pc:docMk/>
          <pc:sldMk cId="4037408691" sldId="257"/>
        </pc:sldMkLst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4" creationId="{91874804-DF89-2E0A-207A-E508DA050A14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9" creationId="{435BB065-0912-19F8-3656-14181C54EC1D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11" creationId="{435BBF2D-9CC5-F1AD-3DBF-0FB684507EE4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12" creationId="{FB1250E4-6E10-0097-BD2C-EF35FA7A5E78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15" creationId="{275EC7B9-423F-4D33-0C40-6DF75160303B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16" creationId="{01D2BECF-ED1E-AF52-C34C-F63E613F61ED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18" creationId="{545FBC11-43AB-EB42-460A-CEB8868B4AC1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25" creationId="{6D0E0031-6E23-443E-9923-B2DD1EDB3610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26" creationId="{B6E0413D-8F24-4225-AC41-EEB983253C35}"/>
          </ac:spMkLst>
        </pc:spChg>
        <pc:spChg chg="del">
          <ac:chgData name="Joel Rangel" userId="6dce1fe6d7e787bc" providerId="LiveId" clId="{FD344348-67D3-455D-8CB1-BDCF522FF4D9}" dt="2023-03-15T18:19:35.089" v="1" actId="478"/>
          <ac:spMkLst>
            <pc:docMk/>
            <pc:sldMk cId="4037408691" sldId="257"/>
            <ac:spMk id="27" creationId="{915FB598-A00B-8844-941F-07BC8315F7AD}"/>
          </ac:spMkLst>
        </pc:spChg>
        <pc:graphicFrameChg chg="del">
          <ac:chgData name="Joel Rangel" userId="6dce1fe6d7e787bc" providerId="LiveId" clId="{FD344348-67D3-455D-8CB1-BDCF522FF4D9}" dt="2023-03-15T18:19:35.089" v="1" actId="478"/>
          <ac:graphicFrameMkLst>
            <pc:docMk/>
            <pc:sldMk cId="4037408691" sldId="257"/>
            <ac:graphicFrameMk id="19" creationId="{5D4C7206-1970-8A46-14E1-6D4DEB78BF7E}"/>
          </ac:graphicFrameMkLst>
        </pc:graphicFrame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3" creationId="{EE89B6BD-03F7-2957-B936-CBDDFD55C307}"/>
          </ac:picMkLst>
        </pc:picChg>
        <pc:picChg chg="mod">
          <ac:chgData name="Joel Rangel" userId="6dce1fe6d7e787bc" providerId="LiveId" clId="{FD344348-67D3-455D-8CB1-BDCF522FF4D9}" dt="2023-03-21T19:36:09.047" v="3880" actId="1076"/>
          <ac:picMkLst>
            <pc:docMk/>
            <pc:sldMk cId="4037408691" sldId="257"/>
            <ac:picMk id="6" creationId="{C606C868-0E63-D121-6C4C-3224E58F8604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7" creationId="{6B62000F-CE00-8CE2-1124-FC63AE0E6B20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8" creationId="{6E489322-134D-8D0C-10A8-B40A30A4AA70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14" creationId="{DB7BDA4E-BBAF-597A-4090-972FC37B0F77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17" creationId="{78AA2BC9-9EA6-119F-F9BF-938DC6D03986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20" creationId="{102C3D1E-AA41-F0C7-A5B0-213A111A05BA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21" creationId="{38E17AEE-D3A9-DCC8-E06C-52476CF767D1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22" creationId="{9917DDC0-87AF-5B78-8CC1-CD6C8D39B544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23" creationId="{3DFA67B5-2DF3-D7E1-A778-FAF075BAE76D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24" creationId="{FA0A57CE-BE7B-A862-EA66-76FE96F3349D}"/>
          </ac:picMkLst>
        </pc:picChg>
        <pc:picChg chg="del">
          <ac:chgData name="Joel Rangel" userId="6dce1fe6d7e787bc" providerId="LiveId" clId="{FD344348-67D3-455D-8CB1-BDCF522FF4D9}" dt="2023-03-15T18:19:35.089" v="1" actId="478"/>
          <ac:picMkLst>
            <pc:docMk/>
            <pc:sldMk cId="4037408691" sldId="257"/>
            <ac:picMk id="1026" creationId="{A4BB1AEB-687E-8C04-FA6F-8C698BDDD383}"/>
          </ac:picMkLst>
        </pc:picChg>
      </pc:sldChg>
      <pc:sldChg chg="delSp modSp add del mod setBg">
        <pc:chgData name="Joel Rangel" userId="6dce1fe6d7e787bc" providerId="LiveId" clId="{FD344348-67D3-455D-8CB1-BDCF522FF4D9}" dt="2023-03-15T22:25:03.076" v="3003" actId="2696"/>
        <pc:sldMkLst>
          <pc:docMk/>
          <pc:sldMk cId="3454996047" sldId="258"/>
        </pc:sldMkLst>
        <pc:spChg chg="mod">
          <ac:chgData name="Joel Rangel" userId="6dce1fe6d7e787bc" providerId="LiveId" clId="{FD344348-67D3-455D-8CB1-BDCF522FF4D9}" dt="2023-03-15T20:21:25.147" v="1651" actId="20577"/>
          <ac:spMkLst>
            <pc:docMk/>
            <pc:sldMk cId="3454996047" sldId="258"/>
            <ac:spMk id="10" creationId="{9A7EF6C0-B36C-443A-BD60-F07066FE5FEB}"/>
          </ac:spMkLst>
        </pc:spChg>
        <pc:spChg chg="del">
          <ac:chgData name="Joel Rangel" userId="6dce1fe6d7e787bc" providerId="LiveId" clId="{FD344348-67D3-455D-8CB1-BDCF522FF4D9}" dt="2023-03-15T19:12:14.712" v="1595" actId="478"/>
          <ac:spMkLst>
            <pc:docMk/>
            <pc:sldMk cId="3454996047" sldId="258"/>
            <ac:spMk id="26" creationId="{B6E0413D-8F24-4225-AC41-EEB983253C35}"/>
          </ac:spMkLst>
        </pc:spChg>
        <pc:spChg chg="del">
          <ac:chgData name="Joel Rangel" userId="6dce1fe6d7e787bc" providerId="LiveId" clId="{FD344348-67D3-455D-8CB1-BDCF522FF4D9}" dt="2023-03-15T19:12:14.712" v="1595" actId="478"/>
          <ac:spMkLst>
            <pc:docMk/>
            <pc:sldMk cId="3454996047" sldId="258"/>
            <ac:spMk id="27" creationId="{915FB598-A00B-8844-941F-07BC8315F7AD}"/>
          </ac:spMkLst>
        </pc:spChg>
        <pc:spChg chg="mod">
          <ac:chgData name="Joel Rangel" userId="6dce1fe6d7e787bc" providerId="LiveId" clId="{FD344348-67D3-455D-8CB1-BDCF522FF4D9}" dt="2023-03-15T20:18:42.486" v="1600" actId="1076"/>
          <ac:spMkLst>
            <pc:docMk/>
            <pc:sldMk cId="3454996047" sldId="258"/>
            <ac:spMk id="36" creationId="{1C105637-9A24-8381-DAB5-44BD1A14DF5A}"/>
          </ac:spMkLst>
        </pc:spChg>
        <pc:graphicFrameChg chg="modGraphic">
          <ac:chgData name="Joel Rangel" userId="6dce1fe6d7e787bc" providerId="LiveId" clId="{FD344348-67D3-455D-8CB1-BDCF522FF4D9}" dt="2023-03-15T20:48:33.877" v="2311" actId="20577"/>
          <ac:graphicFrameMkLst>
            <pc:docMk/>
            <pc:sldMk cId="3454996047" sldId="258"/>
            <ac:graphicFrameMk id="39" creationId="{7FE6E196-419A-3E92-70B7-B184D864DCFE}"/>
          </ac:graphicFrameMkLst>
        </pc:graphicFrameChg>
        <pc:picChg chg="del">
          <ac:chgData name="Joel Rangel" userId="6dce1fe6d7e787bc" providerId="LiveId" clId="{FD344348-67D3-455D-8CB1-BDCF522FF4D9}" dt="2023-03-15T20:22:44.864" v="1674" actId="478"/>
          <ac:picMkLst>
            <pc:docMk/>
            <pc:sldMk cId="3454996047" sldId="258"/>
            <ac:picMk id="7" creationId="{6B62000F-CE00-8CE2-1124-FC63AE0E6B20}"/>
          </ac:picMkLst>
        </pc:picChg>
      </pc:sldChg>
      <pc:sldChg chg="addSp delSp modSp add mod setBg">
        <pc:chgData name="Joel Rangel" userId="6dce1fe6d7e787bc" providerId="LiveId" clId="{FD344348-67D3-455D-8CB1-BDCF522FF4D9}" dt="2023-03-15T20:41:49.041" v="2212" actId="207"/>
        <pc:sldMkLst>
          <pc:docMk/>
          <pc:sldMk cId="3659655297" sldId="259"/>
        </pc:sldMkLst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7" creationId="{3F2EEB1D-3404-E5FC-0E32-643ED427D420}"/>
          </ac:spMkLst>
        </pc:spChg>
        <pc:spChg chg="mod">
          <ac:chgData name="Joel Rangel" userId="6dce1fe6d7e787bc" providerId="LiveId" clId="{FD344348-67D3-455D-8CB1-BDCF522FF4D9}" dt="2023-03-15T20:21:04.366" v="1631"/>
          <ac:spMkLst>
            <pc:docMk/>
            <pc:sldMk cId="3659655297" sldId="259"/>
            <ac:spMk id="10" creationId="{9A7EF6C0-B36C-443A-BD60-F07066FE5FEB}"/>
          </ac:spMkLst>
        </pc:spChg>
        <pc:spChg chg="mod">
          <ac:chgData name="Joel Rangel" userId="6dce1fe6d7e787bc" providerId="LiveId" clId="{FD344348-67D3-455D-8CB1-BDCF522FF4D9}" dt="2023-03-15T20:31:53.235" v="1970" actId="207"/>
          <ac:spMkLst>
            <pc:docMk/>
            <pc:sldMk cId="3659655297" sldId="259"/>
            <ac:spMk id="13" creationId="{2BC590B2-7FA2-2C24-15FB-FE5DACCE3B6A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26" creationId="{C935D183-8344-2336-425D-FCF8C8BEDBAD}"/>
          </ac:spMkLst>
        </pc:spChg>
        <pc:spChg chg="mod">
          <ac:chgData name="Joel Rangel" userId="6dce1fe6d7e787bc" providerId="LiveId" clId="{FD344348-67D3-455D-8CB1-BDCF522FF4D9}" dt="2023-03-15T19:10:49.647" v="1591" actId="1076"/>
          <ac:spMkLst>
            <pc:docMk/>
            <pc:sldMk cId="3659655297" sldId="259"/>
            <ac:spMk id="27" creationId="{915FB598-A00B-8844-941F-07BC8315F7AD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28" creationId="{3E572ECA-9FD6-07BD-F660-AD98808EB4ED}"/>
          </ac:spMkLst>
        </pc:spChg>
        <pc:spChg chg="mod">
          <ac:chgData name="Joel Rangel" userId="6dce1fe6d7e787bc" providerId="LiveId" clId="{FD344348-67D3-455D-8CB1-BDCF522FF4D9}" dt="2023-03-15T20:31:53.235" v="1970" actId="207"/>
          <ac:spMkLst>
            <pc:docMk/>
            <pc:sldMk cId="3659655297" sldId="259"/>
            <ac:spMk id="29" creationId="{98EDC11C-01E3-9438-BCAC-C0F45C74AB51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0" creationId="{C4CACC9B-2C50-3B0C-854E-D1390AC4549A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1" creationId="{92470FC7-197D-3627-AF6D-037E47BBEBD9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2" creationId="{A001C560-80FB-7CAC-1EF7-43D4F691DA3C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3" creationId="{2DE5AD1A-5923-93D3-5833-FED23CF5D592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4" creationId="{1B021ECB-4F61-E436-4260-EC0DA108448A}"/>
          </ac:spMkLst>
        </pc:spChg>
        <pc:spChg chg="mod">
          <ac:chgData name="Joel Rangel" userId="6dce1fe6d7e787bc" providerId="LiveId" clId="{FD344348-67D3-455D-8CB1-BDCF522FF4D9}" dt="2023-03-15T20:31:53.235" v="1970" actId="207"/>
          <ac:spMkLst>
            <pc:docMk/>
            <pc:sldMk cId="3659655297" sldId="259"/>
            <ac:spMk id="35" creationId="{A243651C-E5ED-E2D7-38F3-119B63E3F346}"/>
          </ac:spMkLst>
        </pc:spChg>
        <pc:spChg chg="add del mod">
          <ac:chgData name="Joel Rangel" userId="6dce1fe6d7e787bc" providerId="LiveId" clId="{FD344348-67D3-455D-8CB1-BDCF522FF4D9}" dt="2023-03-15T20:22:33.847" v="1671" actId="21"/>
          <ac:spMkLst>
            <pc:docMk/>
            <pc:sldMk cId="3659655297" sldId="259"/>
            <ac:spMk id="36" creationId="{DF939FB3-3A12-3DED-04C9-3B6EFC700D30}"/>
          </ac:spMkLst>
        </pc:spChg>
        <pc:spChg chg="mod">
          <ac:chgData name="Joel Rangel" userId="6dce1fe6d7e787bc" providerId="LiveId" clId="{FD344348-67D3-455D-8CB1-BDCF522FF4D9}" dt="2023-03-15T20:41:49.041" v="2212" actId="207"/>
          <ac:spMkLst>
            <pc:docMk/>
            <pc:sldMk cId="3659655297" sldId="259"/>
            <ac:spMk id="45" creationId="{F9B1C8A7-752F-B64C-B6EE-96E03EC4A295}"/>
          </ac:spMkLst>
        </pc:spChg>
        <pc:spChg chg="add del mod">
          <ac:chgData name="Joel Rangel" userId="6dce1fe6d7e787bc" providerId="LiveId" clId="{FD344348-67D3-455D-8CB1-BDCF522FF4D9}" dt="2023-03-15T20:31:53.235" v="1970" actId="207"/>
          <ac:spMkLst>
            <pc:docMk/>
            <pc:sldMk cId="3659655297" sldId="259"/>
            <ac:spMk id="59" creationId="{52AC02C3-8D9D-227E-EE0C-6707FE106E57}"/>
          </ac:spMkLst>
        </pc:spChg>
        <pc:spChg chg="mod">
          <ac:chgData name="Joel Rangel" userId="6dce1fe6d7e787bc" providerId="LiveId" clId="{FD344348-67D3-455D-8CB1-BDCF522FF4D9}" dt="2023-03-15T19:06:33.225" v="1554" actId="14100"/>
          <ac:spMkLst>
            <pc:docMk/>
            <pc:sldMk cId="3659655297" sldId="259"/>
            <ac:spMk id="63" creationId="{67C43F94-4B40-18E1-04BE-C5974D37FBF7}"/>
          </ac:spMkLst>
        </pc:spChg>
        <pc:spChg chg="del">
          <ac:chgData name="Joel Rangel" userId="6dce1fe6d7e787bc" providerId="LiveId" clId="{FD344348-67D3-455D-8CB1-BDCF522FF4D9}" dt="2023-03-15T19:08:03.163" v="1588" actId="478"/>
          <ac:spMkLst>
            <pc:docMk/>
            <pc:sldMk cId="3659655297" sldId="259"/>
            <ac:spMk id="1027" creationId="{DBD23BDC-B181-8F0B-66B6-2333DC2D1B3D}"/>
          </ac:spMkLst>
        </pc:spChg>
        <pc:spChg chg="del">
          <ac:chgData name="Joel Rangel" userId="6dce1fe6d7e787bc" providerId="LiveId" clId="{FD344348-67D3-455D-8CB1-BDCF522FF4D9}" dt="2023-03-15T19:08:03.163" v="1588" actId="478"/>
          <ac:spMkLst>
            <pc:docMk/>
            <pc:sldMk cId="3659655297" sldId="259"/>
            <ac:spMk id="1028" creationId="{D64835D6-A139-916B-BB3C-E2962766C102}"/>
          </ac:spMkLst>
        </pc:spChg>
        <pc:spChg chg="del">
          <ac:chgData name="Joel Rangel" userId="6dce1fe6d7e787bc" providerId="LiveId" clId="{FD344348-67D3-455D-8CB1-BDCF522FF4D9}" dt="2023-03-15T19:08:03.163" v="1588" actId="478"/>
          <ac:spMkLst>
            <pc:docMk/>
            <pc:sldMk cId="3659655297" sldId="259"/>
            <ac:spMk id="1031" creationId="{C405343E-DB50-EC67-1FA1-D6B6EE25FB23}"/>
          </ac:spMkLst>
        </pc:spChg>
        <pc:spChg chg="del">
          <ac:chgData name="Joel Rangel" userId="6dce1fe6d7e787bc" providerId="LiveId" clId="{FD344348-67D3-455D-8CB1-BDCF522FF4D9}" dt="2023-03-15T19:08:03.163" v="1588" actId="478"/>
          <ac:spMkLst>
            <pc:docMk/>
            <pc:sldMk cId="3659655297" sldId="259"/>
            <ac:spMk id="1032" creationId="{A5C04141-36FB-C794-48B0-57BF7C31DD8D}"/>
          </ac:spMkLst>
        </pc:spChg>
        <pc:grpChg chg="mod">
          <ac:chgData name="Joel Rangel" userId="6dce1fe6d7e787bc" providerId="LiveId" clId="{FD344348-67D3-455D-8CB1-BDCF522FF4D9}" dt="2023-03-15T19:11:10.509" v="1593" actId="1076"/>
          <ac:grpSpMkLst>
            <pc:docMk/>
            <pc:sldMk cId="3659655297" sldId="259"/>
            <ac:grpSpMk id="61" creationId="{D25633EF-97A0-A926-C3C3-0E0EFF86A26B}"/>
          </ac:grpSpMkLst>
        </pc:grpChg>
        <pc:picChg chg="add del mod">
          <ac:chgData name="Joel Rangel" userId="6dce1fe6d7e787bc" providerId="LiveId" clId="{FD344348-67D3-455D-8CB1-BDCF522FF4D9}" dt="2023-03-15T20:22:33.847" v="1671" actId="21"/>
          <ac:picMkLst>
            <pc:docMk/>
            <pc:sldMk cId="3659655297" sldId="259"/>
            <ac:picMk id="5" creationId="{13D9435F-9AD3-18A0-FCEB-0D40B0329327}"/>
          </ac:picMkLst>
        </pc:picChg>
        <pc:picChg chg="add del mod">
          <ac:chgData name="Joel Rangel" userId="6dce1fe6d7e787bc" providerId="LiveId" clId="{FD344348-67D3-455D-8CB1-BDCF522FF4D9}" dt="2023-03-15T20:22:33.847" v="1671" actId="21"/>
          <ac:picMkLst>
            <pc:docMk/>
            <pc:sldMk cId="3659655297" sldId="259"/>
            <ac:picMk id="6" creationId="{06517F5F-2E52-0F9A-7801-A6FE38B0D250}"/>
          </ac:picMkLst>
        </pc:picChg>
        <pc:picChg chg="mod">
          <ac:chgData name="Joel Rangel" userId="6dce1fe6d7e787bc" providerId="LiveId" clId="{FD344348-67D3-455D-8CB1-BDCF522FF4D9}" dt="2023-03-15T19:06:39.338" v="1573" actId="1037"/>
          <ac:picMkLst>
            <pc:docMk/>
            <pc:sldMk cId="3659655297" sldId="259"/>
            <ac:picMk id="1025" creationId="{3C75EA60-7580-710A-14D8-25EA5752AFC0}"/>
          </ac:picMkLst>
        </pc:picChg>
      </pc:sldChg>
      <pc:sldChg chg="modSp add del mod">
        <pc:chgData name="Joel Rangel" userId="6dce1fe6d7e787bc" providerId="LiveId" clId="{FD344348-67D3-455D-8CB1-BDCF522FF4D9}" dt="2023-03-15T22:25:07.349" v="3004" actId="2696"/>
        <pc:sldMkLst>
          <pc:docMk/>
          <pc:sldMk cId="4288739217" sldId="260"/>
        </pc:sldMkLst>
        <pc:graphicFrameChg chg="modGraphic">
          <ac:chgData name="Joel Rangel" userId="6dce1fe6d7e787bc" providerId="LiveId" clId="{FD344348-67D3-455D-8CB1-BDCF522FF4D9}" dt="2023-03-15T20:48:42.187" v="2315" actId="20577"/>
          <ac:graphicFrameMkLst>
            <pc:docMk/>
            <pc:sldMk cId="4288739217" sldId="260"/>
            <ac:graphicFrameMk id="39" creationId="{7FE6E196-419A-3E92-70B7-B184D864DCFE}"/>
          </ac:graphicFrameMkLst>
        </pc:graphicFrameChg>
      </pc:sldChg>
      <pc:sldChg chg="addSp delSp modSp add mod ord">
        <pc:chgData name="Joel Rangel" userId="6dce1fe6d7e787bc" providerId="LiveId" clId="{FD344348-67D3-455D-8CB1-BDCF522FF4D9}" dt="2023-03-15T22:23:43.774" v="3001" actId="20577"/>
        <pc:sldMkLst>
          <pc:docMk/>
          <pc:sldMk cId="591880520" sldId="261"/>
        </pc:sldMkLst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7" creationId="{631F1EC5-4C6A-26E2-60D2-9DFCDB2D78AD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10" creationId="{9A7EF6C0-B36C-443A-BD60-F07066FE5FEB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13" creationId="{2BC590B2-7FA2-2C24-15FB-FE5DACCE3B6A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26" creationId="{C531F3EE-C3B2-3076-FF9E-5732291B94B1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28" creationId="{BA23813F-06D1-82D4-A52C-43EBAA55FB2C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29" creationId="{98EDC11C-01E3-9438-BCAC-C0F45C74AB51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0" creationId="{A9764A09-5606-0C58-0B72-563F511A5586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1" creationId="{DFA5960A-1FCA-17B4-C350-6736EAF016D9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2" creationId="{521EE0D5-E973-CE2D-3EE5-F3305D9921C4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3" creationId="{F69FA1E5-5CC3-B2CF-C286-6C110A13E8EA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4" creationId="{A3B0F193-47DC-A19D-C2B0-CD8B8B46A6A8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35" creationId="{A243651C-E5ED-E2D7-38F3-119B63E3F346}"/>
          </ac:spMkLst>
        </pc:spChg>
        <pc:spChg chg="add del mod">
          <ac:chgData name="Joel Rangel" userId="6dce1fe6d7e787bc" providerId="LiveId" clId="{FD344348-67D3-455D-8CB1-BDCF522FF4D9}" dt="2023-03-15T20:20:30.339" v="1606"/>
          <ac:spMkLst>
            <pc:docMk/>
            <pc:sldMk cId="591880520" sldId="261"/>
            <ac:spMk id="36" creationId="{01913ABD-F1EC-58E3-87DD-EB3AA741E189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37" creationId="{AADB8E23-BF28-8FA2-F838-6E7C76CFC980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38" creationId="{C64A0087-9739-B7FD-EFAB-1186743C987B}"/>
          </ac:spMkLst>
        </pc:spChg>
        <pc:spChg chg="add mod">
          <ac:chgData name="Joel Rangel" userId="6dce1fe6d7e787bc" providerId="LiveId" clId="{FD344348-67D3-455D-8CB1-BDCF522FF4D9}" dt="2023-03-15T20:22:35.549" v="1672"/>
          <ac:spMkLst>
            <pc:docMk/>
            <pc:sldMk cId="591880520" sldId="261"/>
            <ac:spMk id="42" creationId="{C6D933B8-1257-E555-78D5-5CB8BAD8095C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3" creationId="{2FEA93E8-82E2-68B4-B25D-802BD9550D00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4" creationId="{4B976072-27B9-1F09-5DBE-BF54DC480623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45" creationId="{F9B1C8A7-752F-B64C-B6EE-96E03EC4A295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6" creationId="{A29F5313-A565-6569-9EC0-46445B017C34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7" creationId="{7C0C97E2-E533-861B-6267-9848A7EDB8B5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8" creationId="{32668F85-ADD6-74CA-9B21-DABA4C221D9C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49" creationId="{312D08B6-426E-09DD-6076-F08086CB6B0D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50" creationId="{7673CD5C-D931-0AED-33DA-C78A85C3A2EC}"/>
          </ac:spMkLst>
        </pc:spChg>
        <pc:spChg chg="add mod">
          <ac:chgData name="Joel Rangel" userId="6dce1fe6d7e787bc" providerId="LiveId" clId="{FD344348-67D3-455D-8CB1-BDCF522FF4D9}" dt="2023-03-15T20:31:43.426" v="1969" actId="207"/>
          <ac:spMkLst>
            <pc:docMk/>
            <pc:sldMk cId="591880520" sldId="261"/>
            <ac:spMk id="51" creationId="{894E26F9-5C2B-3F2B-2ED0-0840613B1E3B}"/>
          </ac:spMkLst>
        </pc:spChg>
        <pc:spChg chg="add del mod">
          <ac:chgData name="Joel Rangel" userId="6dce1fe6d7e787bc" providerId="LiveId" clId="{FD344348-67D3-455D-8CB1-BDCF522FF4D9}" dt="2023-03-15T22:19:31.646" v="2853" actId="478"/>
          <ac:spMkLst>
            <pc:docMk/>
            <pc:sldMk cId="591880520" sldId="261"/>
            <ac:spMk id="52" creationId="{F73F3E98-697F-3EE3-4A77-3113117D3A64}"/>
          </ac:spMkLst>
        </pc:spChg>
        <pc:spChg chg="add del mod">
          <ac:chgData name="Joel Rangel" userId="6dce1fe6d7e787bc" providerId="LiveId" clId="{FD344348-67D3-455D-8CB1-BDCF522FF4D9}" dt="2023-03-15T22:19:31.646" v="2853" actId="478"/>
          <ac:spMkLst>
            <pc:docMk/>
            <pc:sldMk cId="591880520" sldId="261"/>
            <ac:spMk id="53" creationId="{BA0C9288-4130-9CA8-2E34-F65E3C8EACBA}"/>
          </ac:spMkLst>
        </pc:spChg>
        <pc:spChg chg="mod">
          <ac:chgData name="Joel Rangel" userId="6dce1fe6d7e787bc" providerId="LiveId" clId="{FD344348-67D3-455D-8CB1-BDCF522FF4D9}" dt="2023-03-15T20:23:11.886" v="1675"/>
          <ac:spMkLst>
            <pc:docMk/>
            <pc:sldMk cId="591880520" sldId="261"/>
            <ac:spMk id="56" creationId="{F38ACF7F-85E6-FBC8-FA17-BE5386EA3B98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58" creationId="{D2103157-AEA3-F829-7BAE-9772DEF5EFCD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59" creationId="{52AC02C3-8D9D-227E-EE0C-6707FE106E57}"/>
          </ac:spMkLst>
        </pc:spChg>
        <pc:spChg chg="del">
          <ac:chgData name="Joel Rangel" userId="6dce1fe6d7e787bc" providerId="LiveId" clId="{FD344348-67D3-455D-8CB1-BDCF522FF4D9}" dt="2023-03-15T20:20:12.373" v="1602" actId="478"/>
          <ac:spMkLst>
            <pc:docMk/>
            <pc:sldMk cId="591880520" sldId="261"/>
            <ac:spMk id="63" creationId="{67C43F94-4B40-18E1-04BE-C5974D37FBF7}"/>
          </ac:spMkLst>
        </pc:spChg>
        <pc:spChg chg="mod">
          <ac:chgData name="Joel Rangel" userId="6dce1fe6d7e787bc" providerId="LiveId" clId="{FD344348-67D3-455D-8CB1-BDCF522FF4D9}" dt="2023-03-15T20:39:36.789" v="2136" actId="207"/>
          <ac:spMkLst>
            <pc:docMk/>
            <pc:sldMk cId="591880520" sldId="261"/>
            <ac:spMk id="1024" creationId="{E4942D5B-8CBF-51B3-FB01-41E9B413D04F}"/>
          </ac:spMkLst>
        </pc:spChg>
        <pc:spChg chg="mod">
          <ac:chgData name="Joel Rangel" userId="6dce1fe6d7e787bc" providerId="LiveId" clId="{FD344348-67D3-455D-8CB1-BDCF522FF4D9}" dt="2023-03-15T20:23:11.886" v="1675"/>
          <ac:spMkLst>
            <pc:docMk/>
            <pc:sldMk cId="591880520" sldId="261"/>
            <ac:spMk id="1029" creationId="{8A1FE046-F935-F2B6-5143-107BB47E1A09}"/>
          </ac:spMkLst>
        </pc:spChg>
        <pc:spChg chg="mod">
          <ac:chgData name="Joel Rangel" userId="6dce1fe6d7e787bc" providerId="LiveId" clId="{FD344348-67D3-455D-8CB1-BDCF522FF4D9}" dt="2023-03-15T20:23:11.886" v="1675"/>
          <ac:spMkLst>
            <pc:docMk/>
            <pc:sldMk cId="591880520" sldId="261"/>
            <ac:spMk id="1032" creationId="{445812C8-E70F-CF64-BC14-6AA45E8BA6C5}"/>
          </ac:spMkLst>
        </pc:spChg>
        <pc:spChg chg="add del mod">
          <ac:chgData name="Joel Rangel" userId="6dce1fe6d7e787bc" providerId="LiveId" clId="{FD344348-67D3-455D-8CB1-BDCF522FF4D9}" dt="2023-03-15T22:19:31.646" v="2853" actId="478"/>
          <ac:spMkLst>
            <pc:docMk/>
            <pc:sldMk cId="591880520" sldId="261"/>
            <ac:spMk id="1035" creationId="{0AB9C950-C460-71E0-1EA7-672ABB15BBD2}"/>
          </ac:spMkLst>
        </pc:spChg>
        <pc:spChg chg="mod topLvl">
          <ac:chgData name="Joel Rangel" userId="6dce1fe6d7e787bc" providerId="LiveId" clId="{FD344348-67D3-455D-8CB1-BDCF522FF4D9}" dt="2023-03-15T20:41:27.448" v="2210" actId="207"/>
          <ac:spMkLst>
            <pc:docMk/>
            <pc:sldMk cId="591880520" sldId="261"/>
            <ac:spMk id="1037" creationId="{C475DDA3-96BC-15A2-4E77-2DA2E57B9C37}"/>
          </ac:spMkLst>
        </pc:spChg>
        <pc:spChg chg="add mod">
          <ac:chgData name="Joel Rangel" userId="6dce1fe6d7e787bc" providerId="LiveId" clId="{FD344348-67D3-455D-8CB1-BDCF522FF4D9}" dt="2023-03-15T20:38:19.200" v="2090" actId="1076"/>
          <ac:spMkLst>
            <pc:docMk/>
            <pc:sldMk cId="591880520" sldId="261"/>
            <ac:spMk id="1044" creationId="{E1FF096E-53F7-DBAC-8346-4D76998BD52C}"/>
          </ac:spMkLst>
        </pc:spChg>
        <pc:spChg chg="add mod">
          <ac:chgData name="Joel Rangel" userId="6dce1fe6d7e787bc" providerId="LiveId" clId="{FD344348-67D3-455D-8CB1-BDCF522FF4D9}" dt="2023-03-15T20:38:19.200" v="2090" actId="1076"/>
          <ac:spMkLst>
            <pc:docMk/>
            <pc:sldMk cId="591880520" sldId="261"/>
            <ac:spMk id="1045" creationId="{5CD5BE9E-EEB6-5B63-0F92-E85703E58E12}"/>
          </ac:spMkLst>
        </pc:spChg>
        <pc:spChg chg="add mod">
          <ac:chgData name="Joel Rangel" userId="6dce1fe6d7e787bc" providerId="LiveId" clId="{FD344348-67D3-455D-8CB1-BDCF522FF4D9}" dt="2023-03-15T20:38:28.181" v="2134" actId="1036"/>
          <ac:spMkLst>
            <pc:docMk/>
            <pc:sldMk cId="591880520" sldId="261"/>
            <ac:spMk id="1047" creationId="{4E0F1D75-B307-1AB3-F8C8-DFAFC93BEEA0}"/>
          </ac:spMkLst>
        </pc:spChg>
        <pc:spChg chg="add del mod">
          <ac:chgData name="Joel Rangel" userId="6dce1fe6d7e787bc" providerId="LiveId" clId="{FD344348-67D3-455D-8CB1-BDCF522FF4D9}" dt="2023-03-15T20:34:41.979" v="2016"/>
          <ac:spMkLst>
            <pc:docMk/>
            <pc:sldMk cId="591880520" sldId="261"/>
            <ac:spMk id="1048" creationId="{61E84564-B558-CA98-CC4F-F4E4B99A3BB5}"/>
          </ac:spMkLst>
        </pc:spChg>
        <pc:spChg chg="add mod">
          <ac:chgData name="Joel Rangel" userId="6dce1fe6d7e787bc" providerId="LiveId" clId="{FD344348-67D3-455D-8CB1-BDCF522FF4D9}" dt="2023-03-15T20:38:28.181" v="2134" actId="1036"/>
          <ac:spMkLst>
            <pc:docMk/>
            <pc:sldMk cId="591880520" sldId="261"/>
            <ac:spMk id="1049" creationId="{01C90B9F-EC55-EC44-1654-E828D6CA937D}"/>
          </ac:spMkLst>
        </pc:spChg>
        <pc:spChg chg="mod topLvl">
          <ac:chgData name="Joel Rangel" userId="6dce1fe6d7e787bc" providerId="LiveId" clId="{FD344348-67D3-455D-8CB1-BDCF522FF4D9}" dt="2023-03-15T21:54:55.861" v="2541" actId="207"/>
          <ac:spMkLst>
            <pc:docMk/>
            <pc:sldMk cId="591880520" sldId="261"/>
            <ac:spMk id="1051" creationId="{72EFAA1E-AA19-B3F7-6E77-9E6C51E37B05}"/>
          </ac:spMkLst>
        </pc:spChg>
        <pc:spChg chg="add del mod">
          <ac:chgData name="Joel Rangel" userId="6dce1fe6d7e787bc" providerId="LiveId" clId="{FD344348-67D3-455D-8CB1-BDCF522FF4D9}" dt="2023-03-15T20:45:13.293" v="2230" actId="478"/>
          <ac:spMkLst>
            <pc:docMk/>
            <pc:sldMk cId="591880520" sldId="261"/>
            <ac:spMk id="1053" creationId="{37B07AF6-EF05-4DC7-8819-66CFF7F1A3CB}"/>
          </ac:spMkLst>
        </pc:spChg>
        <pc:spChg chg="add mod">
          <ac:chgData name="Joel Rangel" userId="6dce1fe6d7e787bc" providerId="LiveId" clId="{FD344348-67D3-455D-8CB1-BDCF522FF4D9}" dt="2023-03-15T22:20:25.287" v="2862" actId="14100"/>
          <ac:spMkLst>
            <pc:docMk/>
            <pc:sldMk cId="591880520" sldId="261"/>
            <ac:spMk id="1054" creationId="{1468EE35-C39F-6F57-4B19-EB6122FE0078}"/>
          </ac:spMkLst>
        </pc:spChg>
        <pc:spChg chg="add 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55" creationId="{C1817AA7-6512-4A4F-BAB5-3F5C977A1AD9}"/>
          </ac:spMkLst>
        </pc:spChg>
        <pc:spChg chg="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58" creationId="{C4DA16BC-8CD7-E07B-A44F-F48B3814ECB5}"/>
          </ac:spMkLst>
        </pc:spChg>
        <pc:spChg chg="mod">
          <ac:chgData name="Joel Rangel" userId="6dce1fe6d7e787bc" providerId="LiveId" clId="{FD344348-67D3-455D-8CB1-BDCF522FF4D9}" dt="2023-03-15T22:21:02.105" v="2873" actId="207"/>
          <ac:spMkLst>
            <pc:docMk/>
            <pc:sldMk cId="591880520" sldId="261"/>
            <ac:spMk id="1061" creationId="{0F3DE237-4517-FA4E-8608-F70789C16EDE}"/>
          </ac:spMkLst>
        </pc:spChg>
        <pc:spChg chg="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64" creationId="{D82B1819-A5CD-6219-4891-3A93E92CEFF1}"/>
          </ac:spMkLst>
        </pc:spChg>
        <pc:spChg chg="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67" creationId="{44A12EB9-C354-4504-863D-E694465815A0}"/>
          </ac:spMkLst>
        </pc:spChg>
        <pc:spChg chg="add mod">
          <ac:chgData name="Joel Rangel" userId="6dce1fe6d7e787bc" providerId="LiveId" clId="{FD344348-67D3-455D-8CB1-BDCF522FF4D9}" dt="2023-03-15T22:20:37.010" v="2871" actId="1038"/>
          <ac:spMkLst>
            <pc:docMk/>
            <pc:sldMk cId="591880520" sldId="261"/>
            <ac:spMk id="1070" creationId="{3A9CB160-EC6B-E654-40E7-FA7E517DD971}"/>
          </ac:spMkLst>
        </pc:spChg>
        <pc:spChg chg="mod">
          <ac:chgData name="Joel Rangel" userId="6dce1fe6d7e787bc" providerId="LiveId" clId="{FD344348-67D3-455D-8CB1-BDCF522FF4D9}" dt="2023-03-15T22:21:04.949" v="2874" actId="207"/>
          <ac:spMkLst>
            <pc:docMk/>
            <pc:sldMk cId="591880520" sldId="261"/>
            <ac:spMk id="1072" creationId="{D11436A1-0BFE-1F95-5623-11A139F166D5}"/>
          </ac:spMkLst>
        </pc:spChg>
        <pc:spChg chg="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76" creationId="{7F1667F2-D6F5-56F6-F736-B854F5D56C81}"/>
          </ac:spMkLst>
        </pc:spChg>
        <pc:spChg chg="mod">
          <ac:chgData name="Joel Rangel" userId="6dce1fe6d7e787bc" providerId="LiveId" clId="{FD344348-67D3-455D-8CB1-BDCF522FF4D9}" dt="2023-03-15T22:19:32.380" v="2854"/>
          <ac:spMkLst>
            <pc:docMk/>
            <pc:sldMk cId="591880520" sldId="261"/>
            <ac:spMk id="1079" creationId="{8E86F68D-F080-FEFF-F26D-9E4130BBC1BE}"/>
          </ac:spMkLst>
        </pc:spChg>
        <pc:spChg chg="add mod">
          <ac:chgData name="Joel Rangel" userId="6dce1fe6d7e787bc" providerId="LiveId" clId="{FD344348-67D3-455D-8CB1-BDCF522FF4D9}" dt="2023-03-15T22:21:07.597" v="2875" actId="207"/>
          <ac:spMkLst>
            <pc:docMk/>
            <pc:sldMk cId="591880520" sldId="261"/>
            <ac:spMk id="1081" creationId="{34A46DE7-7670-3445-A154-CE8A44D5A4BD}"/>
          </ac:spMkLst>
        </pc:spChg>
        <pc:spChg chg="add del mod">
          <ac:chgData name="Joel Rangel" userId="6dce1fe6d7e787bc" providerId="LiveId" clId="{FD344348-67D3-455D-8CB1-BDCF522FF4D9}" dt="2023-03-15T22:19:59.040" v="2858" actId="478"/>
          <ac:spMkLst>
            <pc:docMk/>
            <pc:sldMk cId="591880520" sldId="261"/>
            <ac:spMk id="1082" creationId="{0B9D8DD4-6DE8-533A-EEF6-6073582F9850}"/>
          </ac:spMkLst>
        </pc:spChg>
        <pc:spChg chg="add del mod">
          <ac:chgData name="Joel Rangel" userId="6dce1fe6d7e787bc" providerId="LiveId" clId="{FD344348-67D3-455D-8CB1-BDCF522FF4D9}" dt="2023-03-15T22:19:42.094" v="2856" actId="478"/>
          <ac:spMkLst>
            <pc:docMk/>
            <pc:sldMk cId="591880520" sldId="261"/>
            <ac:spMk id="1083" creationId="{6850E84B-3DF4-F288-4711-FD94450BC9DA}"/>
          </ac:spMkLst>
        </pc:spChg>
        <pc:spChg chg="add del mod">
          <ac:chgData name="Joel Rangel" userId="6dce1fe6d7e787bc" providerId="LiveId" clId="{FD344348-67D3-455D-8CB1-BDCF522FF4D9}" dt="2023-03-15T22:19:39.798" v="2855" actId="478"/>
          <ac:spMkLst>
            <pc:docMk/>
            <pc:sldMk cId="591880520" sldId="261"/>
            <ac:spMk id="1087" creationId="{A2F519A4-64F3-3D3E-6D7B-1E1963792E3C}"/>
          </ac:spMkLst>
        </pc:spChg>
        <pc:spChg chg="add mod">
          <ac:chgData name="Joel Rangel" userId="6dce1fe6d7e787bc" providerId="LiveId" clId="{FD344348-67D3-455D-8CB1-BDCF522FF4D9}" dt="2023-03-15T22:23:43.774" v="3001" actId="20577"/>
          <ac:spMkLst>
            <pc:docMk/>
            <pc:sldMk cId="591880520" sldId="261"/>
            <ac:spMk id="1089" creationId="{C48960BD-7A14-3ACD-2DFF-B92F7F9685FA}"/>
          </ac:spMkLst>
        </pc:spChg>
        <pc:grpChg chg="add del mod">
          <ac:chgData name="Joel Rangel" userId="6dce1fe6d7e787bc" providerId="LiveId" clId="{FD344348-67D3-455D-8CB1-BDCF522FF4D9}" dt="2023-03-15T22:19:31.646" v="2853" actId="478"/>
          <ac:grpSpMkLst>
            <pc:docMk/>
            <pc:sldMk cId="591880520" sldId="261"/>
            <ac:grpSpMk id="55" creationId="{B3624135-479B-A7AC-BFEF-D7D18CC2FA49}"/>
          </ac:grpSpMkLst>
        </pc:grpChg>
        <pc:grpChg chg="del">
          <ac:chgData name="Joel Rangel" userId="6dce1fe6d7e787bc" providerId="LiveId" clId="{FD344348-67D3-455D-8CB1-BDCF522FF4D9}" dt="2023-03-15T20:20:12.373" v="1602" actId="478"/>
          <ac:grpSpMkLst>
            <pc:docMk/>
            <pc:sldMk cId="591880520" sldId="261"/>
            <ac:grpSpMk id="61" creationId="{D25633EF-97A0-A926-C3C3-0E0EFF86A26B}"/>
          </ac:grpSpMkLst>
        </pc:grpChg>
        <pc:grpChg chg="add del mod">
          <ac:chgData name="Joel Rangel" userId="6dce1fe6d7e787bc" providerId="LiveId" clId="{FD344348-67D3-455D-8CB1-BDCF522FF4D9}" dt="2023-03-15T22:19:31.646" v="2853" actId="478"/>
          <ac:grpSpMkLst>
            <pc:docMk/>
            <pc:sldMk cId="591880520" sldId="261"/>
            <ac:grpSpMk id="62" creationId="{AAD548A3-E2ED-5D22-0C37-98DDBD1976E6}"/>
          </ac:grpSpMkLst>
        </pc:grpChg>
        <pc:grpChg chg="add del mod">
          <ac:chgData name="Joel Rangel" userId="6dce1fe6d7e787bc" providerId="LiveId" clId="{FD344348-67D3-455D-8CB1-BDCF522FF4D9}" dt="2023-03-15T20:39:27.555" v="2135" actId="478"/>
          <ac:grpSpMkLst>
            <pc:docMk/>
            <pc:sldMk cId="591880520" sldId="261"/>
            <ac:grpSpMk id="1028" creationId="{86096EB6-A562-DC20-C92F-80F79BAFDD5C}"/>
          </ac:grpSpMkLst>
        </pc:grpChg>
        <pc:grpChg chg="add del mod">
          <ac:chgData name="Joel Rangel" userId="6dce1fe6d7e787bc" providerId="LiveId" clId="{FD344348-67D3-455D-8CB1-BDCF522FF4D9}" dt="2023-03-15T20:39:40.849" v="2137" actId="478"/>
          <ac:grpSpMkLst>
            <pc:docMk/>
            <pc:sldMk cId="591880520" sldId="261"/>
            <ac:grpSpMk id="1031" creationId="{5B2E5E54-7941-8549-1D7A-A4C71F78CDD6}"/>
          </ac:grpSpMkLst>
        </pc:grpChg>
        <pc:grpChg chg="add del mod">
          <ac:chgData name="Joel Rangel" userId="6dce1fe6d7e787bc" providerId="LiveId" clId="{FD344348-67D3-455D-8CB1-BDCF522FF4D9}" dt="2023-03-15T20:25:27.821" v="1699" actId="478"/>
          <ac:grpSpMkLst>
            <pc:docMk/>
            <pc:sldMk cId="591880520" sldId="261"/>
            <ac:grpSpMk id="1036" creationId="{2D4586B3-31FF-B74C-1568-43573C479892}"/>
          </ac:grpSpMkLst>
        </pc:grpChg>
        <pc:grpChg chg="add del mod">
          <ac:chgData name="Joel Rangel" userId="6dce1fe6d7e787bc" providerId="LiveId" clId="{FD344348-67D3-455D-8CB1-BDCF522FF4D9}" dt="2023-03-15T20:40:46.880" v="2205" actId="478"/>
          <ac:grpSpMkLst>
            <pc:docMk/>
            <pc:sldMk cId="591880520" sldId="261"/>
            <ac:grpSpMk id="1050" creationId="{D8F99DBF-2BC8-FA79-72EE-3C7355778608}"/>
          </ac:grpSpMkLst>
        </pc:grpChg>
        <pc:grpChg chg="add mod">
          <ac:chgData name="Joel Rangel" userId="6dce1fe6d7e787bc" providerId="LiveId" clId="{FD344348-67D3-455D-8CB1-BDCF522FF4D9}" dt="2023-03-15T22:19:32.380" v="2854"/>
          <ac:grpSpMkLst>
            <pc:docMk/>
            <pc:sldMk cId="591880520" sldId="261"/>
            <ac:grpSpMk id="1057" creationId="{DBFCD870-F44F-64E0-DC8E-D49C3E8D919D}"/>
          </ac:grpSpMkLst>
        </pc:grpChg>
        <pc:grpChg chg="add mod">
          <ac:chgData name="Joel Rangel" userId="6dce1fe6d7e787bc" providerId="LiveId" clId="{FD344348-67D3-455D-8CB1-BDCF522FF4D9}" dt="2023-03-15T22:19:32.380" v="2854"/>
          <ac:grpSpMkLst>
            <pc:docMk/>
            <pc:sldMk cId="591880520" sldId="261"/>
            <ac:grpSpMk id="1060" creationId="{6F3D00A4-3962-21CC-C817-D0329A576433}"/>
          </ac:grpSpMkLst>
        </pc:grpChg>
        <pc:grpChg chg="add del mod">
          <ac:chgData name="Joel Rangel" userId="6dce1fe6d7e787bc" providerId="LiveId" clId="{FD344348-67D3-455D-8CB1-BDCF522FF4D9}" dt="2023-03-15T22:19:39.798" v="2855" actId="478"/>
          <ac:grpSpMkLst>
            <pc:docMk/>
            <pc:sldMk cId="591880520" sldId="261"/>
            <ac:grpSpMk id="1063" creationId="{FA70516B-6341-3D52-32A8-9AB2953D9FA5}"/>
          </ac:grpSpMkLst>
        </pc:grpChg>
        <pc:grpChg chg="add del mod">
          <ac:chgData name="Joel Rangel" userId="6dce1fe6d7e787bc" providerId="LiveId" clId="{FD344348-67D3-455D-8CB1-BDCF522FF4D9}" dt="2023-03-15T22:19:59.040" v="2858" actId="478"/>
          <ac:grpSpMkLst>
            <pc:docMk/>
            <pc:sldMk cId="591880520" sldId="261"/>
            <ac:grpSpMk id="1066" creationId="{57A4BFFD-6FF9-CB58-4A5F-70B34DB64217}"/>
          </ac:grpSpMkLst>
        </pc:grpChg>
        <pc:grpChg chg="add mod">
          <ac:chgData name="Joel Rangel" userId="6dce1fe6d7e787bc" providerId="LiveId" clId="{FD344348-67D3-455D-8CB1-BDCF522FF4D9}" dt="2023-03-15T22:19:32.380" v="2854"/>
          <ac:grpSpMkLst>
            <pc:docMk/>
            <pc:sldMk cId="591880520" sldId="261"/>
            <ac:grpSpMk id="1071" creationId="{F3BABB87-28B3-92D5-CF9D-4D3EA13D1FC9}"/>
          </ac:grpSpMkLst>
        </pc:grpChg>
        <pc:grpChg chg="add del mod">
          <ac:chgData name="Joel Rangel" userId="6dce1fe6d7e787bc" providerId="LiveId" clId="{FD344348-67D3-455D-8CB1-BDCF522FF4D9}" dt="2023-03-15T22:19:59.040" v="2858" actId="478"/>
          <ac:grpSpMkLst>
            <pc:docMk/>
            <pc:sldMk cId="591880520" sldId="261"/>
            <ac:grpSpMk id="1075" creationId="{BC12F26F-D674-DB36-1D38-EDF52474B58B}"/>
          </ac:grpSpMkLst>
        </pc:grpChg>
        <pc:grpChg chg="add del mod">
          <ac:chgData name="Joel Rangel" userId="6dce1fe6d7e787bc" providerId="LiveId" clId="{FD344348-67D3-455D-8CB1-BDCF522FF4D9}" dt="2023-03-15T22:19:39.798" v="2855" actId="478"/>
          <ac:grpSpMkLst>
            <pc:docMk/>
            <pc:sldMk cId="591880520" sldId="261"/>
            <ac:grpSpMk id="1078" creationId="{D2046138-CDAD-B5D3-55E6-D75DF22092BA}"/>
          </ac:grpSpMkLst>
        </pc:grpChg>
        <pc:graphicFrameChg chg="del">
          <ac:chgData name="Joel Rangel" userId="6dce1fe6d7e787bc" providerId="LiveId" clId="{FD344348-67D3-455D-8CB1-BDCF522FF4D9}" dt="2023-03-15T20:20:12.373" v="1602" actId="478"/>
          <ac:graphicFrameMkLst>
            <pc:docMk/>
            <pc:sldMk cId="591880520" sldId="261"/>
            <ac:graphicFrameMk id="39" creationId="{7FE6E196-419A-3E92-70B7-B184D864DCFE}"/>
          </ac:graphicFrameMkLst>
        </pc:graphicFrameChg>
        <pc:graphicFrameChg chg="add del mod modGraphic">
          <ac:chgData name="Joel Rangel" userId="6dce1fe6d7e787bc" providerId="LiveId" clId="{FD344348-67D3-455D-8CB1-BDCF522FF4D9}" dt="2023-03-15T22:19:31.646" v="2853" actId="478"/>
          <ac:graphicFrameMkLst>
            <pc:docMk/>
            <pc:sldMk cId="591880520" sldId="261"/>
            <ac:graphicFrameMk id="54" creationId="{8EC683F6-BA2E-DC85-9F6F-5EEF8D52C44F}"/>
          </ac:graphicFrameMkLst>
        </pc:graphicFrameChg>
        <pc:graphicFrameChg chg="add mod modGraphic">
          <ac:chgData name="Joel Rangel" userId="6dce1fe6d7e787bc" providerId="LiveId" clId="{FD344348-67D3-455D-8CB1-BDCF522FF4D9}" dt="2023-03-15T22:20:12.666" v="2860" actId="2165"/>
          <ac:graphicFrameMkLst>
            <pc:docMk/>
            <pc:sldMk cId="591880520" sldId="261"/>
            <ac:graphicFrameMk id="1056" creationId="{A7A41121-4165-657F-CE1F-114BEC32129E}"/>
          </ac:graphicFrameMkLst>
        </pc:graphicFrameChg>
        <pc:picChg chg="add del mod">
          <ac:chgData name="Joel Rangel" userId="6dce1fe6d7e787bc" providerId="LiveId" clId="{FD344348-67D3-455D-8CB1-BDCF522FF4D9}" dt="2023-03-15T20:20:30.339" v="1606"/>
          <ac:picMkLst>
            <pc:docMk/>
            <pc:sldMk cId="591880520" sldId="261"/>
            <ac:picMk id="5" creationId="{C1594CEE-EF9F-1338-0D7C-D1FB80A1B97D}"/>
          </ac:picMkLst>
        </pc:picChg>
        <pc:picChg chg="add del mod">
          <ac:chgData name="Joel Rangel" userId="6dce1fe6d7e787bc" providerId="LiveId" clId="{FD344348-67D3-455D-8CB1-BDCF522FF4D9}" dt="2023-03-15T20:20:30.339" v="1606"/>
          <ac:picMkLst>
            <pc:docMk/>
            <pc:sldMk cId="591880520" sldId="261"/>
            <ac:picMk id="6" creationId="{52A8CD5A-7F3C-7BB4-8C00-9CE198A64DF6}"/>
          </ac:picMkLst>
        </pc:picChg>
        <pc:picChg chg="add del mod">
          <ac:chgData name="Joel Rangel" userId="6dce1fe6d7e787bc" providerId="LiveId" clId="{FD344348-67D3-455D-8CB1-BDCF522FF4D9}" dt="2023-03-15T20:22:39.562" v="1673" actId="478"/>
          <ac:picMkLst>
            <pc:docMk/>
            <pc:sldMk cId="591880520" sldId="261"/>
            <ac:picMk id="40" creationId="{21B24F9E-A48D-E8B5-2FF7-77A55D2D8BA4}"/>
          </ac:picMkLst>
        </pc:picChg>
        <pc:picChg chg="add del mod">
          <ac:chgData name="Joel Rangel" userId="6dce1fe6d7e787bc" providerId="LiveId" clId="{FD344348-67D3-455D-8CB1-BDCF522FF4D9}" dt="2023-03-15T20:22:39.562" v="1673" actId="478"/>
          <ac:picMkLst>
            <pc:docMk/>
            <pc:sldMk cId="591880520" sldId="261"/>
            <ac:picMk id="41" creationId="{E732E7F7-26D2-D62F-787F-3A02FB19AC7D}"/>
          </ac:picMkLst>
        </pc:picChg>
        <pc:picChg chg="mod">
          <ac:chgData name="Joel Rangel" userId="6dce1fe6d7e787bc" providerId="LiveId" clId="{FD344348-67D3-455D-8CB1-BDCF522FF4D9}" dt="2023-03-15T20:23:11.886" v="1675"/>
          <ac:picMkLst>
            <pc:docMk/>
            <pc:sldMk cId="591880520" sldId="261"/>
            <ac:picMk id="60" creationId="{CE85CBDD-4941-C0DA-1EBE-B25EE0BE67D0}"/>
          </ac:picMkLst>
        </pc:picChg>
        <pc:picChg chg="del">
          <ac:chgData name="Joel Rangel" userId="6dce1fe6d7e787bc" providerId="LiveId" clId="{FD344348-67D3-455D-8CB1-BDCF522FF4D9}" dt="2023-03-15T20:20:12.373" v="1602" actId="478"/>
          <ac:picMkLst>
            <pc:docMk/>
            <pc:sldMk cId="591880520" sldId="261"/>
            <ac:picMk id="1025" creationId="{3C75EA60-7580-710A-14D8-25EA5752AFC0}"/>
          </ac:picMkLst>
        </pc:picChg>
        <pc:picChg chg="mod">
          <ac:chgData name="Joel Rangel" userId="6dce1fe6d7e787bc" providerId="LiveId" clId="{FD344348-67D3-455D-8CB1-BDCF522FF4D9}" dt="2023-03-15T20:23:11.886" v="1675"/>
          <ac:picMkLst>
            <pc:docMk/>
            <pc:sldMk cId="591880520" sldId="261"/>
            <ac:picMk id="1027" creationId="{4D358235-B06F-B536-68D7-CBAA9D6C2825}"/>
          </ac:picMkLst>
        </pc:picChg>
        <pc:picChg chg="mod">
          <ac:chgData name="Joel Rangel" userId="6dce1fe6d7e787bc" providerId="LiveId" clId="{FD344348-67D3-455D-8CB1-BDCF522FF4D9}" dt="2023-03-15T20:23:11.886" v="1675"/>
          <ac:picMkLst>
            <pc:docMk/>
            <pc:sldMk cId="591880520" sldId="261"/>
            <ac:picMk id="1030" creationId="{A4E0CCBE-42D5-7857-EC63-8345C127128B}"/>
          </ac:picMkLst>
        </pc:picChg>
        <pc:picChg chg="mod">
          <ac:chgData name="Joel Rangel" userId="6dce1fe6d7e787bc" providerId="LiveId" clId="{FD344348-67D3-455D-8CB1-BDCF522FF4D9}" dt="2023-03-15T20:23:11.886" v="1675"/>
          <ac:picMkLst>
            <pc:docMk/>
            <pc:sldMk cId="591880520" sldId="261"/>
            <ac:picMk id="1033" creationId="{80A77E17-761E-AE14-AB3B-B75BAE4A9F9D}"/>
          </ac:picMkLst>
        </pc:picChg>
        <pc:picChg chg="del mod topLvl">
          <ac:chgData name="Joel Rangel" userId="6dce1fe6d7e787bc" providerId="LiveId" clId="{FD344348-67D3-455D-8CB1-BDCF522FF4D9}" dt="2023-03-15T20:25:27.821" v="1699" actId="478"/>
          <ac:picMkLst>
            <pc:docMk/>
            <pc:sldMk cId="591880520" sldId="261"/>
            <ac:picMk id="1038" creationId="{F9879C13-260E-0404-E1BB-D2442CF8D9D0}"/>
          </ac:picMkLst>
        </pc:picChg>
        <pc:picChg chg="add mod">
          <ac:chgData name="Joel Rangel" userId="6dce1fe6d7e787bc" providerId="LiveId" clId="{FD344348-67D3-455D-8CB1-BDCF522FF4D9}" dt="2023-03-15T20:26:05.157" v="1706" actId="1076"/>
          <ac:picMkLst>
            <pc:docMk/>
            <pc:sldMk cId="591880520" sldId="261"/>
            <ac:picMk id="1040" creationId="{166A5529-3AF4-4870-7001-2EC22B449968}"/>
          </ac:picMkLst>
        </pc:picChg>
        <pc:picChg chg="add mod">
          <ac:chgData name="Joel Rangel" userId="6dce1fe6d7e787bc" providerId="LiveId" clId="{FD344348-67D3-455D-8CB1-BDCF522FF4D9}" dt="2023-03-15T20:38:19.200" v="2090" actId="1076"/>
          <ac:picMkLst>
            <pc:docMk/>
            <pc:sldMk cId="591880520" sldId="261"/>
            <ac:picMk id="1046" creationId="{3F02650D-135D-69B8-6F47-50A9A9E0627E}"/>
          </ac:picMkLst>
        </pc:picChg>
        <pc:picChg chg="del mod topLvl">
          <ac:chgData name="Joel Rangel" userId="6dce1fe6d7e787bc" providerId="LiveId" clId="{FD344348-67D3-455D-8CB1-BDCF522FF4D9}" dt="2023-03-15T20:40:46.880" v="2205" actId="478"/>
          <ac:picMkLst>
            <pc:docMk/>
            <pc:sldMk cId="591880520" sldId="261"/>
            <ac:picMk id="1052" creationId="{5D8F5C78-DD21-1F55-A12D-2798C3C37BAF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59" creationId="{C75AFA13-6BDC-D584-7917-C448388CCA56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62" creationId="{2B4E93DF-58D1-21B6-C66B-9C05865A0F0F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65" creationId="{88789FC2-0EFE-3469-BF88-176915A7D1D3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68" creationId="{AEB02F36-71B5-D21F-94FF-4EFBF96B0DE6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73" creationId="{7A1BC8FD-0F1F-2798-3EF1-47F140662D9E}"/>
          </ac:picMkLst>
        </pc:picChg>
        <pc:picChg chg="add del mod">
          <ac:chgData name="Joel Rangel" userId="6dce1fe6d7e787bc" providerId="LiveId" clId="{FD344348-67D3-455D-8CB1-BDCF522FF4D9}" dt="2023-03-15T22:20:05.187" v="2859" actId="478"/>
          <ac:picMkLst>
            <pc:docMk/>
            <pc:sldMk cId="591880520" sldId="261"/>
            <ac:picMk id="1074" creationId="{95AD47BC-0009-DB32-B9A0-CA58326C66B5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77" creationId="{29F2A59C-A1BF-DABD-112F-AF3CC1574124}"/>
          </ac:picMkLst>
        </pc:picChg>
        <pc:picChg chg="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80" creationId="{6D393404-1A7B-6615-2338-760488A485CD}"/>
          </ac:picMkLst>
        </pc:picChg>
        <pc:picChg chg="add mod">
          <ac:chgData name="Joel Rangel" userId="6dce1fe6d7e787bc" providerId="LiveId" clId="{FD344348-67D3-455D-8CB1-BDCF522FF4D9}" dt="2023-03-15T22:19:32.380" v="2854"/>
          <ac:picMkLst>
            <pc:docMk/>
            <pc:sldMk cId="591880520" sldId="261"/>
            <ac:picMk id="1084" creationId="{4A7BE132-1273-E019-D06B-072C9221FA58}"/>
          </ac:picMkLst>
        </pc:picChg>
        <pc:picChg chg="add del mod">
          <ac:chgData name="Joel Rangel" userId="6dce1fe6d7e787bc" providerId="LiveId" clId="{FD344348-67D3-455D-8CB1-BDCF522FF4D9}" dt="2023-03-15T22:19:59.040" v="2858" actId="478"/>
          <ac:picMkLst>
            <pc:docMk/>
            <pc:sldMk cId="591880520" sldId="261"/>
            <ac:picMk id="1085" creationId="{0EED1FE8-FAD4-C4BF-77E0-525848085257}"/>
          </ac:picMkLst>
        </pc:picChg>
        <pc:picChg chg="add del mod">
          <ac:chgData name="Joel Rangel" userId="6dce1fe6d7e787bc" providerId="LiveId" clId="{FD344348-67D3-455D-8CB1-BDCF522FF4D9}" dt="2023-03-15T22:19:39.798" v="2855" actId="478"/>
          <ac:picMkLst>
            <pc:docMk/>
            <pc:sldMk cId="591880520" sldId="261"/>
            <ac:picMk id="1086" creationId="{587B43C3-F087-6C77-10B3-9EEB5E3EA36E}"/>
          </ac:picMkLst>
        </pc:picChg>
        <pc:picChg chg="add del mod">
          <ac:chgData name="Joel Rangel" userId="6dce1fe6d7e787bc" providerId="LiveId" clId="{FD344348-67D3-455D-8CB1-BDCF522FF4D9}" dt="2023-03-15T22:20:55.926" v="2872" actId="478"/>
          <ac:picMkLst>
            <pc:docMk/>
            <pc:sldMk cId="591880520" sldId="261"/>
            <ac:picMk id="1088" creationId="{D207AFC2-B22B-0874-8BBC-A630AB7DDF3B}"/>
          </ac:picMkLst>
        </pc:picChg>
        <pc:cxnChg chg="del">
          <ac:chgData name="Joel Rangel" userId="6dce1fe6d7e787bc" providerId="LiveId" clId="{FD344348-67D3-455D-8CB1-BDCF522FF4D9}" dt="2023-03-15T20:20:12.373" v="1602" actId="478"/>
          <ac:cxnSpMkLst>
            <pc:docMk/>
            <pc:sldMk cId="591880520" sldId="261"/>
            <ac:cxnSpMk id="57" creationId="{D5EF01D9-B5DA-F8B9-765A-F773ED502FF6}"/>
          </ac:cxnSpMkLst>
        </pc:cxnChg>
        <pc:cxnChg chg="add del mod">
          <ac:chgData name="Joel Rangel" userId="6dce1fe6d7e787bc" providerId="LiveId" clId="{FD344348-67D3-455D-8CB1-BDCF522FF4D9}" dt="2023-03-15T22:19:31.646" v="2853" actId="478"/>
          <ac:cxnSpMkLst>
            <pc:docMk/>
            <pc:sldMk cId="591880520" sldId="261"/>
            <ac:cxnSpMk id="1034" creationId="{63521249-BC11-92EA-28DE-73F5A2A4E098}"/>
          </ac:cxnSpMkLst>
        </pc:cxnChg>
        <pc:cxnChg chg="add mod">
          <ac:chgData name="Joel Rangel" userId="6dce1fe6d7e787bc" providerId="LiveId" clId="{FD344348-67D3-455D-8CB1-BDCF522FF4D9}" dt="2023-03-15T20:32:23.629" v="1974" actId="13822"/>
          <ac:cxnSpMkLst>
            <pc:docMk/>
            <pc:sldMk cId="591880520" sldId="261"/>
            <ac:cxnSpMk id="1042" creationId="{E93520CA-B322-4DAA-954E-DACF1F300EBA}"/>
          </ac:cxnSpMkLst>
        </pc:cxnChg>
        <pc:cxnChg chg="add mod">
          <ac:chgData name="Joel Rangel" userId="6dce1fe6d7e787bc" providerId="LiveId" clId="{FD344348-67D3-455D-8CB1-BDCF522FF4D9}" dt="2023-03-15T22:20:20.426" v="2861" actId="14100"/>
          <ac:cxnSpMkLst>
            <pc:docMk/>
            <pc:sldMk cId="591880520" sldId="261"/>
            <ac:cxnSpMk id="1069" creationId="{CE5CE261-6F58-8BE9-3BE8-9C4C4DF5A141}"/>
          </ac:cxnSpMkLst>
        </pc:cxnChg>
      </pc:sldChg>
      <pc:sldChg chg="addSp delSp modSp add mod ord">
        <pc:chgData name="Joel Rangel" userId="6dce1fe6d7e787bc" providerId="LiveId" clId="{FD344348-67D3-455D-8CB1-BDCF522FF4D9}" dt="2023-03-15T23:03:23.737" v="3835" actId="20577"/>
        <pc:sldMkLst>
          <pc:docMk/>
          <pc:sldMk cId="94465067" sldId="262"/>
        </pc:sldMkLst>
        <pc:spChg chg="del mod">
          <ac:chgData name="Joel Rangel" userId="6dce1fe6d7e787bc" providerId="LiveId" clId="{FD344348-67D3-455D-8CB1-BDCF522FF4D9}" dt="2023-03-15T22:26:55.827" v="3016" actId="478"/>
          <ac:spMkLst>
            <pc:docMk/>
            <pc:sldMk cId="94465067" sldId="262"/>
            <ac:spMk id="2" creationId="{681A8999-A63F-E3F8-1C22-8162D71AF579}"/>
          </ac:spMkLst>
        </pc:spChg>
        <pc:spChg chg="add mod">
          <ac:chgData name="Joel Rangel" userId="6dce1fe6d7e787bc" providerId="LiveId" clId="{FD344348-67D3-455D-8CB1-BDCF522FF4D9}" dt="2023-03-15T20:42:51.457" v="2213"/>
          <ac:spMkLst>
            <pc:docMk/>
            <pc:sldMk cId="94465067" sldId="262"/>
            <ac:spMk id="3" creationId="{9463F52C-C9C8-F135-D6AC-264D71CDC2E9}"/>
          </ac:spMkLst>
        </pc:spChg>
        <pc:spChg chg="add mod">
          <ac:chgData name="Joel Rangel" userId="6dce1fe6d7e787bc" providerId="LiveId" clId="{FD344348-67D3-455D-8CB1-BDCF522FF4D9}" dt="2023-03-15T20:42:51.457" v="2213"/>
          <ac:spMkLst>
            <pc:docMk/>
            <pc:sldMk cId="94465067" sldId="262"/>
            <ac:spMk id="5" creationId="{EC0208FB-A192-B8B0-B4E7-6D16491EA09A}"/>
          </ac:spMkLst>
        </pc:spChg>
        <pc:spChg chg="add mod">
          <ac:chgData name="Joel Rangel" userId="6dce1fe6d7e787bc" providerId="LiveId" clId="{FD344348-67D3-455D-8CB1-BDCF522FF4D9}" dt="2023-03-15T22:09:50.717" v="2774" actId="14100"/>
          <ac:spMkLst>
            <pc:docMk/>
            <pc:sldMk cId="94465067" sldId="262"/>
            <ac:spMk id="7" creationId="{1A2039E6-D4FE-3DA2-EA16-4F9FD8FB6E9A}"/>
          </ac:spMkLst>
        </pc:spChg>
        <pc:spChg chg="mod">
          <ac:chgData name="Joel Rangel" userId="6dce1fe6d7e787bc" providerId="LiveId" clId="{FD344348-67D3-455D-8CB1-BDCF522FF4D9}" dt="2023-03-15T22:31:44.720" v="3077" actId="207"/>
          <ac:spMkLst>
            <pc:docMk/>
            <pc:sldMk cId="94465067" sldId="262"/>
            <ac:spMk id="11" creationId="{435BBF2D-9CC5-F1AD-3DBF-0FB684507EE4}"/>
          </ac:spMkLst>
        </pc:spChg>
        <pc:spChg chg="mod">
          <ac:chgData name="Joel Rangel" userId="6dce1fe6d7e787bc" providerId="LiveId" clId="{FD344348-67D3-455D-8CB1-BDCF522FF4D9}" dt="2023-03-15T22:04:57.284" v="2680" actId="207"/>
          <ac:spMkLst>
            <pc:docMk/>
            <pc:sldMk cId="94465067" sldId="262"/>
            <ac:spMk id="27" creationId="{9EE78607-9CD6-A284-7F06-E31B94C3210A}"/>
          </ac:spMkLst>
        </pc:spChg>
        <pc:spChg chg="add mod ord">
          <ac:chgData name="Joel Rangel" userId="6dce1fe6d7e787bc" providerId="LiveId" clId="{FD344348-67D3-455D-8CB1-BDCF522FF4D9}" dt="2023-03-15T22:16:13.274" v="2843" actId="1076"/>
          <ac:spMkLst>
            <pc:docMk/>
            <pc:sldMk cId="94465067" sldId="262"/>
            <ac:spMk id="29" creationId="{A50A3E77-8ED2-3E69-9414-809181906FDE}"/>
          </ac:spMkLst>
        </pc:spChg>
        <pc:spChg chg="mod">
          <ac:chgData name="Joel Rangel" userId="6dce1fe6d7e787bc" providerId="LiveId" clId="{FD344348-67D3-455D-8CB1-BDCF522FF4D9}" dt="2023-03-15T22:12:10.540" v="2802"/>
          <ac:spMkLst>
            <pc:docMk/>
            <pc:sldMk cId="94465067" sldId="262"/>
            <ac:spMk id="32" creationId="{3F54193A-F485-5547-EA39-82F20A217A8D}"/>
          </ac:spMkLst>
        </pc:spChg>
        <pc:spChg chg="mod">
          <ac:chgData name="Joel Rangel" userId="6dce1fe6d7e787bc" providerId="LiveId" clId="{FD344348-67D3-455D-8CB1-BDCF522FF4D9}" dt="2023-03-15T22:12:34.702" v="2807" actId="207"/>
          <ac:spMkLst>
            <pc:docMk/>
            <pc:sldMk cId="94465067" sldId="262"/>
            <ac:spMk id="35" creationId="{1D62791C-BCE0-FA95-1874-811495FC1755}"/>
          </ac:spMkLst>
        </pc:spChg>
        <pc:spChg chg="mod topLvl">
          <ac:chgData name="Joel Rangel" userId="6dce1fe6d7e787bc" providerId="LiveId" clId="{FD344348-67D3-455D-8CB1-BDCF522FF4D9}" dt="2023-03-15T22:12:53.430" v="2810" actId="478"/>
          <ac:spMkLst>
            <pc:docMk/>
            <pc:sldMk cId="94465067" sldId="262"/>
            <ac:spMk id="38" creationId="{FF0E4CA1-8D68-FE15-FB96-23E169D45EF1}"/>
          </ac:spMkLst>
        </pc:spChg>
        <pc:spChg chg="mod topLvl">
          <ac:chgData name="Joel Rangel" userId="6dce1fe6d7e787bc" providerId="LiveId" clId="{FD344348-67D3-455D-8CB1-BDCF522FF4D9}" dt="2023-03-15T22:12:55.488" v="2811" actId="478"/>
          <ac:spMkLst>
            <pc:docMk/>
            <pc:sldMk cId="94465067" sldId="262"/>
            <ac:spMk id="41" creationId="{95E182F6-3C3D-7E04-0C18-4093C19AA582}"/>
          </ac:spMkLst>
        </pc:spChg>
        <pc:spChg chg="mod">
          <ac:chgData name="Joel Rangel" userId="6dce1fe6d7e787bc" providerId="LiveId" clId="{FD344348-67D3-455D-8CB1-BDCF522FF4D9}" dt="2023-03-15T23:03:23.737" v="3835" actId="20577"/>
          <ac:spMkLst>
            <pc:docMk/>
            <pc:sldMk cId="94465067" sldId="262"/>
            <ac:spMk id="50" creationId="{7673CD5C-D931-0AED-33DA-C78A85C3A2EC}"/>
          </ac:spMkLst>
        </pc:spChg>
        <pc:spChg chg="mod">
          <ac:chgData name="Joel Rangel" userId="6dce1fe6d7e787bc" providerId="LiveId" clId="{FD344348-67D3-455D-8CB1-BDCF522FF4D9}" dt="2023-03-15T22:09:01.601" v="2766" actId="11530"/>
          <ac:spMkLst>
            <pc:docMk/>
            <pc:sldMk cId="94465067" sldId="262"/>
            <ac:spMk id="52" creationId="{F73F3E98-697F-3EE3-4A77-3113117D3A64}"/>
          </ac:spMkLst>
        </pc:spChg>
        <pc:spChg chg="mod topLvl">
          <ac:chgData name="Joel Rangel" userId="6dce1fe6d7e787bc" providerId="LiveId" clId="{FD344348-67D3-455D-8CB1-BDCF522FF4D9}" dt="2023-03-15T22:12:57.873" v="2812" actId="478"/>
          <ac:spMkLst>
            <pc:docMk/>
            <pc:sldMk cId="94465067" sldId="262"/>
            <ac:spMk id="58" creationId="{DACE6B22-883B-273B-9101-679DDDEF2BBC}"/>
          </ac:spMkLst>
        </pc:spChg>
        <pc:spChg chg="mod">
          <ac:chgData name="Joel Rangel" userId="6dce1fe6d7e787bc" providerId="LiveId" clId="{FD344348-67D3-455D-8CB1-BDCF522FF4D9}" dt="2023-03-15T22:11:53.787" v="2799" actId="3064"/>
          <ac:spMkLst>
            <pc:docMk/>
            <pc:sldMk cId="94465067" sldId="262"/>
            <ac:spMk id="1024" creationId="{E4942D5B-8CBF-51B3-FB01-41E9B413D04F}"/>
          </ac:spMkLst>
        </pc:spChg>
        <pc:spChg chg="mod">
          <ac:chgData name="Joel Rangel" userId="6dce1fe6d7e787bc" providerId="LiveId" clId="{FD344348-67D3-455D-8CB1-BDCF522FF4D9}" dt="2023-03-15T22:11:47.004" v="2795" actId="3064"/>
          <ac:spMkLst>
            <pc:docMk/>
            <pc:sldMk cId="94465067" sldId="262"/>
            <ac:spMk id="1029" creationId="{8A1FE046-F935-F2B6-5143-107BB47E1A09}"/>
          </ac:spMkLst>
        </pc:spChg>
        <pc:spChg chg="mod">
          <ac:chgData name="Joel Rangel" userId="6dce1fe6d7e787bc" providerId="LiveId" clId="{FD344348-67D3-455D-8CB1-BDCF522FF4D9}" dt="2023-03-15T22:11:50.884" v="2797" actId="3064"/>
          <ac:spMkLst>
            <pc:docMk/>
            <pc:sldMk cId="94465067" sldId="262"/>
            <ac:spMk id="1032" creationId="{445812C8-E70F-CF64-BC14-6AA45E8BA6C5}"/>
          </ac:spMkLst>
        </pc:spChg>
        <pc:spChg chg="add mod">
          <ac:chgData name="Joel Rangel" userId="6dce1fe6d7e787bc" providerId="LiveId" clId="{FD344348-67D3-455D-8CB1-BDCF522FF4D9}" dt="2023-03-15T22:24:07.270" v="3002" actId="115"/>
          <ac:spMkLst>
            <pc:docMk/>
            <pc:sldMk cId="94465067" sldId="262"/>
            <ac:spMk id="1043" creationId="{85A3BA67-B204-7EEA-28BA-AC2780D0E9AA}"/>
          </ac:spMkLst>
        </pc:spChg>
        <pc:grpChg chg="add mod">
          <ac:chgData name="Joel Rangel" userId="6dce1fe6d7e787bc" providerId="LiveId" clId="{FD344348-67D3-455D-8CB1-BDCF522FF4D9}" dt="2023-03-15T22:12:06.931" v="2801" actId="1038"/>
          <ac:grpSpMkLst>
            <pc:docMk/>
            <pc:sldMk cId="94465067" sldId="262"/>
            <ac:grpSpMk id="13" creationId="{4FFB6B6E-21AE-24D9-5933-2C6CCABD0C0A}"/>
          </ac:grpSpMkLst>
        </pc:grpChg>
        <pc:grpChg chg="add del mod">
          <ac:chgData name="Joel Rangel" userId="6dce1fe6d7e787bc" providerId="LiveId" clId="{FD344348-67D3-455D-8CB1-BDCF522FF4D9}" dt="2023-03-15T22:09:54.427" v="2775" actId="478"/>
          <ac:grpSpMkLst>
            <pc:docMk/>
            <pc:sldMk cId="94465067" sldId="262"/>
            <ac:grpSpMk id="26" creationId="{9449453A-D5CB-646D-86DD-FECE3096386E}"/>
          </ac:grpSpMkLst>
        </pc:grpChg>
        <pc:grpChg chg="add mod">
          <ac:chgData name="Joel Rangel" userId="6dce1fe6d7e787bc" providerId="LiveId" clId="{FD344348-67D3-455D-8CB1-BDCF522FF4D9}" dt="2023-03-15T22:12:18.655" v="2803" actId="1076"/>
          <ac:grpSpMkLst>
            <pc:docMk/>
            <pc:sldMk cId="94465067" sldId="262"/>
            <ac:grpSpMk id="31" creationId="{531996E5-392A-983F-768F-ED50B2A9E15E}"/>
          </ac:grpSpMkLst>
        </pc:grpChg>
        <pc:grpChg chg="add mod">
          <ac:chgData name="Joel Rangel" userId="6dce1fe6d7e787bc" providerId="LiveId" clId="{FD344348-67D3-455D-8CB1-BDCF522FF4D9}" dt="2023-03-15T22:12:26.321" v="2805" actId="1076"/>
          <ac:grpSpMkLst>
            <pc:docMk/>
            <pc:sldMk cId="94465067" sldId="262"/>
            <ac:grpSpMk id="34" creationId="{AA1EADEE-A51F-3000-1F87-ACC04E85058A}"/>
          </ac:grpSpMkLst>
        </pc:grpChg>
        <pc:grpChg chg="add del mod">
          <ac:chgData name="Joel Rangel" userId="6dce1fe6d7e787bc" providerId="LiveId" clId="{FD344348-67D3-455D-8CB1-BDCF522FF4D9}" dt="2023-03-15T22:12:53.430" v="2810" actId="478"/>
          <ac:grpSpMkLst>
            <pc:docMk/>
            <pc:sldMk cId="94465067" sldId="262"/>
            <ac:grpSpMk id="37" creationId="{D11A3A8A-F195-1C53-4459-AC6A20E923D2}"/>
          </ac:grpSpMkLst>
        </pc:grpChg>
        <pc:grpChg chg="add del mod">
          <ac:chgData name="Joel Rangel" userId="6dce1fe6d7e787bc" providerId="LiveId" clId="{FD344348-67D3-455D-8CB1-BDCF522FF4D9}" dt="2023-03-15T22:12:55.488" v="2811" actId="478"/>
          <ac:grpSpMkLst>
            <pc:docMk/>
            <pc:sldMk cId="94465067" sldId="262"/>
            <ac:grpSpMk id="40" creationId="{B6F30BA5-AB17-8378-50C0-C99A8513D964}"/>
          </ac:grpSpMkLst>
        </pc:grpChg>
        <pc:grpChg chg="add del mod">
          <ac:chgData name="Joel Rangel" userId="6dce1fe6d7e787bc" providerId="LiveId" clId="{FD344348-67D3-455D-8CB1-BDCF522FF4D9}" dt="2023-03-15T22:12:57.873" v="2812" actId="478"/>
          <ac:grpSpMkLst>
            <pc:docMk/>
            <pc:sldMk cId="94465067" sldId="262"/>
            <ac:grpSpMk id="57" creationId="{E1C5A85A-BE16-0C7D-5BDC-9ED6953C31B4}"/>
          </ac:grpSpMkLst>
        </pc:grpChg>
        <pc:grpChg chg="mod">
          <ac:chgData name="Joel Rangel" userId="6dce1fe6d7e787bc" providerId="LiveId" clId="{FD344348-67D3-455D-8CB1-BDCF522FF4D9}" dt="2023-03-15T22:09:20.565" v="2771" actId="1037"/>
          <ac:grpSpMkLst>
            <pc:docMk/>
            <pc:sldMk cId="94465067" sldId="262"/>
            <ac:grpSpMk id="62" creationId="{AAD548A3-E2ED-5D22-0C37-98DDBD1976E6}"/>
          </ac:grpSpMkLst>
        </pc:grpChg>
        <pc:grpChg chg="mod">
          <ac:chgData name="Joel Rangel" userId="6dce1fe6d7e787bc" providerId="LiveId" clId="{FD344348-67D3-455D-8CB1-BDCF522FF4D9}" dt="2023-03-15T22:09:20.565" v="2771" actId="1037"/>
          <ac:grpSpMkLst>
            <pc:docMk/>
            <pc:sldMk cId="94465067" sldId="262"/>
            <ac:grpSpMk id="1028" creationId="{86096EB6-A562-DC20-C92F-80F79BAFDD5C}"/>
          </ac:grpSpMkLst>
        </pc:grpChg>
        <pc:grpChg chg="mod">
          <ac:chgData name="Joel Rangel" userId="6dce1fe6d7e787bc" providerId="LiveId" clId="{FD344348-67D3-455D-8CB1-BDCF522FF4D9}" dt="2023-03-15T22:09:20.565" v="2771" actId="1037"/>
          <ac:grpSpMkLst>
            <pc:docMk/>
            <pc:sldMk cId="94465067" sldId="262"/>
            <ac:grpSpMk id="1031" creationId="{5B2E5E54-7941-8549-1D7A-A4C71F78CDD6}"/>
          </ac:grpSpMkLst>
        </pc:grpChg>
        <pc:graphicFrameChg chg="mod modGraphic">
          <ac:chgData name="Joel Rangel" userId="6dce1fe6d7e787bc" providerId="LiveId" clId="{FD344348-67D3-455D-8CB1-BDCF522FF4D9}" dt="2023-03-15T22:17:17.578" v="2852" actId="20577"/>
          <ac:graphicFrameMkLst>
            <pc:docMk/>
            <pc:sldMk cId="94465067" sldId="262"/>
            <ac:graphicFrameMk id="54" creationId="{8EC683F6-BA2E-DC85-9F6F-5EEF8D52C44F}"/>
          </ac:graphicFrameMkLst>
        </pc:graphicFrameChg>
        <pc:picChg chg="add mod">
          <ac:chgData name="Joel Rangel" userId="6dce1fe6d7e787bc" providerId="LiveId" clId="{FD344348-67D3-455D-8CB1-BDCF522FF4D9}" dt="2023-03-15T22:10:10.094" v="2778" actId="1038"/>
          <ac:picMkLst>
            <pc:docMk/>
            <pc:sldMk cId="94465067" sldId="262"/>
            <ac:picMk id="10" creationId="{EE37E491-AEFF-E706-E275-F6C971CF6EC1}"/>
          </ac:picMkLst>
        </pc:picChg>
        <pc:picChg chg="mod">
          <ac:chgData name="Joel Rangel" userId="6dce1fe6d7e787bc" providerId="LiveId" clId="{FD344348-67D3-455D-8CB1-BDCF522FF4D9}" dt="2023-03-15T22:04:30.455" v="2678"/>
          <ac:picMkLst>
            <pc:docMk/>
            <pc:sldMk cId="94465067" sldId="262"/>
            <ac:picMk id="28" creationId="{AAB04373-C3DE-4136-F505-134F8B9320CC}"/>
          </ac:picMkLst>
        </pc:picChg>
        <pc:picChg chg="add mod">
          <ac:chgData name="Joel Rangel" userId="6dce1fe6d7e787bc" providerId="LiveId" clId="{FD344348-67D3-455D-8CB1-BDCF522FF4D9}" dt="2023-03-15T22:10:44.378" v="2787" actId="1076"/>
          <ac:picMkLst>
            <pc:docMk/>
            <pc:sldMk cId="94465067" sldId="262"/>
            <ac:picMk id="30" creationId="{579B6ABE-200D-E32C-C5E8-AA718AFD2ED9}"/>
          </ac:picMkLst>
        </pc:picChg>
        <pc:picChg chg="mod">
          <ac:chgData name="Joel Rangel" userId="6dce1fe6d7e787bc" providerId="LiveId" clId="{FD344348-67D3-455D-8CB1-BDCF522FF4D9}" dt="2023-03-15T22:12:10.540" v="2802"/>
          <ac:picMkLst>
            <pc:docMk/>
            <pc:sldMk cId="94465067" sldId="262"/>
            <ac:picMk id="33" creationId="{712379A6-0FC6-46EC-6B1F-37841F0DEC1A}"/>
          </ac:picMkLst>
        </pc:picChg>
        <pc:picChg chg="mod">
          <ac:chgData name="Joel Rangel" userId="6dce1fe6d7e787bc" providerId="LiveId" clId="{FD344348-67D3-455D-8CB1-BDCF522FF4D9}" dt="2023-03-15T22:12:20.037" v="2804"/>
          <ac:picMkLst>
            <pc:docMk/>
            <pc:sldMk cId="94465067" sldId="262"/>
            <ac:picMk id="36" creationId="{672B1508-142E-686C-CE78-613A8809F16B}"/>
          </ac:picMkLst>
        </pc:picChg>
        <pc:picChg chg="del mod topLvl">
          <ac:chgData name="Joel Rangel" userId="6dce1fe6d7e787bc" providerId="LiveId" clId="{FD344348-67D3-455D-8CB1-BDCF522FF4D9}" dt="2023-03-15T22:12:53.430" v="2810" actId="478"/>
          <ac:picMkLst>
            <pc:docMk/>
            <pc:sldMk cId="94465067" sldId="262"/>
            <ac:picMk id="39" creationId="{0A5C86EF-0F50-3358-4F1D-F0CA51005467}"/>
          </ac:picMkLst>
        </pc:picChg>
        <pc:picChg chg="del mod topLvl">
          <ac:chgData name="Joel Rangel" userId="6dce1fe6d7e787bc" providerId="LiveId" clId="{FD344348-67D3-455D-8CB1-BDCF522FF4D9}" dt="2023-03-15T22:12:55.488" v="2811" actId="478"/>
          <ac:picMkLst>
            <pc:docMk/>
            <pc:sldMk cId="94465067" sldId="262"/>
            <ac:picMk id="45" creationId="{7506D9A0-3DED-B3D3-AD7C-5275EF53F8A3}"/>
          </ac:picMkLst>
        </pc:picChg>
        <pc:picChg chg="del mod topLvl">
          <ac:chgData name="Joel Rangel" userId="6dce1fe6d7e787bc" providerId="LiveId" clId="{FD344348-67D3-455D-8CB1-BDCF522FF4D9}" dt="2023-03-15T22:12:57.873" v="2812" actId="478"/>
          <ac:picMkLst>
            <pc:docMk/>
            <pc:sldMk cId="94465067" sldId="262"/>
            <ac:picMk id="59" creationId="{1FEE1921-4E17-5C45-E878-AB4BC62F4597}"/>
          </ac:picMkLst>
        </pc:picChg>
        <pc:picChg chg="add mod">
          <ac:chgData name="Joel Rangel" userId="6dce1fe6d7e787bc" providerId="LiveId" clId="{FD344348-67D3-455D-8CB1-BDCF522FF4D9}" dt="2023-03-15T22:14:07.482" v="2821" actId="1037"/>
          <ac:picMkLst>
            <pc:docMk/>
            <pc:sldMk cId="94465067" sldId="262"/>
            <ac:picMk id="63" creationId="{AC335F08-5798-80EE-97B3-FA7BEF14864F}"/>
          </ac:picMkLst>
        </pc:picChg>
        <pc:picChg chg="add mod">
          <ac:chgData name="Joel Rangel" userId="6dce1fe6d7e787bc" providerId="LiveId" clId="{FD344348-67D3-455D-8CB1-BDCF522FF4D9}" dt="2023-03-15T22:14:15.332" v="2825" actId="1037"/>
          <ac:picMkLst>
            <pc:docMk/>
            <pc:sldMk cId="94465067" sldId="262"/>
            <ac:picMk id="1025" creationId="{1D7F7199-851C-5F79-B751-183E8DA280C2}"/>
          </ac:picMkLst>
        </pc:picChg>
        <pc:picChg chg="mod">
          <ac:chgData name="Joel Rangel" userId="6dce1fe6d7e787bc" providerId="LiveId" clId="{FD344348-67D3-455D-8CB1-BDCF522FF4D9}" dt="2023-03-15T20:41:40.289" v="2211" actId="207"/>
          <ac:picMkLst>
            <pc:docMk/>
            <pc:sldMk cId="94465067" sldId="262"/>
            <ac:picMk id="1030" creationId="{A4E0CCBE-42D5-7857-EC63-8345C127128B}"/>
          </ac:picMkLst>
        </pc:picChg>
        <pc:picChg chg="add mod">
          <ac:chgData name="Joel Rangel" userId="6dce1fe6d7e787bc" providerId="LiveId" clId="{FD344348-67D3-455D-8CB1-BDCF522FF4D9}" dt="2023-03-15T22:14:22.364" v="2827" actId="1076"/>
          <ac:picMkLst>
            <pc:docMk/>
            <pc:sldMk cId="94465067" sldId="262"/>
            <ac:picMk id="1036" creationId="{7B07773D-CE3F-661C-96D4-B038EBFA9C80}"/>
          </ac:picMkLst>
        </pc:picChg>
        <pc:picChg chg="add del mod">
          <ac:chgData name="Joel Rangel" userId="6dce1fe6d7e787bc" providerId="LiveId" clId="{FD344348-67D3-455D-8CB1-BDCF522FF4D9}" dt="2023-03-15T22:16:18.250" v="2844" actId="478"/>
          <ac:picMkLst>
            <pc:docMk/>
            <pc:sldMk cId="94465067" sldId="262"/>
            <ac:picMk id="1039" creationId="{B1046E36-055C-B904-616D-7ECF23270CA5}"/>
          </ac:picMkLst>
        </pc:picChg>
        <pc:picChg chg="add mod">
          <ac:chgData name="Joel Rangel" userId="6dce1fe6d7e787bc" providerId="LiveId" clId="{FD344348-67D3-455D-8CB1-BDCF522FF4D9}" dt="2023-03-15T22:16:43.442" v="2851" actId="208"/>
          <ac:picMkLst>
            <pc:docMk/>
            <pc:sldMk cId="94465067" sldId="262"/>
            <ac:picMk id="1042" creationId="{41832BCA-3516-A41B-1BC6-AC4810DCFF72}"/>
          </ac:picMkLst>
        </pc:picChg>
        <pc:cxnChg chg="add mod">
          <ac:chgData name="Joel Rangel" userId="6dce1fe6d7e787bc" providerId="LiveId" clId="{FD344348-67D3-455D-8CB1-BDCF522FF4D9}" dt="2023-03-15T20:43:01.800" v="2214"/>
          <ac:cxnSpMkLst>
            <pc:docMk/>
            <pc:sldMk cId="94465067" sldId="262"/>
            <ac:cxnSpMk id="6" creationId="{C5FF0623-84C5-2721-BDE2-0F9E501C4DDB}"/>
          </ac:cxnSpMkLst>
        </pc:cxnChg>
      </pc:sldChg>
      <pc:sldChg chg="addSp delSp modSp add mod">
        <pc:chgData name="Joel Rangel" userId="6dce1fe6d7e787bc" providerId="LiveId" clId="{FD344348-67D3-455D-8CB1-BDCF522FF4D9}" dt="2023-03-15T21:55:38.698" v="2544" actId="14100"/>
        <pc:sldMkLst>
          <pc:docMk/>
          <pc:sldMk cId="2860823034" sldId="263"/>
        </pc:sldMkLst>
        <pc:spChg chg="add mod topLvl">
          <ac:chgData name="Joel Rangel" userId="6dce1fe6d7e787bc" providerId="LiveId" clId="{FD344348-67D3-455D-8CB1-BDCF522FF4D9}" dt="2023-03-15T21:54:22.840" v="2538" actId="6549"/>
          <ac:spMkLst>
            <pc:docMk/>
            <pc:sldMk cId="2860823034" sldId="263"/>
            <ac:spMk id="3" creationId="{72804B0A-1958-DEE4-1B2A-3CCBD12B8AAE}"/>
          </ac:spMkLst>
        </pc:spChg>
        <pc:spChg chg="add mod ord topLvl">
          <ac:chgData name="Joel Rangel" userId="6dce1fe6d7e787bc" providerId="LiveId" clId="{FD344348-67D3-455D-8CB1-BDCF522FF4D9}" dt="2023-03-15T21:54:20.173" v="2536" actId="6549"/>
          <ac:spMkLst>
            <pc:docMk/>
            <pc:sldMk cId="2860823034" sldId="263"/>
            <ac:spMk id="7" creationId="{AE8288D1-4F49-2561-681C-4B015EA0E3AE}"/>
          </ac:spMkLst>
        </pc:spChg>
        <pc:spChg chg="mod">
          <ac:chgData name="Joel Rangel" userId="6dce1fe6d7e787bc" providerId="LiveId" clId="{FD344348-67D3-455D-8CB1-BDCF522FF4D9}" dt="2023-03-15T20:46:12.604" v="2255" actId="12789"/>
          <ac:spMkLst>
            <pc:docMk/>
            <pc:sldMk cId="2860823034" sldId="263"/>
            <ac:spMk id="25" creationId="{6D0E0031-6E23-443E-9923-B2DD1EDB3610}"/>
          </ac:spMkLst>
        </pc:spChg>
        <pc:spChg chg="mod">
          <ac:chgData name="Joel Rangel" userId="6dce1fe6d7e787bc" providerId="LiveId" clId="{FD344348-67D3-455D-8CB1-BDCF522FF4D9}" dt="2023-03-15T21:54:24.076" v="2539" actId="6549"/>
          <ac:spMkLst>
            <pc:docMk/>
            <pc:sldMk cId="2860823034" sldId="263"/>
            <ac:spMk id="28" creationId="{5773F70A-D8F3-FBF0-2F31-CE64F5E03F48}"/>
          </ac:spMkLst>
        </pc:spChg>
        <pc:spChg chg="mod">
          <ac:chgData name="Joel Rangel" userId="6dce1fe6d7e787bc" providerId="LiveId" clId="{FD344348-67D3-455D-8CB1-BDCF522FF4D9}" dt="2023-03-15T21:54:21.607" v="2537" actId="6549"/>
          <ac:spMkLst>
            <pc:docMk/>
            <pc:sldMk cId="2860823034" sldId="263"/>
            <ac:spMk id="31" creationId="{33A21ABE-E55E-6657-1618-7884DDB8323F}"/>
          </ac:spMkLst>
        </pc:spChg>
        <pc:spChg chg="mod">
          <ac:chgData name="Joel Rangel" userId="6dce1fe6d7e787bc" providerId="LiveId" clId="{FD344348-67D3-455D-8CB1-BDCF522FF4D9}" dt="2023-03-15T21:54:25.138" v="2540" actId="6549"/>
          <ac:spMkLst>
            <pc:docMk/>
            <pc:sldMk cId="2860823034" sldId="263"/>
            <ac:spMk id="34" creationId="{2EC62C77-5451-81E3-2FCD-775A7864CDCC}"/>
          </ac:spMkLst>
        </pc:spChg>
        <pc:spChg chg="add mod">
          <ac:chgData name="Joel Rangel" userId="6dce1fe6d7e787bc" providerId="LiveId" clId="{FD344348-67D3-455D-8CB1-BDCF522FF4D9}" dt="2023-03-15T21:50:16.803" v="2502" actId="164"/>
          <ac:spMkLst>
            <pc:docMk/>
            <pc:sldMk cId="2860823034" sldId="263"/>
            <ac:spMk id="39" creationId="{5AC37D9D-CF3F-B0A3-C08E-E558EA0E5A86}"/>
          </ac:spMkLst>
        </pc:spChg>
        <pc:spChg chg="add mod">
          <ac:chgData name="Joel Rangel" userId="6dce1fe6d7e787bc" providerId="LiveId" clId="{FD344348-67D3-455D-8CB1-BDCF522FF4D9}" dt="2023-03-15T21:50:16.803" v="2502" actId="164"/>
          <ac:spMkLst>
            <pc:docMk/>
            <pc:sldMk cId="2860823034" sldId="263"/>
            <ac:spMk id="40" creationId="{AB9BBE61-BE1F-3F8F-AE3B-E165EA7E12E4}"/>
          </ac:spMkLst>
        </pc:spChg>
        <pc:spChg chg="add mod">
          <ac:chgData name="Joel Rangel" userId="6dce1fe6d7e787bc" providerId="LiveId" clId="{FD344348-67D3-455D-8CB1-BDCF522FF4D9}" dt="2023-03-15T21:55:38.698" v="2544" actId="14100"/>
          <ac:spMkLst>
            <pc:docMk/>
            <pc:sldMk cId="2860823034" sldId="263"/>
            <ac:spMk id="45" creationId="{90B2CFC0-3515-B56F-9193-268E4F27D061}"/>
          </ac:spMkLst>
        </pc:spChg>
        <pc:spChg chg="mod">
          <ac:chgData name="Joel Rangel" userId="6dce1fe6d7e787bc" providerId="LiveId" clId="{FD344348-67D3-455D-8CB1-BDCF522FF4D9}" dt="2023-03-15T21:48:48.816" v="2489" actId="14100"/>
          <ac:spMkLst>
            <pc:docMk/>
            <pc:sldMk cId="2860823034" sldId="263"/>
            <ac:spMk id="1044" creationId="{E1FF096E-53F7-DBAC-8346-4D76998BD52C}"/>
          </ac:spMkLst>
        </pc:spChg>
        <pc:spChg chg="mod">
          <ac:chgData name="Joel Rangel" userId="6dce1fe6d7e787bc" providerId="LiveId" clId="{FD344348-67D3-455D-8CB1-BDCF522FF4D9}" dt="2023-03-15T21:49:06.739" v="2497" actId="1035"/>
          <ac:spMkLst>
            <pc:docMk/>
            <pc:sldMk cId="2860823034" sldId="263"/>
            <ac:spMk id="1045" creationId="{5CD5BE9E-EEB6-5B63-0F92-E85703E58E12}"/>
          </ac:spMkLst>
        </pc:spChg>
        <pc:spChg chg="mod">
          <ac:chgData name="Joel Rangel" userId="6dce1fe6d7e787bc" providerId="LiveId" clId="{FD344348-67D3-455D-8CB1-BDCF522FF4D9}" dt="2023-03-15T21:55:14.105" v="2542" actId="207"/>
          <ac:spMkLst>
            <pc:docMk/>
            <pc:sldMk cId="2860823034" sldId="263"/>
            <ac:spMk id="1051" creationId="{72EFAA1E-AA19-B3F7-6E77-9E6C51E37B05}"/>
          </ac:spMkLst>
        </pc:spChg>
        <pc:spChg chg="mod">
          <ac:chgData name="Joel Rangel" userId="6dce1fe6d7e787bc" providerId="LiveId" clId="{FD344348-67D3-455D-8CB1-BDCF522FF4D9}" dt="2023-03-15T21:50:16.803" v="2502" actId="164"/>
          <ac:spMkLst>
            <pc:docMk/>
            <pc:sldMk cId="2860823034" sldId="263"/>
            <ac:spMk id="1053" creationId="{37B07AF6-EF05-4DC7-8819-66CFF7F1A3CB}"/>
          </ac:spMkLst>
        </pc:spChg>
        <pc:grpChg chg="add del mod">
          <ac:chgData name="Joel Rangel" userId="6dce1fe6d7e787bc" providerId="LiveId" clId="{FD344348-67D3-455D-8CB1-BDCF522FF4D9}" dt="2023-03-15T21:45:02.410" v="2378" actId="478"/>
          <ac:grpSpMkLst>
            <pc:docMk/>
            <pc:sldMk cId="2860823034" sldId="263"/>
            <ac:grpSpMk id="13" creationId="{98AAA0A6-B7B5-7D32-0106-EE9FC7AB387B}"/>
          </ac:grpSpMkLst>
        </pc:grpChg>
        <pc:grpChg chg="add del mod">
          <ac:chgData name="Joel Rangel" userId="6dce1fe6d7e787bc" providerId="LiveId" clId="{FD344348-67D3-455D-8CB1-BDCF522FF4D9}" dt="2023-03-15T21:44:59.287" v="2377" actId="478"/>
          <ac:grpSpMkLst>
            <pc:docMk/>
            <pc:sldMk cId="2860823034" sldId="263"/>
            <ac:grpSpMk id="26" creationId="{1C8C7D6F-F332-D86B-E98C-A45E2B96ED43}"/>
          </ac:grpSpMkLst>
        </pc:grpChg>
        <pc:grpChg chg="add mod">
          <ac:chgData name="Joel Rangel" userId="6dce1fe6d7e787bc" providerId="LiveId" clId="{FD344348-67D3-455D-8CB1-BDCF522FF4D9}" dt="2023-03-15T21:50:16.803" v="2502" actId="164"/>
          <ac:grpSpMkLst>
            <pc:docMk/>
            <pc:sldMk cId="2860823034" sldId="263"/>
            <ac:grpSpMk id="27" creationId="{63AF8C7B-6A00-9CCE-5C87-54EF7167757D}"/>
          </ac:grpSpMkLst>
        </pc:grpChg>
        <pc:grpChg chg="add mod">
          <ac:chgData name="Joel Rangel" userId="6dce1fe6d7e787bc" providerId="LiveId" clId="{FD344348-67D3-455D-8CB1-BDCF522FF4D9}" dt="2023-03-15T21:50:16.803" v="2502" actId="164"/>
          <ac:grpSpMkLst>
            <pc:docMk/>
            <pc:sldMk cId="2860823034" sldId="263"/>
            <ac:grpSpMk id="30" creationId="{5A689BBC-02E1-C50E-DDA2-C2D4AE07A78A}"/>
          </ac:grpSpMkLst>
        </pc:grpChg>
        <pc:grpChg chg="add mod">
          <ac:chgData name="Joel Rangel" userId="6dce1fe6d7e787bc" providerId="LiveId" clId="{FD344348-67D3-455D-8CB1-BDCF522FF4D9}" dt="2023-03-15T21:50:16.803" v="2502" actId="164"/>
          <ac:grpSpMkLst>
            <pc:docMk/>
            <pc:sldMk cId="2860823034" sldId="263"/>
            <ac:grpSpMk id="33" creationId="{00264879-0966-F002-D9AB-EC2654AC7C20}"/>
          </ac:grpSpMkLst>
        </pc:grpChg>
        <pc:grpChg chg="add mod ord">
          <ac:chgData name="Joel Rangel" userId="6dce1fe6d7e787bc" providerId="LiveId" clId="{FD344348-67D3-455D-8CB1-BDCF522FF4D9}" dt="2023-03-15T21:50:16.803" v="2502" actId="164"/>
          <ac:grpSpMkLst>
            <pc:docMk/>
            <pc:sldMk cId="2860823034" sldId="263"/>
            <ac:grpSpMk id="38" creationId="{285925AE-F24E-5E73-4AC6-2F075B4ACDE1}"/>
          </ac:grpSpMkLst>
        </pc:grpChg>
        <pc:grpChg chg="add mod ord">
          <ac:chgData name="Joel Rangel" userId="6dce1fe6d7e787bc" providerId="LiveId" clId="{FD344348-67D3-455D-8CB1-BDCF522FF4D9}" dt="2023-03-15T21:51:41.253" v="2528" actId="1036"/>
          <ac:grpSpMkLst>
            <pc:docMk/>
            <pc:sldMk cId="2860823034" sldId="263"/>
            <ac:grpSpMk id="41" creationId="{171F93ED-2DAE-C31F-70A6-E38FE669C51B}"/>
          </ac:grpSpMkLst>
        </pc:grpChg>
        <pc:picChg chg="add mod">
          <ac:chgData name="Joel Rangel" userId="6dce1fe6d7e787bc" providerId="LiveId" clId="{FD344348-67D3-455D-8CB1-BDCF522FF4D9}" dt="2023-03-15T20:46:44.995" v="2267"/>
          <ac:picMkLst>
            <pc:docMk/>
            <pc:sldMk cId="2860823034" sldId="263"/>
            <ac:picMk id="5" creationId="{0ACADE32-CC1C-1703-94A7-2AD347601519}"/>
          </ac:picMkLst>
        </pc:picChg>
        <pc:picChg chg="add del mod topLvl">
          <ac:chgData name="Joel Rangel" userId="6dce1fe6d7e787bc" providerId="LiveId" clId="{FD344348-67D3-455D-8CB1-BDCF522FF4D9}" dt="2023-03-15T21:44:59.287" v="2377" actId="478"/>
          <ac:picMkLst>
            <pc:docMk/>
            <pc:sldMk cId="2860823034" sldId="263"/>
            <ac:picMk id="6" creationId="{4373F0BD-7990-EF0F-7BE3-634CAE8AEC87}"/>
          </ac:picMkLst>
        </pc:picChg>
        <pc:picChg chg="add del mod ord topLvl">
          <ac:chgData name="Joel Rangel" userId="6dce1fe6d7e787bc" providerId="LiveId" clId="{FD344348-67D3-455D-8CB1-BDCF522FF4D9}" dt="2023-03-15T21:45:02.410" v="2378" actId="478"/>
          <ac:picMkLst>
            <pc:docMk/>
            <pc:sldMk cId="2860823034" sldId="263"/>
            <ac:picMk id="10" creationId="{2261402F-550F-B0FE-E538-489E8E31517A}"/>
          </ac:picMkLst>
        </pc:picChg>
        <pc:picChg chg="mod">
          <ac:chgData name="Joel Rangel" userId="6dce1fe6d7e787bc" providerId="LiveId" clId="{FD344348-67D3-455D-8CB1-BDCF522FF4D9}" dt="2023-03-15T21:43:12.151" v="2326"/>
          <ac:picMkLst>
            <pc:docMk/>
            <pc:sldMk cId="2860823034" sldId="263"/>
            <ac:picMk id="29" creationId="{7A8E742C-7035-F197-AB4D-5F26827E0C93}"/>
          </ac:picMkLst>
        </pc:picChg>
        <pc:picChg chg="mod">
          <ac:chgData name="Joel Rangel" userId="6dce1fe6d7e787bc" providerId="LiveId" clId="{FD344348-67D3-455D-8CB1-BDCF522FF4D9}" dt="2023-03-15T21:43:55.755" v="2348"/>
          <ac:picMkLst>
            <pc:docMk/>
            <pc:sldMk cId="2860823034" sldId="263"/>
            <ac:picMk id="32" creationId="{32299595-E126-ADA5-F8DF-9B6DF71DF4D7}"/>
          </ac:picMkLst>
        </pc:picChg>
        <pc:picChg chg="mod">
          <ac:chgData name="Joel Rangel" userId="6dce1fe6d7e787bc" providerId="LiveId" clId="{FD344348-67D3-455D-8CB1-BDCF522FF4D9}" dt="2023-03-15T21:44:18.980" v="2359"/>
          <ac:picMkLst>
            <pc:docMk/>
            <pc:sldMk cId="2860823034" sldId="263"/>
            <ac:picMk id="35" creationId="{5B9C3601-2F9B-96F7-F216-57BD8B9569C8}"/>
          </ac:picMkLst>
        </pc:picChg>
        <pc:picChg chg="add mod">
          <ac:chgData name="Joel Rangel" userId="6dce1fe6d7e787bc" providerId="LiveId" clId="{FD344348-67D3-455D-8CB1-BDCF522FF4D9}" dt="2023-03-15T21:50:16.803" v="2502" actId="164"/>
          <ac:picMkLst>
            <pc:docMk/>
            <pc:sldMk cId="2860823034" sldId="263"/>
            <ac:picMk id="37" creationId="{6E08A825-3611-95A7-70C8-83FC659A072A}"/>
          </ac:picMkLst>
        </pc:picChg>
        <pc:picChg chg="mod">
          <ac:chgData name="Joel Rangel" userId="6dce1fe6d7e787bc" providerId="LiveId" clId="{FD344348-67D3-455D-8CB1-BDCF522FF4D9}" dt="2023-03-15T21:48:57.149" v="2490" actId="1076"/>
          <ac:picMkLst>
            <pc:docMk/>
            <pc:sldMk cId="2860823034" sldId="263"/>
            <ac:picMk id="1046" creationId="{3F02650D-135D-69B8-6F47-50A9A9E0627E}"/>
          </ac:picMkLst>
        </pc:picChg>
      </pc:sldChg>
      <pc:sldChg chg="modSp add mod">
        <pc:chgData name="Joel Rangel" userId="6dce1fe6d7e787bc" providerId="LiveId" clId="{FD344348-67D3-455D-8CB1-BDCF522FF4D9}" dt="2023-03-15T22:00:54.087" v="2565"/>
        <pc:sldMkLst>
          <pc:docMk/>
          <pc:sldMk cId="3854049808" sldId="264"/>
        </pc:sldMkLst>
        <pc:spChg chg="mod">
          <ac:chgData name="Joel Rangel" userId="6dce1fe6d7e787bc" providerId="LiveId" clId="{FD344348-67D3-455D-8CB1-BDCF522FF4D9}" dt="2023-03-15T22:00:54.087" v="2565"/>
          <ac:spMkLst>
            <pc:docMk/>
            <pc:sldMk cId="3854049808" sldId="264"/>
            <ac:spMk id="35" creationId="{A243651C-E5ED-E2D7-38F3-119B63E3F346}"/>
          </ac:spMkLst>
        </pc:spChg>
        <pc:spChg chg="mod">
          <ac:chgData name="Joel Rangel" userId="6dce1fe6d7e787bc" providerId="LiveId" clId="{FD344348-67D3-455D-8CB1-BDCF522FF4D9}" dt="2023-03-15T22:00:50.533" v="2564" actId="207"/>
          <ac:spMkLst>
            <pc:docMk/>
            <pc:sldMk cId="3854049808" sldId="264"/>
            <ac:spMk id="45" creationId="{F9B1C8A7-752F-B64C-B6EE-96E03EC4A295}"/>
          </ac:spMkLst>
        </pc:spChg>
        <pc:graphicFrameChg chg="mod modGraphic">
          <ac:chgData name="Joel Rangel" userId="6dce1fe6d7e787bc" providerId="LiveId" clId="{FD344348-67D3-455D-8CB1-BDCF522FF4D9}" dt="2023-03-15T22:00:43.380" v="2563"/>
          <ac:graphicFrameMkLst>
            <pc:docMk/>
            <pc:sldMk cId="3854049808" sldId="264"/>
            <ac:graphicFrameMk id="39" creationId="{7FE6E196-419A-3E92-70B7-B184D864DCFE}"/>
          </ac:graphicFrameMkLst>
        </pc:graphicFrameChg>
      </pc:sldChg>
      <pc:sldChg chg="delSp modSp new mod ord">
        <pc:chgData name="Joel Rangel" userId="6dce1fe6d7e787bc" providerId="LiveId" clId="{FD344348-67D3-455D-8CB1-BDCF522FF4D9}" dt="2023-03-19T16:44:56.457" v="3875"/>
        <pc:sldMkLst>
          <pc:docMk/>
          <pc:sldMk cId="435806170" sldId="265"/>
        </pc:sldMkLst>
        <pc:spChg chg="mod">
          <ac:chgData name="Joel Rangel" userId="6dce1fe6d7e787bc" providerId="LiveId" clId="{FD344348-67D3-455D-8CB1-BDCF522FF4D9}" dt="2023-03-15T22:02:06.109" v="2654" actId="122"/>
          <ac:spMkLst>
            <pc:docMk/>
            <pc:sldMk cId="435806170" sldId="265"/>
            <ac:spMk id="2" creationId="{F4051127-4F6A-77B6-350D-90D3CEBDFC2B}"/>
          </ac:spMkLst>
        </pc:spChg>
        <pc:spChg chg="del">
          <ac:chgData name="Joel Rangel" userId="6dce1fe6d7e787bc" providerId="LiveId" clId="{FD344348-67D3-455D-8CB1-BDCF522FF4D9}" dt="2023-03-15T22:01:05.255" v="2567" actId="478"/>
          <ac:spMkLst>
            <pc:docMk/>
            <pc:sldMk cId="435806170" sldId="265"/>
            <ac:spMk id="3" creationId="{65CEDB01-4C96-6D96-5D37-17F06728083A}"/>
          </ac:spMkLst>
        </pc:spChg>
      </pc:sldChg>
      <pc:sldChg chg="modSp add mod">
        <pc:chgData name="Joel Rangel" userId="6dce1fe6d7e787bc" providerId="LiveId" clId="{FD344348-67D3-455D-8CB1-BDCF522FF4D9}" dt="2023-03-15T22:02:03.153" v="2653" actId="122"/>
        <pc:sldMkLst>
          <pc:docMk/>
          <pc:sldMk cId="2826151291" sldId="266"/>
        </pc:sldMkLst>
        <pc:spChg chg="mod">
          <ac:chgData name="Joel Rangel" userId="6dce1fe6d7e787bc" providerId="LiveId" clId="{FD344348-67D3-455D-8CB1-BDCF522FF4D9}" dt="2023-03-15T22:02:03.153" v="2653" actId="122"/>
          <ac:spMkLst>
            <pc:docMk/>
            <pc:sldMk cId="2826151291" sldId="266"/>
            <ac:spMk id="2" creationId="{F4051127-4F6A-77B6-350D-90D3CEBDFC2B}"/>
          </ac:spMkLst>
        </pc:spChg>
      </pc:sldChg>
      <pc:sldChg chg="modSp add mod">
        <pc:chgData name="Joel Rangel" userId="6dce1fe6d7e787bc" providerId="LiveId" clId="{FD344348-67D3-455D-8CB1-BDCF522FF4D9}" dt="2023-03-15T22:25:30.020" v="3011" actId="20577"/>
        <pc:sldMkLst>
          <pc:docMk/>
          <pc:sldMk cId="3418251768" sldId="267"/>
        </pc:sldMkLst>
        <pc:spChg chg="mod">
          <ac:chgData name="Joel Rangel" userId="6dce1fe6d7e787bc" providerId="LiveId" clId="{FD344348-67D3-455D-8CB1-BDCF522FF4D9}" dt="2023-03-15T22:25:30.020" v="3011" actId="20577"/>
          <ac:spMkLst>
            <pc:docMk/>
            <pc:sldMk cId="3418251768" sldId="267"/>
            <ac:spMk id="2" creationId="{F4051127-4F6A-77B6-350D-90D3CEBDFC2B}"/>
          </ac:spMkLst>
        </pc:spChg>
      </pc:sldChg>
      <pc:sldChg chg="addSp delSp modSp add mod">
        <pc:chgData name="Joel Rangel" userId="6dce1fe6d7e787bc" providerId="LiveId" clId="{FD344348-67D3-455D-8CB1-BDCF522FF4D9}" dt="2023-03-15T22:59:09.193" v="3692" actId="164"/>
        <pc:sldMkLst>
          <pc:docMk/>
          <pc:sldMk cId="397306717" sldId="268"/>
        </pc:sldMkLst>
        <pc:spChg chg="del mod">
          <ac:chgData name="Joel Rangel" userId="6dce1fe6d7e787bc" providerId="LiveId" clId="{FD344348-67D3-455D-8CB1-BDCF522FF4D9}" dt="2023-03-15T22:28:38.736" v="3073" actId="478"/>
          <ac:spMkLst>
            <pc:docMk/>
            <pc:sldMk cId="397306717" sldId="268"/>
            <ac:spMk id="2" creationId="{681A8999-A63F-E3F8-1C22-8162D71AF579}"/>
          </ac:spMkLst>
        </pc:spChg>
        <pc:spChg chg="add mod">
          <ac:chgData name="Joel Rangel" userId="6dce1fe6d7e787bc" providerId="LiveId" clId="{FD344348-67D3-455D-8CB1-BDCF522FF4D9}" dt="2023-03-15T22:33:48.898" v="3078"/>
          <ac:spMkLst>
            <pc:docMk/>
            <pc:sldMk cId="397306717" sldId="268"/>
            <ac:spMk id="3" creationId="{B92B6578-F4CB-3EAC-70C4-25CB69A5B3F4}"/>
          </ac:spMkLst>
        </pc:spChg>
        <pc:spChg chg="add mod">
          <ac:chgData name="Joel Rangel" userId="6dce1fe6d7e787bc" providerId="LiveId" clId="{FD344348-67D3-455D-8CB1-BDCF522FF4D9}" dt="2023-03-15T22:45:11.861" v="3407" actId="14100"/>
          <ac:spMkLst>
            <pc:docMk/>
            <pc:sldMk cId="397306717" sldId="268"/>
            <ac:spMk id="5" creationId="{48514470-CCC3-57A3-72C7-545EC7C919E1}"/>
          </ac:spMkLst>
        </pc:spChg>
        <pc:spChg chg="add mod">
          <ac:chgData name="Joel Rangel" userId="6dce1fe6d7e787bc" providerId="LiveId" clId="{FD344348-67D3-455D-8CB1-BDCF522FF4D9}" dt="2023-03-15T22:35:17.625" v="3124" actId="20577"/>
          <ac:spMkLst>
            <pc:docMk/>
            <pc:sldMk cId="397306717" sldId="268"/>
            <ac:spMk id="7" creationId="{D3010D5D-03BB-4665-0118-3A971B5CF7BB}"/>
          </ac:spMkLst>
        </pc:spChg>
        <pc:spChg chg="add mod">
          <ac:chgData name="Joel Rangel" userId="6dce1fe6d7e787bc" providerId="LiveId" clId="{FD344348-67D3-455D-8CB1-BDCF522FF4D9}" dt="2023-03-15T22:49:43.213" v="3461" actId="1076"/>
          <ac:spMkLst>
            <pc:docMk/>
            <pc:sldMk cId="397306717" sldId="268"/>
            <ac:spMk id="26" creationId="{61E35A76-89ED-B979-3D84-932A9C96020B}"/>
          </ac:spMkLst>
        </pc:spChg>
        <pc:spChg chg="add mod">
          <ac:chgData name="Joel Rangel" userId="6dce1fe6d7e787bc" providerId="LiveId" clId="{FD344348-67D3-455D-8CB1-BDCF522FF4D9}" dt="2023-03-15T22:49:43.213" v="3461" actId="1076"/>
          <ac:spMkLst>
            <pc:docMk/>
            <pc:sldMk cId="397306717" sldId="268"/>
            <ac:spMk id="27" creationId="{592A3F33-697B-FCF8-25A3-27B9C927F2D1}"/>
          </ac:spMkLst>
        </pc:spChg>
        <pc:spChg chg="add mod">
          <ac:chgData name="Joel Rangel" userId="6dce1fe6d7e787bc" providerId="LiveId" clId="{FD344348-67D3-455D-8CB1-BDCF522FF4D9}" dt="2023-03-15T22:49:43.213" v="3461" actId="1076"/>
          <ac:spMkLst>
            <pc:docMk/>
            <pc:sldMk cId="397306717" sldId="268"/>
            <ac:spMk id="28" creationId="{9C79E210-EFDE-13CE-EEFF-359D142B0A87}"/>
          </ac:spMkLst>
        </pc:spChg>
        <pc:spChg chg="add mod">
          <ac:chgData name="Joel Rangel" userId="6dce1fe6d7e787bc" providerId="LiveId" clId="{FD344348-67D3-455D-8CB1-BDCF522FF4D9}" dt="2023-03-15T22:49:43.213" v="3461" actId="1076"/>
          <ac:spMkLst>
            <pc:docMk/>
            <pc:sldMk cId="397306717" sldId="268"/>
            <ac:spMk id="29" creationId="{3A252255-F428-0F22-00E8-17EC5C83FEDC}"/>
          </ac:spMkLst>
        </pc:spChg>
        <pc:spChg chg="add mod">
          <ac:chgData name="Joel Rangel" userId="6dce1fe6d7e787bc" providerId="LiveId" clId="{FD344348-67D3-455D-8CB1-BDCF522FF4D9}" dt="2023-03-15T22:49:49.699" v="3462" actId="1076"/>
          <ac:spMkLst>
            <pc:docMk/>
            <pc:sldMk cId="397306717" sldId="268"/>
            <ac:spMk id="31" creationId="{4FADBEA4-8635-7813-1346-9CE2A3FA890F}"/>
          </ac:spMkLst>
        </pc:spChg>
        <pc:spChg chg="add mod">
          <ac:chgData name="Joel Rangel" userId="6dce1fe6d7e787bc" providerId="LiveId" clId="{FD344348-67D3-455D-8CB1-BDCF522FF4D9}" dt="2023-03-15T22:59:09.193" v="3692" actId="164"/>
          <ac:spMkLst>
            <pc:docMk/>
            <pc:sldMk cId="397306717" sldId="268"/>
            <ac:spMk id="34" creationId="{8FBEBE88-5E1F-A97E-C4BC-4C025D8BA30A}"/>
          </ac:spMkLst>
        </pc:spChg>
        <pc:spChg chg="add del mod">
          <ac:chgData name="Joel Rangel" userId="6dce1fe6d7e787bc" providerId="LiveId" clId="{FD344348-67D3-455D-8CB1-BDCF522FF4D9}" dt="2023-03-15T22:46:10.695" v="3419" actId="478"/>
          <ac:spMkLst>
            <pc:docMk/>
            <pc:sldMk cId="397306717" sldId="268"/>
            <ac:spMk id="35" creationId="{574756D8-F1C3-9E99-F24D-DF04787C9B81}"/>
          </ac:spMkLst>
        </pc:spChg>
        <pc:spChg chg="mod">
          <ac:chgData name="Joel Rangel" userId="6dce1fe6d7e787bc" providerId="LiveId" clId="{FD344348-67D3-455D-8CB1-BDCF522FF4D9}" dt="2023-03-15T22:51:31.782" v="3493"/>
          <ac:spMkLst>
            <pc:docMk/>
            <pc:sldMk cId="397306717" sldId="268"/>
            <ac:spMk id="37" creationId="{CAE59010-2ECD-40A5-7AEB-0F7F39E97901}"/>
          </ac:spMkLst>
        </pc:spChg>
        <pc:spChg chg="mod">
          <ac:chgData name="Joel Rangel" userId="6dce1fe6d7e787bc" providerId="LiveId" clId="{FD344348-67D3-455D-8CB1-BDCF522FF4D9}" dt="2023-03-15T22:51:31.782" v="3493"/>
          <ac:spMkLst>
            <pc:docMk/>
            <pc:sldMk cId="397306717" sldId="268"/>
            <ac:spMk id="40" creationId="{8CB39BE2-5AAF-54EA-2E94-E585D23F2C4A}"/>
          </ac:spMkLst>
        </pc:spChg>
        <pc:spChg chg="mod">
          <ac:chgData name="Joel Rangel" userId="6dce1fe6d7e787bc" providerId="LiveId" clId="{FD344348-67D3-455D-8CB1-BDCF522FF4D9}" dt="2023-03-15T22:51:49.576" v="3497"/>
          <ac:spMkLst>
            <pc:docMk/>
            <pc:sldMk cId="397306717" sldId="268"/>
            <ac:spMk id="44" creationId="{D8559056-035B-DF7D-FB7A-CA18A0147A2B}"/>
          </ac:spMkLst>
        </pc:spChg>
        <pc:spChg chg="mod">
          <ac:chgData name="Joel Rangel" userId="6dce1fe6d7e787bc" providerId="LiveId" clId="{FD344348-67D3-455D-8CB1-BDCF522FF4D9}" dt="2023-03-15T22:53:37.504" v="3554" actId="207"/>
          <ac:spMkLst>
            <pc:docMk/>
            <pc:sldMk cId="397306717" sldId="268"/>
            <ac:spMk id="47" creationId="{C8D1A9A4-9C70-BA3E-9639-F9262D78CF9A}"/>
          </ac:spMkLst>
        </pc:spChg>
        <pc:spChg chg="add mod">
          <ac:chgData name="Joel Rangel" userId="6dce1fe6d7e787bc" providerId="LiveId" clId="{FD344348-67D3-455D-8CB1-BDCF522FF4D9}" dt="2023-03-15T22:54:22.988" v="3573" actId="164"/>
          <ac:spMkLst>
            <pc:docMk/>
            <pc:sldMk cId="397306717" sldId="268"/>
            <ac:spMk id="49" creationId="{007ED634-ECA3-AA88-A3BD-3F0E73D49FB0}"/>
          </ac:spMkLst>
        </pc:spChg>
        <pc:spChg chg="mod topLvl">
          <ac:chgData name="Joel Rangel" userId="6dce1fe6d7e787bc" providerId="LiveId" clId="{FD344348-67D3-455D-8CB1-BDCF522FF4D9}" dt="2023-03-15T22:54:37.302" v="3577" actId="164"/>
          <ac:spMkLst>
            <pc:docMk/>
            <pc:sldMk cId="397306717" sldId="268"/>
            <ac:spMk id="52" creationId="{2506D24B-31C3-3DE9-0628-616371E8E500}"/>
          </ac:spMkLst>
        </pc:spChg>
        <pc:grpChg chg="add mod">
          <ac:chgData name="Joel Rangel" userId="6dce1fe6d7e787bc" providerId="LiveId" clId="{FD344348-67D3-455D-8CB1-BDCF522FF4D9}" dt="2023-03-15T22:49:43.213" v="3461" actId="1076"/>
          <ac:grpSpMkLst>
            <pc:docMk/>
            <pc:sldMk cId="397306717" sldId="268"/>
            <ac:grpSpMk id="10" creationId="{7FFF1486-3ACB-1468-DA2C-A07CDB076CB8}"/>
          </ac:grpSpMkLst>
        </pc:grpChg>
        <pc:grpChg chg="add del mod">
          <ac:chgData name="Joel Rangel" userId="6dce1fe6d7e787bc" providerId="LiveId" clId="{FD344348-67D3-455D-8CB1-BDCF522FF4D9}" dt="2023-03-15T22:51:38.658" v="3496" actId="478"/>
          <ac:grpSpMkLst>
            <pc:docMk/>
            <pc:sldMk cId="397306717" sldId="268"/>
            <ac:grpSpMk id="36" creationId="{994B0E83-8ED7-B511-2F2A-086AB04A4C13}"/>
          </ac:grpSpMkLst>
        </pc:grpChg>
        <pc:grpChg chg="add del mod">
          <ac:chgData name="Joel Rangel" userId="6dce1fe6d7e787bc" providerId="LiveId" clId="{FD344348-67D3-455D-8CB1-BDCF522FF4D9}" dt="2023-03-15T22:51:38.658" v="3496" actId="478"/>
          <ac:grpSpMkLst>
            <pc:docMk/>
            <pc:sldMk cId="397306717" sldId="268"/>
            <ac:grpSpMk id="39" creationId="{14889230-7CCC-4DF1-5E5E-982FD609245E}"/>
          </ac:grpSpMkLst>
        </pc:grpChg>
        <pc:grpChg chg="add del mod">
          <ac:chgData name="Joel Rangel" userId="6dce1fe6d7e787bc" providerId="LiveId" clId="{FD344348-67D3-455D-8CB1-BDCF522FF4D9}" dt="2023-03-15T22:55:08.300" v="3592" actId="478"/>
          <ac:grpSpMkLst>
            <pc:docMk/>
            <pc:sldMk cId="397306717" sldId="268"/>
            <ac:grpSpMk id="43" creationId="{6D869BE3-3A77-04D4-164F-BA33CD26D31E}"/>
          </ac:grpSpMkLst>
        </pc:grpChg>
        <pc:grpChg chg="add mod">
          <ac:chgData name="Joel Rangel" userId="6dce1fe6d7e787bc" providerId="LiveId" clId="{FD344348-67D3-455D-8CB1-BDCF522FF4D9}" dt="2023-03-15T22:55:06.050" v="3591" actId="1076"/>
          <ac:grpSpMkLst>
            <pc:docMk/>
            <pc:sldMk cId="397306717" sldId="268"/>
            <ac:grpSpMk id="46" creationId="{3FB66EC1-A7AE-F2F9-E84D-97652725D6A9}"/>
          </ac:grpSpMkLst>
        </pc:grpChg>
        <pc:grpChg chg="add del mod">
          <ac:chgData name="Joel Rangel" userId="6dce1fe6d7e787bc" providerId="LiveId" clId="{FD344348-67D3-455D-8CB1-BDCF522FF4D9}" dt="2023-03-15T22:53:02.967" v="3542" actId="478"/>
          <ac:grpSpMkLst>
            <pc:docMk/>
            <pc:sldMk cId="397306717" sldId="268"/>
            <ac:grpSpMk id="51" creationId="{2C9A6636-0B45-C40B-92F0-47EBE7D74AA0}"/>
          </ac:grpSpMkLst>
        </pc:grpChg>
        <pc:grpChg chg="add mod">
          <ac:chgData name="Joel Rangel" userId="6dce1fe6d7e787bc" providerId="LiveId" clId="{FD344348-67D3-455D-8CB1-BDCF522FF4D9}" dt="2023-03-15T22:55:00.177" v="3590" actId="1076"/>
          <ac:grpSpMkLst>
            <pc:docMk/>
            <pc:sldMk cId="397306717" sldId="268"/>
            <ac:grpSpMk id="55" creationId="{99F62DF5-EE0F-BACE-4ABB-E397AEF0E08F}"/>
          </ac:grpSpMkLst>
        </pc:grpChg>
        <pc:grpChg chg="add mod">
          <ac:chgData name="Joel Rangel" userId="6dce1fe6d7e787bc" providerId="LiveId" clId="{FD344348-67D3-455D-8CB1-BDCF522FF4D9}" dt="2023-03-15T22:54:48.568" v="3589" actId="1036"/>
          <ac:grpSpMkLst>
            <pc:docMk/>
            <pc:sldMk cId="397306717" sldId="268"/>
            <ac:grpSpMk id="56" creationId="{802514BB-2CB8-8083-0B98-20DDD2005118}"/>
          </ac:grpSpMkLst>
        </pc:grpChg>
        <pc:grpChg chg="add mod">
          <ac:chgData name="Joel Rangel" userId="6dce1fe6d7e787bc" providerId="LiveId" clId="{FD344348-67D3-455D-8CB1-BDCF522FF4D9}" dt="2023-03-15T22:59:09.193" v="3692" actId="164"/>
          <ac:grpSpMkLst>
            <pc:docMk/>
            <pc:sldMk cId="397306717" sldId="268"/>
            <ac:grpSpMk id="57" creationId="{6381F11D-1548-8EB5-29DB-8184DB4A96B4}"/>
          </ac:grpSpMkLst>
        </pc:grpChg>
        <pc:graphicFrameChg chg="add mod modGraphic">
          <ac:chgData name="Joel Rangel" userId="6dce1fe6d7e787bc" providerId="LiveId" clId="{FD344348-67D3-455D-8CB1-BDCF522FF4D9}" dt="2023-03-15T22:50:59.264" v="3492"/>
          <ac:graphicFrameMkLst>
            <pc:docMk/>
            <pc:sldMk cId="397306717" sldId="268"/>
            <ac:graphicFrameMk id="13" creationId="{FA5E95E5-1E93-945F-BF1A-93E93338389D}"/>
          </ac:graphicFrameMkLst>
        </pc:graphicFrameChg>
        <pc:graphicFrameChg chg="modGraphic">
          <ac:chgData name="Joel Rangel" userId="6dce1fe6d7e787bc" providerId="LiveId" clId="{FD344348-67D3-455D-8CB1-BDCF522FF4D9}" dt="2023-03-15T22:29:07.238" v="3075"/>
          <ac:graphicFrameMkLst>
            <pc:docMk/>
            <pc:sldMk cId="397306717" sldId="268"/>
            <ac:graphicFrameMk id="19" creationId="{5D4C7206-1970-8A46-14E1-6D4DEB78BF7E}"/>
          </ac:graphicFrameMkLst>
        </pc:graphicFrameChg>
        <pc:graphicFrameChg chg="add del mod modGraphic">
          <ac:chgData name="Joel Rangel" userId="6dce1fe6d7e787bc" providerId="LiveId" clId="{FD344348-67D3-455D-8CB1-BDCF522FF4D9}" dt="2023-03-15T22:37:54.209" v="3171" actId="478"/>
          <ac:graphicFrameMkLst>
            <pc:docMk/>
            <pc:sldMk cId="397306717" sldId="268"/>
            <ac:graphicFrameMk id="25" creationId="{85B0B600-39A3-47DC-ED43-4AEED37829BF}"/>
          </ac:graphicFrameMkLst>
        </pc:graphicFrameChg>
        <pc:picChg chg="add mod">
          <ac:chgData name="Joel Rangel" userId="6dce1fe6d7e787bc" providerId="LiveId" clId="{FD344348-67D3-455D-8CB1-BDCF522FF4D9}" dt="2023-03-15T22:41:34.840" v="3283" actId="207"/>
          <ac:picMkLst>
            <pc:docMk/>
            <pc:sldMk cId="397306717" sldId="268"/>
            <ac:picMk id="6" creationId="{29E7C7F2-93A4-2D97-536E-2C1481381324}"/>
          </ac:picMkLst>
        </pc:picChg>
        <pc:picChg chg="add mod">
          <ac:chgData name="Joel Rangel" userId="6dce1fe6d7e787bc" providerId="LiveId" clId="{FD344348-67D3-455D-8CB1-BDCF522FF4D9}" dt="2023-03-15T22:49:43.213" v="3461" actId="1076"/>
          <ac:picMkLst>
            <pc:docMk/>
            <pc:sldMk cId="397306717" sldId="268"/>
            <ac:picMk id="30" creationId="{C1253F05-D9A1-36BF-6B2D-0FAD5F0A0574}"/>
          </ac:picMkLst>
        </pc:picChg>
        <pc:picChg chg="add mod ord">
          <ac:chgData name="Joel Rangel" userId="6dce1fe6d7e787bc" providerId="LiveId" clId="{FD344348-67D3-455D-8CB1-BDCF522FF4D9}" dt="2023-03-15T22:59:09.193" v="3692" actId="164"/>
          <ac:picMkLst>
            <pc:docMk/>
            <pc:sldMk cId="397306717" sldId="268"/>
            <ac:picMk id="33" creationId="{75BEB5B9-8F84-B3E0-3991-EE31F3BC0EC4}"/>
          </ac:picMkLst>
        </pc:picChg>
        <pc:picChg chg="mod">
          <ac:chgData name="Joel Rangel" userId="6dce1fe6d7e787bc" providerId="LiveId" clId="{FD344348-67D3-455D-8CB1-BDCF522FF4D9}" dt="2023-03-15T22:51:31.782" v="3493"/>
          <ac:picMkLst>
            <pc:docMk/>
            <pc:sldMk cId="397306717" sldId="268"/>
            <ac:picMk id="38" creationId="{7B282A85-1B4E-26E1-F3BD-EFDCAB70D2E5}"/>
          </ac:picMkLst>
        </pc:picChg>
        <pc:picChg chg="mod">
          <ac:chgData name="Joel Rangel" userId="6dce1fe6d7e787bc" providerId="LiveId" clId="{FD344348-67D3-455D-8CB1-BDCF522FF4D9}" dt="2023-03-15T22:51:31.782" v="3493"/>
          <ac:picMkLst>
            <pc:docMk/>
            <pc:sldMk cId="397306717" sldId="268"/>
            <ac:picMk id="41" creationId="{66F5F0CC-DF35-06A8-8D77-4BF212623656}"/>
          </ac:picMkLst>
        </pc:picChg>
        <pc:picChg chg="add del mod">
          <ac:chgData name="Joel Rangel" userId="6dce1fe6d7e787bc" providerId="LiveId" clId="{FD344348-67D3-455D-8CB1-BDCF522FF4D9}" dt="2023-03-15T22:51:38.658" v="3496" actId="478"/>
          <ac:picMkLst>
            <pc:docMk/>
            <pc:sldMk cId="397306717" sldId="268"/>
            <ac:picMk id="42" creationId="{7D104619-7A5C-87A9-5B61-4E03A9A97DFD}"/>
          </ac:picMkLst>
        </pc:picChg>
        <pc:picChg chg="mod">
          <ac:chgData name="Joel Rangel" userId="6dce1fe6d7e787bc" providerId="LiveId" clId="{FD344348-67D3-455D-8CB1-BDCF522FF4D9}" dt="2023-03-15T22:51:49.576" v="3497"/>
          <ac:picMkLst>
            <pc:docMk/>
            <pc:sldMk cId="397306717" sldId="268"/>
            <ac:picMk id="45" creationId="{FEDC3320-5DC5-C39A-A39D-8F3EA7D8B7AE}"/>
          </ac:picMkLst>
        </pc:picChg>
        <pc:picChg chg="mod">
          <ac:chgData name="Joel Rangel" userId="6dce1fe6d7e787bc" providerId="LiveId" clId="{FD344348-67D3-455D-8CB1-BDCF522FF4D9}" dt="2023-03-15T22:54:06.986" v="3570" actId="1076"/>
          <ac:picMkLst>
            <pc:docMk/>
            <pc:sldMk cId="397306717" sldId="268"/>
            <ac:picMk id="48" creationId="{E69800ED-6D59-EDE1-B5F6-37951AB8E1B6}"/>
          </ac:picMkLst>
        </pc:picChg>
        <pc:picChg chg="add mod">
          <ac:chgData name="Joel Rangel" userId="6dce1fe6d7e787bc" providerId="LiveId" clId="{FD344348-67D3-455D-8CB1-BDCF522FF4D9}" dt="2023-03-15T22:54:22.988" v="3573" actId="164"/>
          <ac:picMkLst>
            <pc:docMk/>
            <pc:sldMk cId="397306717" sldId="268"/>
            <ac:picMk id="50" creationId="{AD040C91-C453-B0CD-F5C2-6B42C38A42BC}"/>
          </ac:picMkLst>
        </pc:picChg>
        <pc:picChg chg="del mod topLvl">
          <ac:chgData name="Joel Rangel" userId="6dce1fe6d7e787bc" providerId="LiveId" clId="{FD344348-67D3-455D-8CB1-BDCF522FF4D9}" dt="2023-03-15T22:53:02.967" v="3542" actId="478"/>
          <ac:picMkLst>
            <pc:docMk/>
            <pc:sldMk cId="397306717" sldId="268"/>
            <ac:picMk id="53" creationId="{9FF62EB4-B96D-1A3C-6AF4-996B44F7B1AA}"/>
          </ac:picMkLst>
        </pc:picChg>
        <pc:picChg chg="add mod">
          <ac:chgData name="Joel Rangel" userId="6dce1fe6d7e787bc" providerId="LiveId" clId="{FD344348-67D3-455D-8CB1-BDCF522FF4D9}" dt="2023-03-15T22:54:37.302" v="3577" actId="164"/>
          <ac:picMkLst>
            <pc:docMk/>
            <pc:sldMk cId="397306717" sldId="268"/>
            <ac:picMk id="54" creationId="{46B05C8B-6012-F252-BCF5-8C5D038DC278}"/>
          </ac:picMkLst>
        </pc:picChg>
      </pc:sldChg>
      <pc:sldChg chg="addSp delSp modSp add mod">
        <pc:chgData name="Joel Rangel" userId="6dce1fe6d7e787bc" providerId="LiveId" clId="{FD344348-67D3-455D-8CB1-BDCF522FF4D9}" dt="2023-03-15T23:06:36.890" v="3873" actId="1035"/>
        <pc:sldMkLst>
          <pc:docMk/>
          <pc:sldMk cId="2504340701" sldId="269"/>
        </pc:sldMkLst>
        <pc:spChg chg="add mod">
          <ac:chgData name="Joel Rangel" userId="6dce1fe6d7e787bc" providerId="LiveId" clId="{FD344348-67D3-455D-8CB1-BDCF522FF4D9}" dt="2023-03-15T22:56:48.637" v="3594"/>
          <ac:spMkLst>
            <pc:docMk/>
            <pc:sldMk cId="2504340701" sldId="269"/>
            <ac:spMk id="2" creationId="{83B6935E-41AB-27D3-B627-C5CF23A8FF96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26" creationId="{E0E78742-65B4-46C0-E184-5E3FFEAA9AD9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27" creationId="{E747FD0B-582F-671A-FFBF-B9124A6B9F46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28" creationId="{96C3A8A7-EEA6-2FB8-F7D1-954BF0CA48B7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37" creationId="{03306995-1707-6648-CA6B-4CB34E968785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39" creationId="{AA4E37A2-2888-E86E-E2BD-F08A844A36A2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45" creationId="{B16441AC-09C6-8B1E-BBCC-E4CE7BDA3BDB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57" creationId="{D861C0F6-54A3-9434-B05F-D59EE30B984C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59" creationId="{0E959C57-6AAB-E13C-C443-0ACFCBA69429}"/>
          </ac:spMkLst>
        </pc:spChg>
        <pc:spChg chg="add del mod">
          <ac:chgData name="Joel Rangel" userId="6dce1fe6d7e787bc" providerId="LiveId" clId="{FD344348-67D3-455D-8CB1-BDCF522FF4D9}" dt="2023-03-15T22:57:17.829" v="3596"/>
          <ac:spMkLst>
            <pc:docMk/>
            <pc:sldMk cId="2504340701" sldId="269"/>
            <ac:spMk id="61" creationId="{64471A91-B7AC-B0CF-6EEE-72221F952113}"/>
          </ac:spMkLst>
        </pc:spChg>
        <pc:spChg chg="mod topLvl">
          <ac:chgData name="Joel Rangel" userId="6dce1fe6d7e787bc" providerId="LiveId" clId="{FD344348-67D3-455D-8CB1-BDCF522FF4D9}" dt="2023-03-15T23:05:12.189" v="3864" actId="165"/>
          <ac:spMkLst>
            <pc:docMk/>
            <pc:sldMk cId="2504340701" sldId="269"/>
            <ac:spMk id="1039" creationId="{B20BA3AE-D26F-E454-A5F9-ED32947DF92B}"/>
          </ac:spMkLst>
        </pc:spChg>
        <pc:spChg chg="mod topLvl">
          <ac:chgData name="Joel Rangel" userId="6dce1fe6d7e787bc" providerId="LiveId" clId="{FD344348-67D3-455D-8CB1-BDCF522FF4D9}" dt="2023-03-15T23:06:36.890" v="3873" actId="1035"/>
          <ac:spMkLst>
            <pc:docMk/>
            <pc:sldMk cId="2504340701" sldId="269"/>
            <ac:spMk id="1041" creationId="{C729C96B-5D04-EB96-637B-B83FFA4A8956}"/>
          </ac:spMkLst>
        </pc:spChg>
        <pc:spChg chg="del mod">
          <ac:chgData name="Joel Rangel" userId="6dce1fe6d7e787bc" providerId="LiveId" clId="{FD344348-67D3-455D-8CB1-BDCF522FF4D9}" dt="2023-03-15T22:57:50.174" v="3637" actId="478"/>
          <ac:spMkLst>
            <pc:docMk/>
            <pc:sldMk cId="2504340701" sldId="269"/>
            <ac:spMk id="1044" creationId="{0A620285-33CA-AF9F-906A-F4A0B2DE12F0}"/>
          </ac:spMkLst>
        </pc:spChg>
        <pc:spChg chg="mod topLvl">
          <ac:chgData name="Joel Rangel" userId="6dce1fe6d7e787bc" providerId="LiveId" clId="{FD344348-67D3-455D-8CB1-BDCF522FF4D9}" dt="2023-03-15T23:05:12.189" v="3864" actId="165"/>
          <ac:spMkLst>
            <pc:docMk/>
            <pc:sldMk cId="2504340701" sldId="269"/>
            <ac:spMk id="1050" creationId="{F2C22E9E-FE0C-1A53-BA72-75E1772EDDDF}"/>
          </ac:spMkLst>
        </pc:spChg>
        <pc:spChg chg="mod topLvl">
          <ac:chgData name="Joel Rangel" userId="6dce1fe6d7e787bc" providerId="LiveId" clId="{FD344348-67D3-455D-8CB1-BDCF522FF4D9}" dt="2023-03-15T23:06:36.890" v="3873" actId="1035"/>
          <ac:spMkLst>
            <pc:docMk/>
            <pc:sldMk cId="2504340701" sldId="269"/>
            <ac:spMk id="1051" creationId="{FAE2C6AC-018C-BC23-772B-94FC9A081153}"/>
          </ac:spMkLst>
        </pc:spChg>
        <pc:spChg chg="mod">
          <ac:chgData name="Joel Rangel" userId="6dce1fe6d7e787bc" providerId="LiveId" clId="{FD344348-67D3-455D-8CB1-BDCF522FF4D9}" dt="2023-03-15T23:05:12.189" v="3864" actId="165"/>
          <ac:spMkLst>
            <pc:docMk/>
            <pc:sldMk cId="2504340701" sldId="269"/>
            <ac:spMk id="1052" creationId="{393FF339-C692-FB74-F59B-6AB8731ECBA9}"/>
          </ac:spMkLst>
        </pc:spChg>
        <pc:spChg chg="mod">
          <ac:chgData name="Joel Rangel" userId="6dce1fe6d7e787bc" providerId="LiveId" clId="{FD344348-67D3-455D-8CB1-BDCF522FF4D9}" dt="2023-03-15T23:05:12.189" v="3864" actId="165"/>
          <ac:spMkLst>
            <pc:docMk/>
            <pc:sldMk cId="2504340701" sldId="269"/>
            <ac:spMk id="1053" creationId="{1AD82DDB-E3AE-386E-13EA-720CE112CB46}"/>
          </ac:spMkLst>
        </pc:spChg>
        <pc:spChg chg="del mod">
          <ac:chgData name="Joel Rangel" userId="6dce1fe6d7e787bc" providerId="LiveId" clId="{FD344348-67D3-455D-8CB1-BDCF522FF4D9}" dt="2023-03-15T23:00:20.430" v="3713" actId="478"/>
          <ac:spMkLst>
            <pc:docMk/>
            <pc:sldMk cId="2504340701" sldId="269"/>
            <ac:spMk id="1055" creationId="{0E911CE1-209B-488B-38F3-513DA3A73E98}"/>
          </ac:spMkLst>
        </pc:spChg>
        <pc:spChg chg="del mod">
          <ac:chgData name="Joel Rangel" userId="6dce1fe6d7e787bc" providerId="LiveId" clId="{FD344348-67D3-455D-8CB1-BDCF522FF4D9}" dt="2023-03-15T22:58:04.976" v="3640" actId="478"/>
          <ac:spMkLst>
            <pc:docMk/>
            <pc:sldMk cId="2504340701" sldId="269"/>
            <ac:spMk id="1057" creationId="{F461C0A3-906A-70F8-790E-8651961D61B1}"/>
          </ac:spMkLst>
        </pc:spChg>
        <pc:spChg chg="mod">
          <ac:chgData name="Joel Rangel" userId="6dce1fe6d7e787bc" providerId="LiveId" clId="{FD344348-67D3-455D-8CB1-BDCF522FF4D9}" dt="2023-03-15T23:05:12.189" v="3864" actId="165"/>
          <ac:spMkLst>
            <pc:docMk/>
            <pc:sldMk cId="2504340701" sldId="269"/>
            <ac:spMk id="1059" creationId="{913273F4-E466-4D1E-2714-27C92B76D248}"/>
          </ac:spMkLst>
        </pc:spChg>
        <pc:spChg chg="mod">
          <ac:chgData name="Joel Rangel" userId="6dce1fe6d7e787bc" providerId="LiveId" clId="{FD344348-67D3-455D-8CB1-BDCF522FF4D9}" dt="2023-03-15T22:59:22.981" v="3693"/>
          <ac:spMkLst>
            <pc:docMk/>
            <pc:sldMk cId="2504340701" sldId="269"/>
            <ac:spMk id="1062" creationId="{EED188B7-DFCE-71A9-F222-36435BB9B7CB}"/>
          </ac:spMkLst>
        </pc:spChg>
        <pc:spChg chg="mod">
          <ac:chgData name="Joel Rangel" userId="6dce1fe6d7e787bc" providerId="LiveId" clId="{FD344348-67D3-455D-8CB1-BDCF522FF4D9}" dt="2023-03-15T22:59:22.981" v="3693"/>
          <ac:spMkLst>
            <pc:docMk/>
            <pc:sldMk cId="2504340701" sldId="269"/>
            <ac:spMk id="1066" creationId="{38E404E8-C44A-6BB9-F288-7F06A6EB4CC4}"/>
          </ac:spMkLst>
        </pc:spChg>
        <pc:spChg chg="mod">
          <ac:chgData name="Joel Rangel" userId="6dce1fe6d7e787bc" providerId="LiveId" clId="{FD344348-67D3-455D-8CB1-BDCF522FF4D9}" dt="2023-03-15T23:00:21.985" v="3714"/>
          <ac:spMkLst>
            <pc:docMk/>
            <pc:sldMk cId="2504340701" sldId="269"/>
            <ac:spMk id="1069" creationId="{0B2A2CD2-774B-CD24-493B-4C50EDBDE94C}"/>
          </ac:spMkLst>
        </pc:spChg>
        <pc:spChg chg="mod">
          <ac:chgData name="Joel Rangel" userId="6dce1fe6d7e787bc" providerId="LiveId" clId="{FD344348-67D3-455D-8CB1-BDCF522FF4D9}" dt="2023-03-15T23:00:32.806" v="3717"/>
          <ac:spMkLst>
            <pc:docMk/>
            <pc:sldMk cId="2504340701" sldId="269"/>
            <ac:spMk id="1072" creationId="{E7499932-D7AC-0515-7F6C-EBE92364A840}"/>
          </ac:spMkLst>
        </pc:spChg>
        <pc:spChg chg="add mod">
          <ac:chgData name="Joel Rangel" userId="6dce1fe6d7e787bc" providerId="LiveId" clId="{FD344348-67D3-455D-8CB1-BDCF522FF4D9}" dt="2023-03-15T23:05:03.065" v="3863" actId="1036"/>
          <ac:spMkLst>
            <pc:docMk/>
            <pc:sldMk cId="2504340701" sldId="269"/>
            <ac:spMk id="1074" creationId="{E40B08D1-B22A-990C-3609-8B32154818E9}"/>
          </ac:spMkLst>
        </pc:spChg>
        <pc:spChg chg="add mod">
          <ac:chgData name="Joel Rangel" userId="6dce1fe6d7e787bc" providerId="LiveId" clId="{FD344348-67D3-455D-8CB1-BDCF522FF4D9}" dt="2023-03-15T23:05:03.065" v="3863" actId="1036"/>
          <ac:spMkLst>
            <pc:docMk/>
            <pc:sldMk cId="2504340701" sldId="269"/>
            <ac:spMk id="1075" creationId="{27B0FB34-B438-8875-F3C8-3A5FD86F71ED}"/>
          </ac:spMkLst>
        </pc:spChg>
        <pc:spChg chg="add mod">
          <ac:chgData name="Joel Rangel" userId="6dce1fe6d7e787bc" providerId="LiveId" clId="{FD344348-67D3-455D-8CB1-BDCF522FF4D9}" dt="2023-03-15T23:05:03.065" v="3863" actId="1036"/>
          <ac:spMkLst>
            <pc:docMk/>
            <pc:sldMk cId="2504340701" sldId="269"/>
            <ac:spMk id="1076" creationId="{B34CCB0F-036D-FCA3-CCB4-4D3557EE7770}"/>
          </ac:spMkLst>
        </pc:spChg>
        <pc:spChg chg="add mod">
          <ac:chgData name="Joel Rangel" userId="6dce1fe6d7e787bc" providerId="LiveId" clId="{FD344348-67D3-455D-8CB1-BDCF522FF4D9}" dt="2023-03-15T23:03:31.883" v="3837" actId="21"/>
          <ac:spMkLst>
            <pc:docMk/>
            <pc:sldMk cId="2504340701" sldId="269"/>
            <ac:spMk id="1078" creationId="{1B04964A-4269-A8BD-21F3-FC57668513EE}"/>
          </ac:spMkLst>
        </pc:spChg>
        <pc:grpChg chg="add del mod">
          <ac:chgData name="Joel Rangel" userId="6dce1fe6d7e787bc" providerId="LiveId" clId="{FD344348-67D3-455D-8CB1-BDCF522FF4D9}" dt="2023-03-15T23:05:12.189" v="3864" actId="165"/>
          <ac:grpSpMkLst>
            <pc:docMk/>
            <pc:sldMk cId="2504340701" sldId="269"/>
            <ac:grpSpMk id="1038" creationId="{846B3EAD-F052-2C9A-C984-DC191EC58FB7}"/>
          </ac:grpSpMkLst>
        </pc:grpChg>
        <pc:grpChg chg="mod topLvl">
          <ac:chgData name="Joel Rangel" userId="6dce1fe6d7e787bc" providerId="LiveId" clId="{FD344348-67D3-455D-8CB1-BDCF522FF4D9}" dt="2023-03-15T23:06:36.890" v="3873" actId="1035"/>
          <ac:grpSpMkLst>
            <pc:docMk/>
            <pc:sldMk cId="2504340701" sldId="269"/>
            <ac:grpSpMk id="1045" creationId="{AF0A1854-6AC6-A903-6FB5-37D5515BD2A5}"/>
          </ac:grpSpMkLst>
        </pc:grpChg>
        <pc:grpChg chg="del mod">
          <ac:chgData name="Joel Rangel" userId="6dce1fe6d7e787bc" providerId="LiveId" clId="{FD344348-67D3-455D-8CB1-BDCF522FF4D9}" dt="2023-03-15T22:58:04.976" v="3640" actId="478"/>
          <ac:grpSpMkLst>
            <pc:docMk/>
            <pc:sldMk cId="2504340701" sldId="269"/>
            <ac:grpSpMk id="1046" creationId="{9EAE098F-09DF-2B76-D776-1B0CB9ED040F}"/>
          </ac:grpSpMkLst>
        </pc:grpChg>
        <pc:grpChg chg="del mod">
          <ac:chgData name="Joel Rangel" userId="6dce1fe6d7e787bc" providerId="LiveId" clId="{FD344348-67D3-455D-8CB1-BDCF522FF4D9}" dt="2023-03-15T22:59:59.060" v="3706" actId="478"/>
          <ac:grpSpMkLst>
            <pc:docMk/>
            <pc:sldMk cId="2504340701" sldId="269"/>
            <ac:grpSpMk id="1047" creationId="{D699BE69-70D9-87E9-33C0-8C1FD12DBD17}"/>
          </ac:grpSpMkLst>
        </pc:grpChg>
        <pc:grpChg chg="mod topLvl">
          <ac:chgData name="Joel Rangel" userId="6dce1fe6d7e787bc" providerId="LiveId" clId="{FD344348-67D3-455D-8CB1-BDCF522FF4D9}" dt="2023-03-15T23:05:12.189" v="3864" actId="165"/>
          <ac:grpSpMkLst>
            <pc:docMk/>
            <pc:sldMk cId="2504340701" sldId="269"/>
            <ac:grpSpMk id="1049" creationId="{0A28BC5A-6B11-948E-4EFD-3FF091296E9A}"/>
          </ac:grpSpMkLst>
        </pc:grpChg>
        <pc:grpChg chg="add del mod">
          <ac:chgData name="Joel Rangel" userId="6dce1fe6d7e787bc" providerId="LiveId" clId="{FD344348-67D3-455D-8CB1-BDCF522FF4D9}" dt="2023-03-15T23:00:16.810" v="3712" actId="21"/>
          <ac:grpSpMkLst>
            <pc:docMk/>
            <pc:sldMk cId="2504340701" sldId="269"/>
            <ac:grpSpMk id="1061" creationId="{69AFCDBE-2F3E-D23D-7311-01DAD5D6A20C}"/>
          </ac:grpSpMkLst>
        </pc:grpChg>
        <pc:grpChg chg="add mod ord">
          <ac:chgData name="Joel Rangel" userId="6dce1fe6d7e787bc" providerId="LiveId" clId="{FD344348-67D3-455D-8CB1-BDCF522FF4D9}" dt="2023-03-15T23:06:36.890" v="3873" actId="1035"/>
          <ac:grpSpMkLst>
            <pc:docMk/>
            <pc:sldMk cId="2504340701" sldId="269"/>
            <ac:grpSpMk id="1065" creationId="{A1271ECD-86D8-F747-530C-9D02E1B43DF1}"/>
          </ac:grpSpMkLst>
        </pc:grpChg>
        <pc:grpChg chg="add del mod">
          <ac:chgData name="Joel Rangel" userId="6dce1fe6d7e787bc" providerId="LiveId" clId="{FD344348-67D3-455D-8CB1-BDCF522FF4D9}" dt="2023-03-15T23:00:29.886" v="3715" actId="21"/>
          <ac:grpSpMkLst>
            <pc:docMk/>
            <pc:sldMk cId="2504340701" sldId="269"/>
            <ac:grpSpMk id="1068" creationId="{BBCDCE6B-9280-EBD2-106E-6A35EC9E970C}"/>
          </ac:grpSpMkLst>
        </pc:grpChg>
        <pc:grpChg chg="add mod">
          <ac:chgData name="Joel Rangel" userId="6dce1fe6d7e787bc" providerId="LiveId" clId="{FD344348-67D3-455D-8CB1-BDCF522FF4D9}" dt="2023-03-15T23:06:36.890" v="3873" actId="1035"/>
          <ac:grpSpMkLst>
            <pc:docMk/>
            <pc:sldMk cId="2504340701" sldId="269"/>
            <ac:grpSpMk id="1071" creationId="{035C5899-A98D-F24C-41C7-EB07E59F217F}"/>
          </ac:grpSpMkLst>
        </pc:grpChg>
        <pc:picChg chg="add del mod">
          <ac:chgData name="Joel Rangel" userId="6dce1fe6d7e787bc" providerId="LiveId" clId="{FD344348-67D3-455D-8CB1-BDCF522FF4D9}" dt="2023-03-15T22:57:17.829" v="3596"/>
          <ac:picMkLst>
            <pc:docMk/>
            <pc:sldMk cId="2504340701" sldId="269"/>
            <ac:picMk id="40" creationId="{44635317-3CC7-BC88-AE84-2B77B7C355A8}"/>
          </ac:picMkLst>
        </pc:picChg>
        <pc:picChg chg="mod topLvl">
          <ac:chgData name="Joel Rangel" userId="6dce1fe6d7e787bc" providerId="LiveId" clId="{FD344348-67D3-455D-8CB1-BDCF522FF4D9}" dt="2023-03-15T23:05:12.189" v="3864" actId="165"/>
          <ac:picMkLst>
            <pc:docMk/>
            <pc:sldMk cId="2504340701" sldId="269"/>
            <ac:picMk id="1048" creationId="{2CD9A348-3EBD-88ED-DC87-5F6515EC1BD4}"/>
          </ac:picMkLst>
        </pc:picChg>
        <pc:picChg chg="mod">
          <ac:chgData name="Joel Rangel" userId="6dce1fe6d7e787bc" providerId="LiveId" clId="{FD344348-67D3-455D-8CB1-BDCF522FF4D9}" dt="2023-03-15T23:05:12.189" v="3864" actId="165"/>
          <ac:picMkLst>
            <pc:docMk/>
            <pc:sldMk cId="2504340701" sldId="269"/>
            <ac:picMk id="1054" creationId="{A868C508-2C71-8228-BF6B-72D1244FAC35}"/>
          </ac:picMkLst>
        </pc:picChg>
        <pc:picChg chg="del mod">
          <ac:chgData name="Joel Rangel" userId="6dce1fe6d7e787bc" providerId="LiveId" clId="{FD344348-67D3-455D-8CB1-BDCF522FF4D9}" dt="2023-03-15T22:59:59.060" v="3706" actId="478"/>
          <ac:picMkLst>
            <pc:docMk/>
            <pc:sldMk cId="2504340701" sldId="269"/>
            <ac:picMk id="1056" creationId="{10EE75CF-B1D0-E5F8-982B-1731B44235D1}"/>
          </ac:picMkLst>
        </pc:picChg>
        <pc:picChg chg="del mod">
          <ac:chgData name="Joel Rangel" userId="6dce1fe6d7e787bc" providerId="LiveId" clId="{FD344348-67D3-455D-8CB1-BDCF522FF4D9}" dt="2023-03-15T22:58:06.923" v="3641" actId="478"/>
          <ac:picMkLst>
            <pc:docMk/>
            <pc:sldMk cId="2504340701" sldId="269"/>
            <ac:picMk id="1058" creationId="{39B60FD2-7A6D-7439-32FC-EF83D41EF2A4}"/>
          </ac:picMkLst>
        </pc:picChg>
        <pc:picChg chg="mod">
          <ac:chgData name="Joel Rangel" userId="6dce1fe6d7e787bc" providerId="LiveId" clId="{FD344348-67D3-455D-8CB1-BDCF522FF4D9}" dt="2023-03-15T23:05:12.189" v="3864" actId="165"/>
          <ac:picMkLst>
            <pc:docMk/>
            <pc:sldMk cId="2504340701" sldId="269"/>
            <ac:picMk id="1060" creationId="{CF1791DF-4893-C4C5-508A-99E43A3EB2E7}"/>
          </ac:picMkLst>
        </pc:picChg>
        <pc:picChg chg="mod">
          <ac:chgData name="Joel Rangel" userId="6dce1fe6d7e787bc" providerId="LiveId" clId="{FD344348-67D3-455D-8CB1-BDCF522FF4D9}" dt="2023-03-15T22:59:22.981" v="3693"/>
          <ac:picMkLst>
            <pc:docMk/>
            <pc:sldMk cId="2504340701" sldId="269"/>
            <ac:picMk id="1063" creationId="{57B62AD1-B967-90E5-BE2A-5D7A36A3BF22}"/>
          </ac:picMkLst>
        </pc:picChg>
        <pc:picChg chg="add mod ord">
          <ac:chgData name="Joel Rangel" userId="6dce1fe6d7e787bc" providerId="LiveId" clId="{FD344348-67D3-455D-8CB1-BDCF522FF4D9}" dt="2023-03-15T23:06:36.890" v="3873" actId="1035"/>
          <ac:picMkLst>
            <pc:docMk/>
            <pc:sldMk cId="2504340701" sldId="269"/>
            <ac:picMk id="1064" creationId="{7656BF68-083A-D05A-83AC-465CA0C26C80}"/>
          </ac:picMkLst>
        </pc:picChg>
        <pc:picChg chg="mod">
          <ac:chgData name="Joel Rangel" userId="6dce1fe6d7e787bc" providerId="LiveId" clId="{FD344348-67D3-455D-8CB1-BDCF522FF4D9}" dt="2023-03-15T22:59:22.981" v="3693"/>
          <ac:picMkLst>
            <pc:docMk/>
            <pc:sldMk cId="2504340701" sldId="269"/>
            <ac:picMk id="1067" creationId="{EEC2FBB0-C09C-996D-FABF-78B87F60B8AA}"/>
          </ac:picMkLst>
        </pc:picChg>
        <pc:picChg chg="mod">
          <ac:chgData name="Joel Rangel" userId="6dce1fe6d7e787bc" providerId="LiveId" clId="{FD344348-67D3-455D-8CB1-BDCF522FF4D9}" dt="2023-03-15T23:00:21.985" v="3714"/>
          <ac:picMkLst>
            <pc:docMk/>
            <pc:sldMk cId="2504340701" sldId="269"/>
            <ac:picMk id="1070" creationId="{507EAF2F-FFCB-BB32-8531-E835ED63FEB6}"/>
          </ac:picMkLst>
        </pc:picChg>
        <pc:picChg chg="mod">
          <ac:chgData name="Joel Rangel" userId="6dce1fe6d7e787bc" providerId="LiveId" clId="{FD344348-67D3-455D-8CB1-BDCF522FF4D9}" dt="2023-03-15T23:00:32.806" v="3717"/>
          <ac:picMkLst>
            <pc:docMk/>
            <pc:sldMk cId="2504340701" sldId="269"/>
            <ac:picMk id="1073" creationId="{50C10E62-6A08-4742-BD5A-C06078F56400}"/>
          </ac:picMkLst>
        </pc:picChg>
      </pc:sldChg>
      <pc:sldChg chg="modSp new del mod">
        <pc:chgData name="Joel Rangel" userId="6dce1fe6d7e787bc" providerId="LiveId" clId="{FD344348-67D3-455D-8CB1-BDCF522FF4D9}" dt="2023-03-19T16:45:13.258" v="3878" actId="2696"/>
        <pc:sldMkLst>
          <pc:docMk/>
          <pc:sldMk cId="390969806" sldId="270"/>
        </pc:sldMkLst>
        <pc:spChg chg="mod">
          <ac:chgData name="Joel Rangel" userId="6dce1fe6d7e787bc" providerId="LiveId" clId="{FD344348-67D3-455D-8CB1-BDCF522FF4D9}" dt="2023-03-19T16:45:08.216" v="3877"/>
          <ac:spMkLst>
            <pc:docMk/>
            <pc:sldMk cId="390969806" sldId="270"/>
            <ac:spMk id="3" creationId="{69EF36D2-7416-64EB-E73A-30972DA4716B}"/>
          </ac:spMkLst>
        </pc:spChg>
      </pc:sldChg>
      <pc:sldMasterChg chg="setBg modSldLayout">
        <pc:chgData name="Joel Rangel" userId="6dce1fe6d7e787bc" providerId="LiveId" clId="{FD344348-67D3-455D-8CB1-BDCF522FF4D9}" dt="2023-03-15T19:05:41.061" v="1537"/>
        <pc:sldMasterMkLst>
          <pc:docMk/>
          <pc:sldMasterMk cId="1176539206" sldId="2147483648"/>
        </pc:sldMasterMkLst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22896596" sldId="2147483649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1840957785" sldId="2147483650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2190353051" sldId="2147483651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3033585833" sldId="2147483652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3518830248" sldId="2147483653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1371541402" sldId="2147483654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3311613694" sldId="2147483655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146522320" sldId="2147483656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2302997879" sldId="2147483657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3225060504" sldId="2147483658"/>
          </pc:sldLayoutMkLst>
        </pc:sldLayoutChg>
        <pc:sldLayoutChg chg="setBg">
          <pc:chgData name="Joel Rangel" userId="6dce1fe6d7e787bc" providerId="LiveId" clId="{FD344348-67D3-455D-8CB1-BDCF522FF4D9}" dt="2023-03-15T19:05:41.061" v="1537"/>
          <pc:sldLayoutMkLst>
            <pc:docMk/>
            <pc:sldMasterMk cId="1176539206" sldId="2147483648"/>
            <pc:sldLayoutMk cId="3417610674" sldId="2147483659"/>
          </pc:sldLayoutMkLst>
        </pc:sldLayoutChg>
      </pc:sldMasterChg>
    </pc:docChg>
  </pc:docChgLst>
  <pc:docChgLst>
    <pc:chgData name="Ferreira, Fabio" userId="943bc904-ad1e-465d-a38e-6810f302abea" providerId="ADAL" clId="{5674207B-777D-4EDF-BE02-B3B7233BC289}"/>
    <pc:docChg chg="modSld">
      <pc:chgData name="Ferreira, Fabio" userId="943bc904-ad1e-465d-a38e-6810f302abea" providerId="ADAL" clId="{5674207B-777D-4EDF-BE02-B3B7233BC289}" dt="2023-03-15T15:02:18.141" v="208" actId="1037"/>
      <pc:docMkLst>
        <pc:docMk/>
      </pc:docMkLst>
      <pc:sldChg chg="addSp modSp mod setBg">
        <pc:chgData name="Ferreira, Fabio" userId="943bc904-ad1e-465d-a38e-6810f302abea" providerId="ADAL" clId="{5674207B-777D-4EDF-BE02-B3B7233BC289}" dt="2023-03-15T15:02:18.141" v="208" actId="1037"/>
        <pc:sldMkLst>
          <pc:docMk/>
          <pc:sldMk cId="1327819366" sldId="256"/>
        </pc:sldMkLst>
        <pc:spChg chg="mod">
          <ac:chgData name="Ferreira, Fabio" userId="943bc904-ad1e-465d-a38e-6810f302abea" providerId="ADAL" clId="{5674207B-777D-4EDF-BE02-B3B7233BC289}" dt="2023-03-15T15:01:37.338" v="159" actId="14100"/>
          <ac:spMkLst>
            <pc:docMk/>
            <pc:sldMk cId="1327819366" sldId="256"/>
            <ac:spMk id="4" creationId="{91874804-DF89-2E0A-207A-E508DA050A14}"/>
          </ac:spMkLst>
        </pc:spChg>
        <pc:spChg chg="mod">
          <ac:chgData name="Ferreira, Fabio" userId="943bc904-ad1e-465d-a38e-6810f302abea" providerId="ADAL" clId="{5674207B-777D-4EDF-BE02-B3B7233BC289}" dt="2023-03-15T15:02:18.141" v="208" actId="1037"/>
          <ac:spMkLst>
            <pc:docMk/>
            <pc:sldMk cId="1327819366" sldId="256"/>
            <ac:spMk id="9" creationId="{435BB065-0912-19F8-3656-14181C54EC1D}"/>
          </ac:spMkLst>
        </pc:spChg>
        <pc:spChg chg="mod">
          <ac:chgData name="Ferreira, Fabio" userId="943bc904-ad1e-465d-a38e-6810f302abea" providerId="ADAL" clId="{5674207B-777D-4EDF-BE02-B3B7233BC289}" dt="2023-03-15T15:01:51.584" v="179" actId="14100"/>
          <ac:spMkLst>
            <pc:docMk/>
            <pc:sldMk cId="1327819366" sldId="256"/>
            <ac:spMk id="18" creationId="{545FBC11-43AB-EB42-460A-CEB8868B4AC1}"/>
          </ac:spMkLst>
        </pc:spChg>
        <pc:spChg chg="mod">
          <ac:chgData name="Ferreira, Fabio" userId="943bc904-ad1e-465d-a38e-6810f302abea" providerId="ADAL" clId="{5674207B-777D-4EDF-BE02-B3B7233BC289}" dt="2023-03-15T15:01:55.163" v="180" actId="14100"/>
          <ac:spMkLst>
            <pc:docMk/>
            <pc:sldMk cId="1327819366" sldId="256"/>
            <ac:spMk id="25" creationId="{6D0E0031-6E23-443E-9923-B2DD1EDB3610}"/>
          </ac:spMkLst>
        </pc:spChg>
        <pc:spChg chg="mod">
          <ac:chgData name="Ferreira, Fabio" userId="943bc904-ad1e-465d-a38e-6810f302abea" providerId="ADAL" clId="{5674207B-777D-4EDF-BE02-B3B7233BC289}" dt="2023-03-08T13:49:31.754" v="22" actId="14861"/>
          <ac:spMkLst>
            <pc:docMk/>
            <pc:sldMk cId="1327819366" sldId="256"/>
            <ac:spMk id="26" creationId="{B6E0413D-8F24-4225-AC41-EEB983253C35}"/>
          </ac:spMkLst>
        </pc:spChg>
        <pc:spChg chg="mod">
          <ac:chgData name="Ferreira, Fabio" userId="943bc904-ad1e-465d-a38e-6810f302abea" providerId="ADAL" clId="{5674207B-777D-4EDF-BE02-B3B7233BC289}" dt="2023-03-08T13:49:31.754" v="22" actId="14861"/>
          <ac:spMkLst>
            <pc:docMk/>
            <pc:sldMk cId="1327819366" sldId="256"/>
            <ac:spMk id="27" creationId="{915FB598-A00B-8844-941F-07BC8315F7AD}"/>
          </ac:spMkLst>
        </pc:spChg>
        <pc:graphicFrameChg chg="mod">
          <ac:chgData name="Ferreira, Fabio" userId="943bc904-ad1e-465d-a38e-6810f302abea" providerId="ADAL" clId="{5674207B-777D-4EDF-BE02-B3B7233BC289}" dt="2023-03-15T15:01:48.064" v="178" actId="1035"/>
          <ac:graphicFrameMkLst>
            <pc:docMk/>
            <pc:sldMk cId="1327819366" sldId="256"/>
            <ac:graphicFrameMk id="19" creationId="{5D4C7206-1970-8A46-14E1-6D4DEB78BF7E}"/>
          </ac:graphicFrameMkLst>
        </pc:graphicFrameChg>
        <pc:picChg chg="add mod">
          <ac:chgData name="Ferreira, Fabio" userId="943bc904-ad1e-465d-a38e-6810f302abea" providerId="ADAL" clId="{5674207B-777D-4EDF-BE02-B3B7233BC289}" dt="2023-03-08T13:49:12.917" v="20" actId="207"/>
          <ac:picMkLst>
            <pc:docMk/>
            <pc:sldMk cId="1327819366" sldId="256"/>
            <ac:picMk id="3" creationId="{EE89B6BD-03F7-2957-B936-CBDDFD55C307}"/>
          </ac:picMkLst>
        </pc:picChg>
        <pc:picChg chg="add mod">
          <ac:chgData name="Ferreira, Fabio" userId="943bc904-ad1e-465d-a38e-6810f302abea" providerId="ADAL" clId="{5674207B-777D-4EDF-BE02-B3B7233BC289}" dt="2023-03-08T13:49:12.917" v="20" actId="207"/>
          <ac:picMkLst>
            <pc:docMk/>
            <pc:sldMk cId="1327819366" sldId="256"/>
            <ac:picMk id="7" creationId="{6B62000F-CE00-8CE2-1124-FC63AE0E6B20}"/>
          </ac:picMkLst>
        </pc:picChg>
        <pc:picChg chg="mod">
          <ac:chgData name="Ferreira, Fabio" userId="943bc904-ad1e-465d-a38e-6810f302abea" providerId="ADAL" clId="{5674207B-777D-4EDF-BE02-B3B7233BC289}" dt="2023-03-15T15:02:10.013" v="186" actId="1076"/>
          <ac:picMkLst>
            <pc:docMk/>
            <pc:sldMk cId="1327819366" sldId="256"/>
            <ac:picMk id="8" creationId="{6E489322-134D-8D0C-10A8-B40A30A4AA70}"/>
          </ac:picMkLst>
        </pc:picChg>
        <pc:picChg chg="mod">
          <ac:chgData name="Ferreira, Fabio" userId="943bc904-ad1e-465d-a38e-6810f302abea" providerId="ADAL" clId="{5674207B-777D-4EDF-BE02-B3B7233BC289}" dt="2023-03-15T15:01:48.064" v="178" actId="1035"/>
          <ac:picMkLst>
            <pc:docMk/>
            <pc:sldMk cId="1327819366" sldId="256"/>
            <ac:picMk id="20" creationId="{102C3D1E-AA41-F0C7-A5B0-213A111A05BA}"/>
          </ac:picMkLst>
        </pc:picChg>
        <pc:picChg chg="mod">
          <ac:chgData name="Ferreira, Fabio" userId="943bc904-ad1e-465d-a38e-6810f302abea" providerId="ADAL" clId="{5674207B-777D-4EDF-BE02-B3B7233BC289}" dt="2023-03-15T15:01:48.064" v="178" actId="1035"/>
          <ac:picMkLst>
            <pc:docMk/>
            <pc:sldMk cId="1327819366" sldId="256"/>
            <ac:picMk id="21" creationId="{38E17AEE-D3A9-DCC8-E06C-52476CF767D1}"/>
          </ac:picMkLst>
        </pc:picChg>
        <pc:picChg chg="mod">
          <ac:chgData name="Ferreira, Fabio" userId="943bc904-ad1e-465d-a38e-6810f302abea" providerId="ADAL" clId="{5674207B-777D-4EDF-BE02-B3B7233BC289}" dt="2023-03-15T15:01:48.064" v="178" actId="1035"/>
          <ac:picMkLst>
            <pc:docMk/>
            <pc:sldMk cId="1327819366" sldId="256"/>
            <ac:picMk id="22" creationId="{9917DDC0-87AF-5B78-8CC1-CD6C8D39B544}"/>
          </ac:picMkLst>
        </pc:picChg>
        <pc:picChg chg="mod">
          <ac:chgData name="Ferreira, Fabio" userId="943bc904-ad1e-465d-a38e-6810f302abea" providerId="ADAL" clId="{5674207B-777D-4EDF-BE02-B3B7233BC289}" dt="2023-03-15T15:01:48.064" v="178" actId="1035"/>
          <ac:picMkLst>
            <pc:docMk/>
            <pc:sldMk cId="1327819366" sldId="256"/>
            <ac:picMk id="23" creationId="{3DFA67B5-2DF3-D7E1-A778-FAF075BAE76D}"/>
          </ac:picMkLst>
        </pc:picChg>
        <pc:picChg chg="mod">
          <ac:chgData name="Ferreira, Fabio" userId="943bc904-ad1e-465d-a38e-6810f302abea" providerId="ADAL" clId="{5674207B-777D-4EDF-BE02-B3B7233BC289}" dt="2023-03-15T15:01:48.064" v="178" actId="1035"/>
          <ac:picMkLst>
            <pc:docMk/>
            <pc:sldMk cId="1327819366" sldId="256"/>
            <ac:picMk id="24" creationId="{FA0A57CE-BE7B-A862-EA66-76FE96F334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D51E-54DE-D2C6-71DE-D14EE513D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06A6-746B-A969-A5F8-FDD06A24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B5D2-3969-CC29-D648-CDF47D96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0660-BE9F-D12D-DF58-C45DA487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46E8-A3F8-9BBF-B10A-5784A2FB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9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EBBE-9D62-DC2B-AECB-C9306D9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E5532-B4F9-A2CD-6534-6F9F4A2B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FE8C-BAD3-20A1-07CB-51C88D0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8498-D0D8-DCCD-C066-C8DCDA57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0910-E77D-363E-CBCE-52A97ABA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50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03DF3-B8C0-F203-BFD7-20549E4AF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2F93B-5314-70F4-6C96-B207C677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8A74-5151-C27E-35C0-FE43CCB0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9E1A-38AE-ED87-B795-4D688F91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95D8-97D9-9414-934A-5B92E00D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76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46CF-FBFF-B3CA-4C85-D49BC348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887A-98DE-E9C6-4D64-A6A8D2DC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7284-AA5C-24EF-F67C-6BD6EDF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8E33-AA5A-DCFB-DBCE-12CAC13C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077-9339-DD41-616F-C7525A3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095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C8F5-D802-A6F7-7351-535E472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B5C1C-9C86-0B4A-4011-0BDBF0559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659D-AD9C-A862-1C47-8BF6EDB1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34E-B3A8-8BF1-0E1A-971F82C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5BA9-A1AD-F34A-01B3-D18CD18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035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0686-6B76-97C6-CAFA-20F3B50C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9A4B-26D8-D1B7-CDE1-574BF212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60DA-6E40-435F-A60C-83B2A593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9921-4507-A700-4E1A-12A723E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55F0-85FF-AD91-A389-CEA97288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F578-68A7-16A5-6D51-66074BFF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58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1A57-79FB-3E92-1749-CECB924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03F3-BC1F-934E-3EE3-18FF8602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FD38-5E53-157F-1C03-A9425328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F84F3-E0FA-32F9-D25D-592349F9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9A33B-1549-73E0-54B0-1C540BE23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95F43-9680-A26D-2DF3-8BD1742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4A8B2-EA5D-8715-0C9A-D83F040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27773-80EA-90B1-211B-9050C52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88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CEA6-5420-C263-BE0D-ADBB3C70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E5C22-38FE-12FB-8C8D-C850E62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96CD-DFBF-0BB1-CA0B-E74E7CB6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E7BC7-2B25-2144-E059-D461853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154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84FE3-070A-DFB0-2EA9-38A1B817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1FF43-DFB7-2484-94CA-B7BFC5AE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4256E-4EE7-9FE5-499A-17BADD1E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161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D420-8441-4681-72B6-EFD2DE3F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AC65-69FD-54ED-553B-96064628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FD4A-4B69-B750-B479-41230887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4F90-F0FF-FC4E-64C2-ABDDADFE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10ED-9E1F-6F52-ED0E-87F14170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F00E-9F30-6792-3B9A-9622EFA7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5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A8F-3C7E-41DA-55B6-410D745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4962D-1010-0B6C-9193-3BAB4832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35F4-01F3-416E-07DE-3CB9C9D8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59411-849B-2F94-E0ED-0E46DC2D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8004-FA03-16BB-C823-CA6B2C1E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8529-DAEF-2B87-8C6D-9B8F7135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29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DBA27-8365-C427-E3F9-398971E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B4A2-D2DF-537B-15FF-1D6A921C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170E-4AB4-474A-E18A-76BEA4EBE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888A-6FE8-4110-B0A3-E6561C61F7A4}" type="datetimeFigureOut">
              <a:rPr lang="pt-PT" smtClean="0"/>
              <a:t>28/03/2023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0309-F71E-714E-834A-A2E6326D6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531C-3A39-4F5B-E74C-23D395B0C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CA22-60B4-49F1-9AE1-12369F3163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65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53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" Type="http://schemas.openxmlformats.org/officeDocument/2006/relationships/image" Target="../media/image3.svg"/><Relationship Id="rId21" Type="http://schemas.openxmlformats.org/officeDocument/2006/relationships/image" Target="../media/image51.png"/><Relationship Id="rId7" Type="http://schemas.openxmlformats.org/officeDocument/2006/relationships/image" Target="../media/image7.png"/><Relationship Id="rId12" Type="http://schemas.openxmlformats.org/officeDocument/2006/relationships/image" Target="../media/image48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2.png"/><Relationship Id="rId16" Type="http://schemas.openxmlformats.org/officeDocument/2006/relationships/image" Target="../media/image4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47.png"/><Relationship Id="rId24" Type="http://schemas.openxmlformats.org/officeDocument/2006/relationships/image" Target="../media/image46.svg"/><Relationship Id="rId5" Type="http://schemas.openxmlformats.org/officeDocument/2006/relationships/image" Target="../media/image5.svg"/><Relationship Id="rId15" Type="http://schemas.openxmlformats.org/officeDocument/2006/relationships/image" Target="../media/image43.png"/><Relationship Id="rId23" Type="http://schemas.openxmlformats.org/officeDocument/2006/relationships/image" Target="../media/image45.png"/><Relationship Id="rId10" Type="http://schemas.openxmlformats.org/officeDocument/2006/relationships/image" Target="../media/image12.svg"/><Relationship Id="rId19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54.svg"/><Relationship Id="rId22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58.svg"/><Relationship Id="rId17" Type="http://schemas.openxmlformats.org/officeDocument/2006/relationships/image" Target="../media/image47.png"/><Relationship Id="rId2" Type="http://schemas.openxmlformats.org/officeDocument/2006/relationships/image" Target="../media/image2.png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57.png"/><Relationship Id="rId5" Type="http://schemas.openxmlformats.org/officeDocument/2006/relationships/image" Target="../media/image5.svg"/><Relationship Id="rId15" Type="http://schemas.openxmlformats.org/officeDocument/2006/relationships/image" Target="../media/image49.png"/><Relationship Id="rId10" Type="http://schemas.openxmlformats.org/officeDocument/2006/relationships/image" Target="../media/image46.svg"/><Relationship Id="rId4" Type="http://schemas.openxmlformats.org/officeDocument/2006/relationships/image" Target="../media/image4.png"/><Relationship Id="rId9" Type="http://schemas.openxmlformats.org/officeDocument/2006/relationships/image" Target="../media/image45.png"/><Relationship Id="rId14" Type="http://schemas.openxmlformats.org/officeDocument/2006/relationships/image" Target="../media/image4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50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46.svg"/><Relationship Id="rId17" Type="http://schemas.openxmlformats.org/officeDocument/2006/relationships/image" Target="../media/image49.png"/><Relationship Id="rId2" Type="http://schemas.openxmlformats.org/officeDocument/2006/relationships/image" Target="../media/image2.png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45.png"/><Relationship Id="rId5" Type="http://schemas.openxmlformats.org/officeDocument/2006/relationships/image" Target="../media/image5.svg"/><Relationship Id="rId15" Type="http://schemas.openxmlformats.org/officeDocument/2006/relationships/image" Target="../media/image47.png"/><Relationship Id="rId10" Type="http://schemas.openxmlformats.org/officeDocument/2006/relationships/image" Target="../media/image44.svg"/><Relationship Id="rId4" Type="http://schemas.openxmlformats.org/officeDocument/2006/relationships/image" Target="../media/image4.png"/><Relationship Id="rId9" Type="http://schemas.openxmlformats.org/officeDocument/2006/relationships/image" Target="../media/image43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43.png"/><Relationship Id="rId18" Type="http://schemas.openxmlformats.org/officeDocument/2006/relationships/image" Target="../media/image46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48.svg"/><Relationship Id="rId17" Type="http://schemas.openxmlformats.org/officeDocument/2006/relationships/image" Target="../media/image45.png"/><Relationship Id="rId2" Type="http://schemas.openxmlformats.org/officeDocument/2006/relationships/image" Target="../media/image2.png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47.png"/><Relationship Id="rId5" Type="http://schemas.openxmlformats.org/officeDocument/2006/relationships/image" Target="../media/image5.svg"/><Relationship Id="rId15" Type="http://schemas.openxmlformats.org/officeDocument/2006/relationships/image" Target="../media/image51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53.png"/><Relationship Id="rId18" Type="http://schemas.openxmlformats.org/officeDocument/2006/relationships/image" Target="../media/image50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48.svg"/><Relationship Id="rId17" Type="http://schemas.openxmlformats.org/officeDocument/2006/relationships/image" Target="../media/image49.png"/><Relationship Id="rId2" Type="http://schemas.openxmlformats.org/officeDocument/2006/relationships/image" Target="../media/image2.png"/><Relationship Id="rId16" Type="http://schemas.openxmlformats.org/officeDocument/2006/relationships/image" Target="../media/image4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47.png"/><Relationship Id="rId5" Type="http://schemas.openxmlformats.org/officeDocument/2006/relationships/image" Target="../media/image5.svg"/><Relationship Id="rId15" Type="http://schemas.openxmlformats.org/officeDocument/2006/relationships/image" Target="../media/image43.png"/><Relationship Id="rId10" Type="http://schemas.openxmlformats.org/officeDocument/2006/relationships/image" Target="../media/image12.svg"/><Relationship Id="rId19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45576"/>
              </p:ext>
            </p:extLst>
          </p:nvPr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781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6D933B8-1257-E555-78D5-5CB8BAD8095C}"/>
              </a:ext>
            </a:extLst>
          </p:cNvPr>
          <p:cNvSpPr/>
          <p:nvPr/>
        </p:nvSpPr>
        <p:spPr>
          <a:xfrm>
            <a:off x="2677662" y="1313847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DO CLIENTE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FEA93E8-82E2-68B4-B25D-802BD9550D00}"/>
              </a:ext>
            </a:extLst>
          </p:cNvPr>
          <p:cNvSpPr/>
          <p:nvPr/>
        </p:nvSpPr>
        <p:spPr>
          <a:xfrm>
            <a:off x="2793486" y="1794489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976072-27B9-1F09-5DBE-BF54DC480623}"/>
              </a:ext>
            </a:extLst>
          </p:cNvPr>
          <p:cNvSpPr/>
          <p:nvPr/>
        </p:nvSpPr>
        <p:spPr>
          <a:xfrm>
            <a:off x="2793485" y="2225286"/>
            <a:ext cx="4395215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Estrada de Benfica, Nr. 1904, 1º FTE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29F5313-A565-6569-9EC0-46445B017C34}"/>
              </a:ext>
            </a:extLst>
          </p:cNvPr>
          <p:cNvSpPr/>
          <p:nvPr/>
        </p:nvSpPr>
        <p:spPr>
          <a:xfrm>
            <a:off x="5028701" y="1794460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Félix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C0C97E2-E533-861B-6267-9848A7EDB8B5}"/>
              </a:ext>
            </a:extLst>
          </p:cNvPr>
          <p:cNvSpPr/>
          <p:nvPr/>
        </p:nvSpPr>
        <p:spPr>
          <a:xfrm>
            <a:off x="2793486" y="2663703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1500-001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2668F85-ADD6-74CA-9B21-DABA4C221D9C}"/>
              </a:ext>
            </a:extLst>
          </p:cNvPr>
          <p:cNvSpPr/>
          <p:nvPr/>
        </p:nvSpPr>
        <p:spPr>
          <a:xfrm>
            <a:off x="5028701" y="2667112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Benfica - Lisboa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312D08B6-426E-09DD-6076-F08086CB6B0D}"/>
              </a:ext>
            </a:extLst>
          </p:cNvPr>
          <p:cNvSpPr/>
          <p:nvPr/>
        </p:nvSpPr>
        <p:spPr>
          <a:xfrm>
            <a:off x="2793486" y="3094500"/>
            <a:ext cx="1299112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961234567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673CD5C-D931-0AED-33DA-C78A85C3A2EC}"/>
              </a:ext>
            </a:extLst>
          </p:cNvPr>
          <p:cNvSpPr/>
          <p:nvPr/>
        </p:nvSpPr>
        <p:spPr>
          <a:xfrm>
            <a:off x="4168798" y="3094500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Joao.felix@gmail.com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4E26F9-5C2B-3F2B-2ED0-0840613B1E3B}"/>
              </a:ext>
            </a:extLst>
          </p:cNvPr>
          <p:cNvSpPr/>
          <p:nvPr/>
        </p:nvSpPr>
        <p:spPr>
          <a:xfrm>
            <a:off x="2793485" y="3534848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123456789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73F3E98-697F-3EE3-4A77-3113117D3A64}"/>
              </a:ext>
            </a:extLst>
          </p:cNvPr>
          <p:cNvSpPr/>
          <p:nvPr/>
        </p:nvSpPr>
        <p:spPr>
          <a:xfrm>
            <a:off x="2793485" y="4094303"/>
            <a:ext cx="8586951" cy="2136591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A0C9288-4130-9CA8-2E34-F65E3C8EACBA}"/>
              </a:ext>
            </a:extLst>
          </p:cNvPr>
          <p:cNvSpPr/>
          <p:nvPr/>
        </p:nvSpPr>
        <p:spPr>
          <a:xfrm>
            <a:off x="2917046" y="4098882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VIATURAS:</a:t>
            </a:r>
          </a:p>
        </p:txBody>
      </p:sp>
      <p:graphicFrame>
        <p:nvGraphicFramePr>
          <p:cNvPr id="54" name="Tabela 39">
            <a:extLst>
              <a:ext uri="{FF2B5EF4-FFF2-40B4-BE49-F238E27FC236}">
                <a16:creationId xmlns:a16="http://schemas.microsoft.com/office/drawing/2014/main" id="{8EC683F6-BA2E-DC85-9F6F-5EEF8D52C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8127"/>
              </p:ext>
            </p:extLst>
          </p:nvPr>
        </p:nvGraphicFramePr>
        <p:xfrm>
          <a:off x="2861309" y="4642718"/>
          <a:ext cx="81457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689648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Matrícula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Marca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Modelo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Combustível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Notas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00-JJ-88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Fiat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Punto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Diesel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69-XX-69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Citroen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Gasolina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Adaptada a GPL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20169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3624135-479B-A7AC-BFEF-D7D18CC2FA49}"/>
              </a:ext>
            </a:extLst>
          </p:cNvPr>
          <p:cNvGrpSpPr/>
          <p:nvPr/>
        </p:nvGrpSpPr>
        <p:grpSpPr>
          <a:xfrm>
            <a:off x="9598682" y="4191990"/>
            <a:ext cx="1676168" cy="360000"/>
            <a:chOff x="9702800" y="3958498"/>
            <a:chExt cx="1676168" cy="360000"/>
          </a:xfrm>
        </p:grpSpPr>
        <p:sp>
          <p:nvSpPr>
            <p:cNvPr id="56" name="Rectangle: Rounded Corners 25">
              <a:extLst>
                <a:ext uri="{FF2B5EF4-FFF2-40B4-BE49-F238E27FC236}">
                  <a16:creationId xmlns:a16="http://schemas.microsoft.com/office/drawing/2014/main" id="{F38ACF7F-85E6-FBC8-FA17-BE5386EA3B98}"/>
                </a:ext>
              </a:extLst>
            </p:cNvPr>
            <p:cNvSpPr/>
            <p:nvPr/>
          </p:nvSpPr>
          <p:spPr>
            <a:xfrm>
              <a:off x="9702800" y="3958498"/>
              <a:ext cx="1676168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ADICIONAR VIATURA</a:t>
              </a:r>
            </a:p>
          </p:txBody>
        </p:sp>
        <p:pic>
          <p:nvPicPr>
            <p:cNvPr id="60" name="Graphic 6" descr="Badge Follow with solid fill">
              <a:extLst>
                <a:ext uri="{FF2B5EF4-FFF2-40B4-BE49-F238E27FC236}">
                  <a16:creationId xmlns:a16="http://schemas.microsoft.com/office/drawing/2014/main" id="{CE85CBDD-4941-C0DA-1EBE-B25EE0BE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75148" y="4017630"/>
              <a:ext cx="252000" cy="252000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AD548A3-E2ED-5D22-0C37-98DDBD1976E6}"/>
              </a:ext>
            </a:extLst>
          </p:cNvPr>
          <p:cNvGrpSpPr/>
          <p:nvPr/>
        </p:nvGrpSpPr>
        <p:grpSpPr>
          <a:xfrm>
            <a:off x="9504738" y="5078368"/>
            <a:ext cx="936000" cy="231285"/>
            <a:chOff x="9986009" y="4897753"/>
            <a:chExt cx="936000" cy="231285"/>
          </a:xfrm>
        </p:grpSpPr>
        <p:sp>
          <p:nvSpPr>
            <p:cNvPr id="1024" name="Rectangle: Rounded Corners 25">
              <a:extLst>
                <a:ext uri="{FF2B5EF4-FFF2-40B4-BE49-F238E27FC236}">
                  <a16:creationId xmlns:a16="http://schemas.microsoft.com/office/drawing/2014/main" id="{E4942D5B-8CBF-51B3-FB01-41E9B413D04F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27" name="Gráfico 1026" descr="Chave inglesa com preenchimento sólido">
              <a:extLst>
                <a:ext uri="{FF2B5EF4-FFF2-40B4-BE49-F238E27FC236}">
                  <a16:creationId xmlns:a16="http://schemas.microsoft.com/office/drawing/2014/main" id="{4D358235-B06F-B536-68D7-CBAA9D6C2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86096EB6-A562-DC20-C92F-80F79BAFDD5C}"/>
              </a:ext>
            </a:extLst>
          </p:cNvPr>
          <p:cNvGrpSpPr/>
          <p:nvPr/>
        </p:nvGrpSpPr>
        <p:grpSpPr>
          <a:xfrm>
            <a:off x="9505481" y="5820539"/>
            <a:ext cx="936000" cy="231285"/>
            <a:chOff x="9986009" y="4897753"/>
            <a:chExt cx="936000" cy="231285"/>
          </a:xfrm>
          <a:solidFill>
            <a:schemeClr val="bg1">
              <a:lumMod val="65000"/>
            </a:schemeClr>
          </a:solidFill>
        </p:grpSpPr>
        <p:sp>
          <p:nvSpPr>
            <p:cNvPr id="1029" name="Rectangle: Rounded Corners 25">
              <a:extLst>
                <a:ext uri="{FF2B5EF4-FFF2-40B4-BE49-F238E27FC236}">
                  <a16:creationId xmlns:a16="http://schemas.microsoft.com/office/drawing/2014/main" id="{8A1FE046-F935-F2B6-5143-107BB47E1A09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30" name="Gráfico 1029" descr="Chave inglesa com preenchimento sólido">
              <a:extLst>
                <a:ext uri="{FF2B5EF4-FFF2-40B4-BE49-F238E27FC236}">
                  <a16:creationId xmlns:a16="http://schemas.microsoft.com/office/drawing/2014/main" id="{A4E0CCBE-42D5-7857-EC63-8345C1271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5B2E5E54-7941-8549-1D7A-A4C71F78CDD6}"/>
              </a:ext>
            </a:extLst>
          </p:cNvPr>
          <p:cNvGrpSpPr/>
          <p:nvPr/>
        </p:nvGrpSpPr>
        <p:grpSpPr>
          <a:xfrm>
            <a:off x="9504738" y="5446812"/>
            <a:ext cx="936000" cy="231285"/>
            <a:chOff x="9986009" y="4897753"/>
            <a:chExt cx="936000" cy="231285"/>
          </a:xfrm>
        </p:grpSpPr>
        <p:sp>
          <p:nvSpPr>
            <p:cNvPr id="1032" name="Rectangle: Rounded Corners 25">
              <a:extLst>
                <a:ext uri="{FF2B5EF4-FFF2-40B4-BE49-F238E27FC236}">
                  <a16:creationId xmlns:a16="http://schemas.microsoft.com/office/drawing/2014/main" id="{445812C8-E70F-CF64-BC14-6AA45E8BA6C5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33" name="Gráfico 1032" descr="Chave inglesa com preenchimento sólido">
              <a:extLst>
                <a:ext uri="{FF2B5EF4-FFF2-40B4-BE49-F238E27FC236}">
                  <a16:creationId xmlns:a16="http://schemas.microsoft.com/office/drawing/2014/main" id="{80A77E17-761E-AE14-AB3B-B75BAE4A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cxnSp>
        <p:nvCxnSpPr>
          <p:cNvPr id="1034" name="Conexão reta 1033">
            <a:extLst>
              <a:ext uri="{FF2B5EF4-FFF2-40B4-BE49-F238E27FC236}">
                <a16:creationId xmlns:a16="http://schemas.microsoft.com/office/drawing/2014/main" id="{63521249-BC11-92EA-28DE-73F5A2A4E098}"/>
              </a:ext>
            </a:extLst>
          </p:cNvPr>
          <p:cNvCxnSpPr/>
          <p:nvPr/>
        </p:nvCxnSpPr>
        <p:spPr>
          <a:xfrm>
            <a:off x="11191031" y="5006122"/>
            <a:ext cx="0" cy="11397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5" name="Oval 1034">
            <a:extLst>
              <a:ext uri="{FF2B5EF4-FFF2-40B4-BE49-F238E27FC236}">
                <a16:creationId xmlns:a16="http://schemas.microsoft.com/office/drawing/2014/main" id="{0AB9C950-C460-71E0-1EA7-672ABB15BBD2}"/>
              </a:ext>
            </a:extLst>
          </p:cNvPr>
          <p:cNvSpPr/>
          <p:nvPr/>
        </p:nvSpPr>
        <p:spPr>
          <a:xfrm>
            <a:off x="11107212" y="5450232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37" name="Rectangle: Rounded Corners 25">
            <a:extLst>
              <a:ext uri="{FF2B5EF4-FFF2-40B4-BE49-F238E27FC236}">
                <a16:creationId xmlns:a16="http://schemas.microsoft.com/office/drawing/2014/main" id="{C475DDA3-96BC-15A2-4E77-2DA2E57B9C37}"/>
              </a:ext>
            </a:extLst>
          </p:cNvPr>
          <p:cNvSpPr/>
          <p:nvPr/>
        </p:nvSpPr>
        <p:spPr>
          <a:xfrm>
            <a:off x="6273529" y="3534848"/>
            <a:ext cx="915171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EDITAR</a:t>
            </a:r>
          </a:p>
        </p:txBody>
      </p:sp>
      <p:pic>
        <p:nvPicPr>
          <p:cNvPr id="1040" name="Gráfico 1039" descr="Lápis com preenchimento sólido">
            <a:extLst>
              <a:ext uri="{FF2B5EF4-FFF2-40B4-BE49-F238E27FC236}">
                <a16:creationId xmlns:a16="http://schemas.microsoft.com/office/drawing/2014/main" id="{166A5529-3AF4-4870-7001-2EC22B4499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65240" y="3588848"/>
            <a:ext cx="252000" cy="252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463F52C-C9C8-F135-D6AC-264D71CDC2E9}"/>
              </a:ext>
            </a:extLst>
          </p:cNvPr>
          <p:cNvSpPr/>
          <p:nvPr/>
        </p:nvSpPr>
        <p:spPr>
          <a:xfrm>
            <a:off x="11082931" y="1901863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0208FB-A192-B8B0-B4E7-6D16491EA09A}"/>
              </a:ext>
            </a:extLst>
          </p:cNvPr>
          <p:cNvSpPr/>
          <p:nvPr/>
        </p:nvSpPr>
        <p:spPr>
          <a:xfrm>
            <a:off x="7649428" y="1745064"/>
            <a:ext cx="3069648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Aceita receber campanhas promocionais?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5FF0623-84C5-2721-BDE2-0F9E501C4DDB}"/>
              </a:ext>
            </a:extLst>
          </p:cNvPr>
          <p:cNvCxnSpPr>
            <a:cxnSpLocks/>
          </p:cNvCxnSpPr>
          <p:nvPr/>
        </p:nvCxnSpPr>
        <p:spPr>
          <a:xfrm>
            <a:off x="7506818" y="1825793"/>
            <a:ext cx="0" cy="201505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FB6B6E-21AE-24D9-5933-2C6CCABD0C0A}"/>
              </a:ext>
            </a:extLst>
          </p:cNvPr>
          <p:cNvGrpSpPr/>
          <p:nvPr/>
        </p:nvGrpSpPr>
        <p:grpSpPr>
          <a:xfrm>
            <a:off x="10511102" y="5079253"/>
            <a:ext cx="230400" cy="230400"/>
            <a:chOff x="7445659" y="3623494"/>
            <a:chExt cx="230400" cy="230400"/>
          </a:xfrm>
        </p:grpSpPr>
        <p:sp>
          <p:nvSpPr>
            <p:cNvPr id="7" name="Rectangle: Rounded Corners 25">
              <a:extLst>
                <a:ext uri="{FF2B5EF4-FFF2-40B4-BE49-F238E27FC236}">
                  <a16:creationId xmlns:a16="http://schemas.microsoft.com/office/drawing/2014/main" id="{1A2039E6-D4FE-3DA2-EA16-4F9FD8FB6E9A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Gráfico 9" descr="Lápis com preenchimento sólido">
              <a:extLst>
                <a:ext uri="{FF2B5EF4-FFF2-40B4-BE49-F238E27FC236}">
                  <a16:creationId xmlns:a16="http://schemas.microsoft.com/office/drawing/2014/main" id="{EE37E491-AEFF-E706-E275-F6C971CF6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pic>
        <p:nvPicPr>
          <p:cNvPr id="30" name="Gráfico 29" descr="Chave inglesa com preenchimento sólido">
            <a:extLst>
              <a:ext uri="{FF2B5EF4-FFF2-40B4-BE49-F238E27FC236}">
                <a16:creationId xmlns:a16="http://schemas.microsoft.com/office/drawing/2014/main" id="{579B6ABE-200D-E32C-C5E8-AA718AFD2E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83977" y="5866985"/>
            <a:ext cx="144000" cy="1440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31996E5-392A-983F-768F-ED50B2A9E15E}"/>
              </a:ext>
            </a:extLst>
          </p:cNvPr>
          <p:cNvGrpSpPr/>
          <p:nvPr/>
        </p:nvGrpSpPr>
        <p:grpSpPr>
          <a:xfrm>
            <a:off x="10511102" y="5444276"/>
            <a:ext cx="230400" cy="230400"/>
            <a:chOff x="7445659" y="3623494"/>
            <a:chExt cx="230400" cy="230400"/>
          </a:xfrm>
        </p:grpSpPr>
        <p:sp>
          <p:nvSpPr>
            <p:cNvPr id="32" name="Rectangle: Rounded Corners 25">
              <a:extLst>
                <a:ext uri="{FF2B5EF4-FFF2-40B4-BE49-F238E27FC236}">
                  <a16:creationId xmlns:a16="http://schemas.microsoft.com/office/drawing/2014/main" id="{3F54193A-F485-5547-EA39-82F20A217A8D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3" name="Gráfico 32" descr="Lápis com preenchimento sólido">
              <a:extLst>
                <a:ext uri="{FF2B5EF4-FFF2-40B4-BE49-F238E27FC236}">
                  <a16:creationId xmlns:a16="http://schemas.microsoft.com/office/drawing/2014/main" id="{712379A6-0FC6-46EC-6B1F-37841F0D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A1EADEE-A51F-3000-1F87-ACC04E85058A}"/>
              </a:ext>
            </a:extLst>
          </p:cNvPr>
          <p:cNvGrpSpPr/>
          <p:nvPr/>
        </p:nvGrpSpPr>
        <p:grpSpPr>
          <a:xfrm>
            <a:off x="10513816" y="5820539"/>
            <a:ext cx="230400" cy="230400"/>
            <a:chOff x="7445659" y="3623494"/>
            <a:chExt cx="230400" cy="230400"/>
          </a:xfrm>
        </p:grpSpPr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id="{1D62791C-BCE0-FA95-1874-811495FC1755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6" name="Gráfico 35" descr="Lápis com preenchimento sólido">
              <a:extLst>
                <a:ext uri="{FF2B5EF4-FFF2-40B4-BE49-F238E27FC236}">
                  <a16:creationId xmlns:a16="http://schemas.microsoft.com/office/drawing/2014/main" id="{672B1508-142E-686C-CE78-613A8809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sp>
        <p:nvSpPr>
          <p:cNvPr id="38" name="Rectangle: Rounded Corners 25">
            <a:extLst>
              <a:ext uri="{FF2B5EF4-FFF2-40B4-BE49-F238E27FC236}">
                <a16:creationId xmlns:a16="http://schemas.microsoft.com/office/drawing/2014/main" id="{FF0E4CA1-8D68-FE15-FB96-23E169D45EF1}"/>
              </a:ext>
            </a:extLst>
          </p:cNvPr>
          <p:cNvSpPr/>
          <p:nvPr/>
        </p:nvSpPr>
        <p:spPr>
          <a:xfrm>
            <a:off x="10792119" y="5079253"/>
            <a:ext cx="230400" cy="230400"/>
          </a:xfrm>
          <a:prstGeom prst="roundRect">
            <a:avLst>
              <a:gd name="adj" fmla="val 50000"/>
            </a:avLst>
          </a:prstGeom>
          <a:solidFill>
            <a:srgbClr val="DD5575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25">
            <a:extLst>
              <a:ext uri="{FF2B5EF4-FFF2-40B4-BE49-F238E27FC236}">
                <a16:creationId xmlns:a16="http://schemas.microsoft.com/office/drawing/2014/main" id="{95E182F6-3C3D-7E04-0C18-4093C19AA582}"/>
              </a:ext>
            </a:extLst>
          </p:cNvPr>
          <p:cNvSpPr/>
          <p:nvPr/>
        </p:nvSpPr>
        <p:spPr>
          <a:xfrm>
            <a:off x="10792119" y="5444276"/>
            <a:ext cx="230400" cy="230400"/>
          </a:xfrm>
          <a:prstGeom prst="roundRect">
            <a:avLst>
              <a:gd name="adj" fmla="val 50000"/>
            </a:avLst>
          </a:prstGeom>
          <a:solidFill>
            <a:srgbClr val="DD5575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25">
            <a:extLst>
              <a:ext uri="{FF2B5EF4-FFF2-40B4-BE49-F238E27FC236}">
                <a16:creationId xmlns:a16="http://schemas.microsoft.com/office/drawing/2014/main" id="{DACE6B22-883B-273B-9101-679DDDEF2BBC}"/>
              </a:ext>
            </a:extLst>
          </p:cNvPr>
          <p:cNvSpPr/>
          <p:nvPr/>
        </p:nvSpPr>
        <p:spPr>
          <a:xfrm>
            <a:off x="10794833" y="5820539"/>
            <a:ext cx="230400" cy="2304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pic>
        <p:nvPicPr>
          <p:cNvPr id="63" name="Gráfico 62" descr="Lixo com preenchimento sólido">
            <a:extLst>
              <a:ext uri="{FF2B5EF4-FFF2-40B4-BE49-F238E27FC236}">
                <a16:creationId xmlns:a16="http://schemas.microsoft.com/office/drawing/2014/main" id="{AC335F08-5798-80EE-97B3-FA7BEF1486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1280" y="5099470"/>
            <a:ext cx="180000" cy="180000"/>
          </a:xfrm>
          <a:prstGeom prst="rect">
            <a:avLst/>
          </a:prstGeom>
        </p:spPr>
      </p:pic>
      <p:pic>
        <p:nvPicPr>
          <p:cNvPr id="1025" name="Gráfico 1024" descr="Lixo com preenchimento sólido">
            <a:extLst>
              <a:ext uri="{FF2B5EF4-FFF2-40B4-BE49-F238E27FC236}">
                <a16:creationId xmlns:a16="http://schemas.microsoft.com/office/drawing/2014/main" id="{1D7F7199-851C-5F79-B751-183E8DA280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3947" y="5468558"/>
            <a:ext cx="180000" cy="180000"/>
          </a:xfrm>
          <a:prstGeom prst="rect">
            <a:avLst/>
          </a:prstGeom>
        </p:spPr>
      </p:pic>
      <p:pic>
        <p:nvPicPr>
          <p:cNvPr id="1036" name="Gráfico 1035" descr="Lixo com preenchimento sólido">
            <a:extLst>
              <a:ext uri="{FF2B5EF4-FFF2-40B4-BE49-F238E27FC236}">
                <a16:creationId xmlns:a16="http://schemas.microsoft.com/office/drawing/2014/main" id="{7B07773D-CE3F-661C-96D4-B038EBFA9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7024" y="5848013"/>
            <a:ext cx="180000" cy="180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50A3E77-8ED2-3E69-9414-809181906FDE}"/>
              </a:ext>
            </a:extLst>
          </p:cNvPr>
          <p:cNvSpPr/>
          <p:nvPr/>
        </p:nvSpPr>
        <p:spPr>
          <a:xfrm>
            <a:off x="10626302" y="4949445"/>
            <a:ext cx="682752" cy="19921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</a:t>
            </a:r>
          </a:p>
        </p:txBody>
      </p:sp>
      <p:pic>
        <p:nvPicPr>
          <p:cNvPr id="1042" name="Gráfico 1041" descr="Cursor com preenchimento sólido">
            <a:extLst>
              <a:ext uri="{FF2B5EF4-FFF2-40B4-BE49-F238E27FC236}">
                <a16:creationId xmlns:a16="http://schemas.microsoft.com/office/drawing/2014/main" id="{41832BCA-3516-A41B-1BC6-AC4810DCF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02646" y="5169982"/>
            <a:ext cx="230399" cy="230399"/>
          </a:xfrm>
          <a:prstGeom prst="rect">
            <a:avLst/>
          </a:prstGeom>
        </p:spPr>
      </p:pic>
      <p:sp>
        <p:nvSpPr>
          <p:cNvPr id="1043" name="Retângulo: Cantos Arredondados 1042">
            <a:extLst>
              <a:ext uri="{FF2B5EF4-FFF2-40B4-BE49-F238E27FC236}">
                <a16:creationId xmlns:a16="http://schemas.microsoft.com/office/drawing/2014/main" id="{85A3BA67-B204-7EEA-28BA-AC2780D0E9AA}"/>
              </a:ext>
            </a:extLst>
          </p:cNvPr>
          <p:cNvSpPr/>
          <p:nvPr/>
        </p:nvSpPr>
        <p:spPr>
          <a:xfrm>
            <a:off x="6627414" y="131319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</a:t>
            </a:r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</a:p>
        </p:txBody>
      </p:sp>
      <p:sp>
        <p:nvSpPr>
          <p:cNvPr id="2" name="Rectangle: Rounded Corners 24">
            <a:extLst>
              <a:ext uri="{FF2B5EF4-FFF2-40B4-BE49-F238E27FC236}">
                <a16:creationId xmlns:a16="http://schemas.microsoft.com/office/drawing/2014/main" id="{83B6935E-41AB-27D3-B627-C5CF23A8FF96}"/>
              </a:ext>
            </a:extLst>
          </p:cNvPr>
          <p:cNvSpPr/>
          <p:nvPr/>
        </p:nvSpPr>
        <p:spPr>
          <a:xfrm>
            <a:off x="2386347" y="1202698"/>
            <a:ext cx="9654540" cy="5156130"/>
          </a:xfrm>
          <a:prstGeom prst="roundRect">
            <a:avLst>
              <a:gd name="adj" fmla="val 3399"/>
            </a:avLst>
          </a:prstGeom>
          <a:solidFill>
            <a:schemeClr val="bg1">
              <a:lumMod val="50000"/>
              <a:alpha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39" name="Rectangle: Rounded Corners 24">
            <a:extLst>
              <a:ext uri="{FF2B5EF4-FFF2-40B4-BE49-F238E27FC236}">
                <a16:creationId xmlns:a16="http://schemas.microsoft.com/office/drawing/2014/main" id="{B20BA3AE-D26F-E454-A5F9-ED32947DF92B}"/>
              </a:ext>
            </a:extLst>
          </p:cNvPr>
          <p:cNvSpPr/>
          <p:nvPr/>
        </p:nvSpPr>
        <p:spPr>
          <a:xfrm>
            <a:off x="4752947" y="1779632"/>
            <a:ext cx="4904016" cy="4451262"/>
          </a:xfrm>
          <a:prstGeom prst="roundRect">
            <a:avLst>
              <a:gd name="adj" fmla="val 4260"/>
            </a:avLst>
          </a:prstGeom>
          <a:solidFill>
            <a:schemeClr val="bg1"/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41" name="Retângulo: Cantos Arredondados 1040">
            <a:extLst>
              <a:ext uri="{FF2B5EF4-FFF2-40B4-BE49-F238E27FC236}">
                <a16:creationId xmlns:a16="http://schemas.microsoft.com/office/drawing/2014/main" id="{C729C96B-5D04-EB96-637B-B83FFA4A8956}"/>
              </a:ext>
            </a:extLst>
          </p:cNvPr>
          <p:cNvSpPr/>
          <p:nvPr/>
        </p:nvSpPr>
        <p:spPr>
          <a:xfrm>
            <a:off x="5210119" y="2467467"/>
            <a:ext cx="392079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Tipo de serviço</a:t>
            </a:r>
          </a:p>
        </p:txBody>
      </p:sp>
      <p:grpSp>
        <p:nvGrpSpPr>
          <p:cNvPr id="1045" name="Agrupar 1044">
            <a:extLst>
              <a:ext uri="{FF2B5EF4-FFF2-40B4-BE49-F238E27FC236}">
                <a16:creationId xmlns:a16="http://schemas.microsoft.com/office/drawing/2014/main" id="{AF0A1854-6AC6-A903-6FB5-37D5515BD2A5}"/>
              </a:ext>
            </a:extLst>
          </p:cNvPr>
          <p:cNvGrpSpPr/>
          <p:nvPr/>
        </p:nvGrpSpPr>
        <p:grpSpPr>
          <a:xfrm>
            <a:off x="5210798" y="2503467"/>
            <a:ext cx="3920117" cy="842205"/>
            <a:chOff x="2945883" y="1999209"/>
            <a:chExt cx="3920117" cy="842205"/>
          </a:xfrm>
        </p:grpSpPr>
        <p:sp>
          <p:nvSpPr>
            <p:cNvPr id="1059" name="Retângulo: Cantos Arredondados 1058">
              <a:extLst>
                <a:ext uri="{FF2B5EF4-FFF2-40B4-BE49-F238E27FC236}">
                  <a16:creationId xmlns:a16="http://schemas.microsoft.com/office/drawing/2014/main" id="{913273F4-E466-4D1E-2714-27C92B76D248}"/>
                </a:ext>
              </a:extLst>
            </p:cNvPr>
            <p:cNvSpPr/>
            <p:nvPr/>
          </p:nvSpPr>
          <p:spPr>
            <a:xfrm>
              <a:off x="2945883" y="2481414"/>
              <a:ext cx="3920117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Descrição (se o motivo for outro)</a:t>
              </a:r>
            </a:p>
          </p:txBody>
        </p:sp>
        <p:pic>
          <p:nvPicPr>
            <p:cNvPr id="1060" name="Graphic 16" descr="Caret Up with solid fill">
              <a:extLst>
                <a:ext uri="{FF2B5EF4-FFF2-40B4-BE49-F238E27FC236}">
                  <a16:creationId xmlns:a16="http://schemas.microsoft.com/office/drawing/2014/main" id="{CF1791DF-4893-C4C5-508A-99E43A3E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6527423" y="1999209"/>
              <a:ext cx="288000" cy="288000"/>
            </a:xfrm>
            <a:prstGeom prst="rect">
              <a:avLst/>
            </a:prstGeom>
          </p:spPr>
        </p:pic>
      </p:grpSp>
      <p:pic>
        <p:nvPicPr>
          <p:cNvPr id="1048" name="Gráfico 1047" descr="Distintivo: cruz com preenchimento sólido">
            <a:extLst>
              <a:ext uri="{FF2B5EF4-FFF2-40B4-BE49-F238E27FC236}">
                <a16:creationId xmlns:a16="http://schemas.microsoft.com/office/drawing/2014/main" id="{2CD9A348-3EBD-88ED-DC87-5F6515EC1B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67573" y="1849465"/>
            <a:ext cx="324000" cy="32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0A28BC5A-6B11-948E-4EFD-3FF091296E9A}"/>
              </a:ext>
            </a:extLst>
          </p:cNvPr>
          <p:cNvGrpSpPr/>
          <p:nvPr/>
        </p:nvGrpSpPr>
        <p:grpSpPr>
          <a:xfrm>
            <a:off x="5099229" y="3898725"/>
            <a:ext cx="4037621" cy="845715"/>
            <a:chOff x="12517852" y="1273309"/>
            <a:chExt cx="4037621" cy="845715"/>
          </a:xfrm>
        </p:grpSpPr>
        <p:sp>
          <p:nvSpPr>
            <p:cNvPr id="1052" name="Retângulo: Cantos Arredondados 1051">
              <a:extLst>
                <a:ext uri="{FF2B5EF4-FFF2-40B4-BE49-F238E27FC236}">
                  <a16:creationId xmlns:a16="http://schemas.microsoft.com/office/drawing/2014/main" id="{393FF339-C692-FB74-F59B-6AB8731ECBA9}"/>
                </a:ext>
              </a:extLst>
            </p:cNvPr>
            <p:cNvSpPr/>
            <p:nvPr/>
          </p:nvSpPr>
          <p:spPr>
            <a:xfrm>
              <a:off x="12636196" y="1759024"/>
              <a:ext cx="3919277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António Silva</a:t>
              </a:r>
            </a:p>
          </p:txBody>
        </p:sp>
        <p:sp>
          <p:nvSpPr>
            <p:cNvPr id="1053" name="Retângulo: Cantos Arredondados 1052">
              <a:extLst>
                <a:ext uri="{FF2B5EF4-FFF2-40B4-BE49-F238E27FC236}">
                  <a16:creationId xmlns:a16="http://schemas.microsoft.com/office/drawing/2014/main" id="{1AD82DDB-E3AE-386E-13EA-720CE112CB46}"/>
                </a:ext>
              </a:extLst>
            </p:cNvPr>
            <p:cNvSpPr/>
            <p:nvPr/>
          </p:nvSpPr>
          <p:spPr>
            <a:xfrm>
              <a:off x="12517852" y="1273309"/>
              <a:ext cx="2503503" cy="56361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MECÂNICO:</a:t>
              </a:r>
            </a:p>
          </p:txBody>
        </p:sp>
        <p:pic>
          <p:nvPicPr>
            <p:cNvPr id="1054" name="Graphic 16" descr="Caret Up with solid fill">
              <a:extLst>
                <a:ext uri="{FF2B5EF4-FFF2-40B4-BE49-F238E27FC236}">
                  <a16:creationId xmlns:a16="http://schemas.microsoft.com/office/drawing/2014/main" id="{A868C508-2C71-8228-BF6B-72D1244F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V="1">
              <a:off x="16211404" y="1790712"/>
              <a:ext cx="288000" cy="288000"/>
            </a:xfrm>
            <a:prstGeom prst="rect">
              <a:avLst/>
            </a:prstGeom>
          </p:spPr>
        </p:pic>
      </p:grpSp>
      <p:sp>
        <p:nvSpPr>
          <p:cNvPr id="1050" name="Rectangle: Rounded Corners 25">
            <a:extLst>
              <a:ext uri="{FF2B5EF4-FFF2-40B4-BE49-F238E27FC236}">
                <a16:creationId xmlns:a16="http://schemas.microsoft.com/office/drawing/2014/main" id="{F2C22E9E-FE0C-1A53-BA72-75E1772EDDDF}"/>
              </a:ext>
            </a:extLst>
          </p:cNvPr>
          <p:cNvSpPr/>
          <p:nvPr/>
        </p:nvSpPr>
        <p:spPr>
          <a:xfrm>
            <a:off x="8622155" y="5759038"/>
            <a:ext cx="931704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AGENDAR</a:t>
            </a:r>
          </a:p>
        </p:txBody>
      </p:sp>
      <p:sp>
        <p:nvSpPr>
          <p:cNvPr id="1051" name="Retângulo: Cantos Arredondados 1050">
            <a:extLst>
              <a:ext uri="{FF2B5EF4-FFF2-40B4-BE49-F238E27FC236}">
                <a16:creationId xmlns:a16="http://schemas.microsoft.com/office/drawing/2014/main" id="{FAE2C6AC-018C-BC23-772B-94FC9A081153}"/>
              </a:ext>
            </a:extLst>
          </p:cNvPr>
          <p:cNvSpPr/>
          <p:nvPr/>
        </p:nvSpPr>
        <p:spPr>
          <a:xfrm>
            <a:off x="5094297" y="1990666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AGENDAMENTO DE SERVIÇO:</a:t>
            </a:r>
          </a:p>
        </p:txBody>
      </p:sp>
      <p:grpSp>
        <p:nvGrpSpPr>
          <p:cNvPr id="1071" name="Agrupar 1070">
            <a:extLst>
              <a:ext uri="{FF2B5EF4-FFF2-40B4-BE49-F238E27FC236}">
                <a16:creationId xmlns:a16="http://schemas.microsoft.com/office/drawing/2014/main" id="{035C5899-A98D-F24C-41C7-EB07E59F217F}"/>
              </a:ext>
            </a:extLst>
          </p:cNvPr>
          <p:cNvGrpSpPr/>
          <p:nvPr/>
        </p:nvGrpSpPr>
        <p:grpSpPr>
          <a:xfrm>
            <a:off x="5212493" y="3496245"/>
            <a:ext cx="2194255" cy="360000"/>
            <a:chOff x="4315293" y="-560322"/>
            <a:chExt cx="2194256" cy="360000"/>
          </a:xfrm>
        </p:grpSpPr>
        <p:sp>
          <p:nvSpPr>
            <p:cNvPr id="1072" name="Retângulo: Cantos Arredondados 1071">
              <a:extLst>
                <a:ext uri="{FF2B5EF4-FFF2-40B4-BE49-F238E27FC236}">
                  <a16:creationId xmlns:a16="http://schemas.microsoft.com/office/drawing/2014/main" id="{E7499932-D7AC-0515-7F6C-EBE92364A840}"/>
                </a:ext>
              </a:extLst>
            </p:cNvPr>
            <p:cNvSpPr/>
            <p:nvPr/>
          </p:nvSpPr>
          <p:spPr>
            <a:xfrm>
              <a:off x="4315293" y="-560322"/>
              <a:ext cx="21942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         DD/MM/AAAA</a:t>
              </a:r>
            </a:p>
          </p:txBody>
        </p:sp>
        <p:pic>
          <p:nvPicPr>
            <p:cNvPr id="1073" name="Graphic 16" descr="Caret Up with solid fill">
              <a:extLst>
                <a:ext uri="{FF2B5EF4-FFF2-40B4-BE49-F238E27FC236}">
                  <a16:creationId xmlns:a16="http://schemas.microsoft.com/office/drawing/2014/main" id="{50C10E62-6A08-4742-BD5A-C06078F5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6200000" flipV="1">
              <a:off x="5793842" y="-524322"/>
              <a:ext cx="288000" cy="288000"/>
            </a:xfrm>
            <a:prstGeom prst="rect">
              <a:avLst/>
            </a:prstGeom>
          </p:spPr>
        </p:pic>
      </p:grpSp>
      <p:pic>
        <p:nvPicPr>
          <p:cNvPr id="1064" name="Graphic 16" descr="Caret Up with solid fill">
            <a:extLst>
              <a:ext uri="{FF2B5EF4-FFF2-40B4-BE49-F238E27FC236}">
                <a16:creationId xmlns:a16="http://schemas.microsoft.com/office/drawing/2014/main" id="{7656BF68-083A-D05A-83AC-465CA0C26C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 flipV="1">
            <a:off x="5264913" y="3542016"/>
            <a:ext cx="288000" cy="288000"/>
          </a:xfrm>
          <a:prstGeom prst="rect">
            <a:avLst/>
          </a:prstGeom>
        </p:spPr>
      </p:pic>
      <p:grpSp>
        <p:nvGrpSpPr>
          <p:cNvPr id="1065" name="Agrupar 1064">
            <a:extLst>
              <a:ext uri="{FF2B5EF4-FFF2-40B4-BE49-F238E27FC236}">
                <a16:creationId xmlns:a16="http://schemas.microsoft.com/office/drawing/2014/main" id="{A1271ECD-86D8-F747-530C-9D02E1B43DF1}"/>
              </a:ext>
            </a:extLst>
          </p:cNvPr>
          <p:cNvGrpSpPr/>
          <p:nvPr/>
        </p:nvGrpSpPr>
        <p:grpSpPr>
          <a:xfrm>
            <a:off x="7058818" y="3560016"/>
            <a:ext cx="252000" cy="252000"/>
            <a:chOff x="5006520" y="2119214"/>
            <a:chExt cx="252000" cy="252000"/>
          </a:xfrm>
        </p:grpSpPr>
        <p:sp>
          <p:nvSpPr>
            <p:cNvPr id="1066" name="Retângulo: Cantos Arredondados 1065">
              <a:extLst>
                <a:ext uri="{FF2B5EF4-FFF2-40B4-BE49-F238E27FC236}">
                  <a16:creationId xmlns:a16="http://schemas.microsoft.com/office/drawing/2014/main" id="{38E404E8-C44A-6BB9-F288-7F06A6EB4CC4}"/>
                </a:ext>
              </a:extLst>
            </p:cNvPr>
            <p:cNvSpPr/>
            <p:nvPr/>
          </p:nvSpPr>
          <p:spPr>
            <a:xfrm>
              <a:off x="5024520" y="2129702"/>
              <a:ext cx="216000" cy="216000"/>
            </a:xfrm>
            <a:prstGeom prst="roundRect">
              <a:avLst/>
            </a:prstGeom>
            <a:solidFill>
              <a:srgbClr val="BB2649"/>
            </a:solidFill>
            <a:ln>
              <a:solidFill>
                <a:srgbClr val="BB2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67" name="Gráfico 1066" descr="Calendário mensal com preenchimento sólido">
              <a:extLst>
                <a:ext uri="{FF2B5EF4-FFF2-40B4-BE49-F238E27FC236}">
                  <a16:creationId xmlns:a16="http://schemas.microsoft.com/office/drawing/2014/main" id="{EEC2FBB0-C09C-996D-FABF-78B87F60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006520" y="2119214"/>
              <a:ext cx="252000" cy="252000"/>
            </a:xfrm>
            <a:prstGeom prst="rect">
              <a:avLst/>
            </a:prstGeom>
          </p:spPr>
        </p:pic>
      </p:grpSp>
      <p:sp>
        <p:nvSpPr>
          <p:cNvPr id="1074" name="Retângulo: Cantos Arredondados 1073">
            <a:extLst>
              <a:ext uri="{FF2B5EF4-FFF2-40B4-BE49-F238E27FC236}">
                <a16:creationId xmlns:a16="http://schemas.microsoft.com/office/drawing/2014/main" id="{E40B08D1-B22A-990C-3609-8B32154818E9}"/>
              </a:ext>
            </a:extLst>
          </p:cNvPr>
          <p:cNvSpPr/>
          <p:nvPr/>
        </p:nvSpPr>
        <p:spPr>
          <a:xfrm>
            <a:off x="8884022" y="4973470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5" name="Retângulo: Cantos Arredondados 1074">
            <a:extLst>
              <a:ext uri="{FF2B5EF4-FFF2-40B4-BE49-F238E27FC236}">
                <a16:creationId xmlns:a16="http://schemas.microsoft.com/office/drawing/2014/main" id="{27B0FB34-B438-8875-F3C8-3A5FD86F71ED}"/>
              </a:ext>
            </a:extLst>
          </p:cNvPr>
          <p:cNvSpPr/>
          <p:nvPr/>
        </p:nvSpPr>
        <p:spPr>
          <a:xfrm>
            <a:off x="5089592" y="4840023"/>
            <a:ext cx="3069648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Envio de email confirmação agendamento?</a:t>
            </a:r>
          </a:p>
        </p:txBody>
      </p:sp>
      <p:sp>
        <p:nvSpPr>
          <p:cNvPr id="1076" name="Retângulo: Cantos Arredondados 1075">
            <a:extLst>
              <a:ext uri="{FF2B5EF4-FFF2-40B4-BE49-F238E27FC236}">
                <a16:creationId xmlns:a16="http://schemas.microsoft.com/office/drawing/2014/main" id="{B34CCB0F-036D-FCA3-CCB4-4D3557EE7770}"/>
              </a:ext>
            </a:extLst>
          </p:cNvPr>
          <p:cNvSpPr/>
          <p:nvPr/>
        </p:nvSpPr>
        <p:spPr>
          <a:xfrm>
            <a:off x="5210119" y="5278008"/>
            <a:ext cx="392079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joao.felix@gmail.com</a:t>
            </a:r>
          </a:p>
        </p:txBody>
      </p:sp>
      <p:sp>
        <p:nvSpPr>
          <p:cNvPr id="1078" name="CaixaDeTexto 1077">
            <a:extLst>
              <a:ext uri="{FF2B5EF4-FFF2-40B4-BE49-F238E27FC236}">
                <a16:creationId xmlns:a16="http://schemas.microsoft.com/office/drawing/2014/main" id="{1B04964A-4269-A8BD-21F3-FC57668513EE}"/>
              </a:ext>
            </a:extLst>
          </p:cNvPr>
          <p:cNvSpPr txBox="1"/>
          <p:nvPr/>
        </p:nvSpPr>
        <p:spPr>
          <a:xfrm>
            <a:off x="3021330" y="3282434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PT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1127-4F6A-77B6-350D-90D3CE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PT" dirty="0"/>
              <a:t>Cenário: Agenda</a:t>
            </a:r>
          </a:p>
        </p:txBody>
      </p:sp>
    </p:spTree>
    <p:extLst>
      <p:ext uri="{BB962C8B-B14F-4D97-AF65-F5344CB8AC3E}">
        <p14:creationId xmlns:p14="http://schemas.microsoft.com/office/powerpoint/2010/main" val="34182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35783"/>
              </p:ext>
            </p:extLst>
          </p:nvPr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3" name="Rectangle: Rounded Corners 24">
            <a:extLst>
              <a:ext uri="{FF2B5EF4-FFF2-40B4-BE49-F238E27FC236}">
                <a16:creationId xmlns:a16="http://schemas.microsoft.com/office/drawing/2014/main" id="{B92B6578-F4CB-3EAC-70C4-25CB69A5B3F4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FFF1486-3ACB-1468-DA2C-A07CDB076CB8}"/>
              </a:ext>
            </a:extLst>
          </p:cNvPr>
          <p:cNvGrpSpPr/>
          <p:nvPr/>
        </p:nvGrpSpPr>
        <p:grpSpPr>
          <a:xfrm>
            <a:off x="3160065" y="2057702"/>
            <a:ext cx="2194255" cy="360000"/>
            <a:chOff x="4315293" y="-560322"/>
            <a:chExt cx="2194256" cy="36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8514470-CCC3-57A3-72C7-545EC7C919E1}"/>
                </a:ext>
              </a:extLst>
            </p:cNvPr>
            <p:cNvSpPr/>
            <p:nvPr/>
          </p:nvSpPr>
          <p:spPr>
            <a:xfrm>
              <a:off x="4315293" y="-560322"/>
              <a:ext cx="21942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         DD/MM/AAAA</a:t>
              </a:r>
            </a:p>
          </p:txBody>
        </p:sp>
        <p:pic>
          <p:nvPicPr>
            <p:cNvPr id="6" name="Graphic 16" descr="Caret Up with solid fill">
              <a:extLst>
                <a:ext uri="{FF2B5EF4-FFF2-40B4-BE49-F238E27FC236}">
                  <a16:creationId xmlns:a16="http://schemas.microsoft.com/office/drawing/2014/main" id="{29E7C7F2-93A4-2D97-536E-2C1481381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 flipV="1">
              <a:off x="5793842" y="-524322"/>
              <a:ext cx="288000" cy="288000"/>
            </a:xfrm>
            <a:prstGeom prst="rect">
              <a:avLst/>
            </a:prstGeom>
          </p:spPr>
        </p:pic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3010D5D-03BB-4665-0118-3A971B5CF7BB}"/>
              </a:ext>
            </a:extLst>
          </p:cNvPr>
          <p:cNvSpPr/>
          <p:nvPr/>
        </p:nvSpPr>
        <p:spPr>
          <a:xfrm>
            <a:off x="2677662" y="1313847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 DA OFICINA</a:t>
            </a:r>
          </a:p>
        </p:txBody>
      </p:sp>
      <p:graphicFrame>
        <p:nvGraphicFramePr>
          <p:cNvPr id="13" name="Tabela 24">
            <a:extLst>
              <a:ext uri="{FF2B5EF4-FFF2-40B4-BE49-F238E27FC236}">
                <a16:creationId xmlns:a16="http://schemas.microsoft.com/office/drawing/2014/main" id="{FA5E95E5-1E93-945F-BF1A-93E93338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92514"/>
              </p:ext>
            </p:extLst>
          </p:nvPr>
        </p:nvGraphicFramePr>
        <p:xfrm>
          <a:off x="3160066" y="2501900"/>
          <a:ext cx="853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50429872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54700519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12600159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2146881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9098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Matrícula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Marca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Modelo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Mecânico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3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06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9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33091"/>
                  </a:ext>
                </a:extLst>
              </a:tr>
            </a:tbl>
          </a:graphicData>
        </a:graphic>
      </p:graphicFrame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1E35A76-89ED-B979-3D84-932A9C96020B}"/>
              </a:ext>
            </a:extLst>
          </p:cNvPr>
          <p:cNvSpPr/>
          <p:nvPr/>
        </p:nvSpPr>
        <p:spPr>
          <a:xfrm>
            <a:off x="2788437" y="2932168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92A3F33-697B-FCF8-25A3-27B9C927F2D1}"/>
              </a:ext>
            </a:extLst>
          </p:cNvPr>
          <p:cNvSpPr/>
          <p:nvPr/>
        </p:nvSpPr>
        <p:spPr>
          <a:xfrm>
            <a:off x="2788436" y="3301256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C79E210-EFDE-13CE-EEFF-359D142B0A87}"/>
              </a:ext>
            </a:extLst>
          </p:cNvPr>
          <p:cNvSpPr/>
          <p:nvPr/>
        </p:nvSpPr>
        <p:spPr>
          <a:xfrm>
            <a:off x="2788435" y="3670344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A252255-F428-0F22-00E8-17EC5C83FEDC}"/>
              </a:ext>
            </a:extLst>
          </p:cNvPr>
          <p:cNvSpPr/>
          <p:nvPr/>
        </p:nvSpPr>
        <p:spPr>
          <a:xfrm>
            <a:off x="2788435" y="4035932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Graphic 16" descr="Caret Up with solid fill">
            <a:extLst>
              <a:ext uri="{FF2B5EF4-FFF2-40B4-BE49-F238E27FC236}">
                <a16:creationId xmlns:a16="http://schemas.microsoft.com/office/drawing/2014/main" id="{C1253F05-D9A1-36BF-6B2D-0FAD5F0A05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V="1">
            <a:off x="3165679" y="2106942"/>
            <a:ext cx="288000" cy="288000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FADBEA4-8635-7813-1346-9CE2A3FA890F}"/>
              </a:ext>
            </a:extLst>
          </p:cNvPr>
          <p:cNvSpPr/>
          <p:nvPr/>
        </p:nvSpPr>
        <p:spPr>
          <a:xfrm>
            <a:off x="4832920" y="1661702"/>
            <a:ext cx="180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2"/>
                </a:solidFill>
              </a:rPr>
              <a:t>Por defeito deverá aparecer a data de hoje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381F11D-1548-8EB5-29DB-8184DB4A96B4}"/>
              </a:ext>
            </a:extLst>
          </p:cNvPr>
          <p:cNvGrpSpPr/>
          <p:nvPr/>
        </p:nvGrpSpPr>
        <p:grpSpPr>
          <a:xfrm>
            <a:off x="5006520" y="2119214"/>
            <a:ext cx="252000" cy="252000"/>
            <a:chOff x="5006520" y="2119214"/>
            <a:chExt cx="252000" cy="252000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FBEBE88-5E1F-A97E-C4BC-4C025D8BA30A}"/>
                </a:ext>
              </a:extLst>
            </p:cNvPr>
            <p:cNvSpPr/>
            <p:nvPr/>
          </p:nvSpPr>
          <p:spPr>
            <a:xfrm>
              <a:off x="5024520" y="2129702"/>
              <a:ext cx="216000" cy="216000"/>
            </a:xfrm>
            <a:prstGeom prst="roundRect">
              <a:avLst/>
            </a:prstGeom>
            <a:solidFill>
              <a:srgbClr val="BB2649"/>
            </a:solidFill>
            <a:ln>
              <a:solidFill>
                <a:srgbClr val="BB2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Gráfico 32" descr="Calendário mensal com preenchimento sólido">
              <a:extLst>
                <a:ext uri="{FF2B5EF4-FFF2-40B4-BE49-F238E27FC236}">
                  <a16:creationId xmlns:a16="http://schemas.microsoft.com/office/drawing/2014/main" id="{75BEB5B9-8F84-B3E0-3991-EE31F3BC0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6520" y="2119214"/>
              <a:ext cx="252000" cy="2520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FB66EC1-A7AE-F2F9-E84D-97652725D6A9}"/>
              </a:ext>
            </a:extLst>
          </p:cNvPr>
          <p:cNvGrpSpPr/>
          <p:nvPr/>
        </p:nvGrpSpPr>
        <p:grpSpPr>
          <a:xfrm>
            <a:off x="9104942" y="4546525"/>
            <a:ext cx="360000" cy="360000"/>
            <a:chOff x="7445659" y="3623494"/>
            <a:chExt cx="230400" cy="230400"/>
          </a:xfrm>
        </p:grpSpPr>
        <p:sp>
          <p:nvSpPr>
            <p:cNvPr id="47" name="Rectangle: Rounded Corners 25">
              <a:extLst>
                <a:ext uri="{FF2B5EF4-FFF2-40B4-BE49-F238E27FC236}">
                  <a16:creationId xmlns:a16="http://schemas.microsoft.com/office/drawing/2014/main" id="{C8D1A9A4-9C70-BA3E-9639-F9262D78CF9A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Gráfico 47" descr="Lápis com preenchimento sólido">
              <a:extLst>
                <a:ext uri="{FF2B5EF4-FFF2-40B4-BE49-F238E27FC236}">
                  <a16:creationId xmlns:a16="http://schemas.microsoft.com/office/drawing/2014/main" id="{E69800ED-6D59-EDE1-B5F6-37951AB8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80219" y="3659776"/>
              <a:ext cx="161280" cy="16128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9F62DF5-EE0F-BACE-4ABB-E397AEF0E08F}"/>
              </a:ext>
            </a:extLst>
          </p:cNvPr>
          <p:cNvGrpSpPr/>
          <p:nvPr/>
        </p:nvGrpSpPr>
        <p:grpSpPr>
          <a:xfrm>
            <a:off x="9582942" y="4546525"/>
            <a:ext cx="360000" cy="360000"/>
            <a:chOff x="11461666" y="4540331"/>
            <a:chExt cx="360000" cy="360000"/>
          </a:xfrm>
        </p:grpSpPr>
        <p:sp>
          <p:nvSpPr>
            <p:cNvPr id="49" name="Rectangle: Rounded Corners 25">
              <a:extLst>
                <a:ext uri="{FF2B5EF4-FFF2-40B4-BE49-F238E27FC236}">
                  <a16:creationId xmlns:a16="http://schemas.microsoft.com/office/drawing/2014/main" id="{007ED634-ECA3-AA88-A3BD-3F0E73D49FB0}"/>
                </a:ext>
              </a:extLst>
            </p:cNvPr>
            <p:cNvSpPr/>
            <p:nvPr/>
          </p:nvSpPr>
          <p:spPr>
            <a:xfrm>
              <a:off x="11461666" y="4540331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50" name="Gráfico 49" descr="Lixo com preenchimento sólido">
              <a:extLst>
                <a:ext uri="{FF2B5EF4-FFF2-40B4-BE49-F238E27FC236}">
                  <a16:creationId xmlns:a16="http://schemas.microsoft.com/office/drawing/2014/main" id="{AD040C91-C453-B0CD-F5C2-6B42C38A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521729" y="4597165"/>
              <a:ext cx="252000" cy="252000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02514BB-2CB8-8083-0B98-20DDD2005118}"/>
              </a:ext>
            </a:extLst>
          </p:cNvPr>
          <p:cNvGrpSpPr/>
          <p:nvPr/>
        </p:nvGrpSpPr>
        <p:grpSpPr>
          <a:xfrm>
            <a:off x="10060942" y="4546525"/>
            <a:ext cx="1631124" cy="360000"/>
            <a:chOff x="9814559" y="5139819"/>
            <a:chExt cx="1631124" cy="360000"/>
          </a:xfrm>
        </p:grpSpPr>
        <p:sp>
          <p:nvSpPr>
            <p:cNvPr id="52" name="Rectangle: Rounded Corners 25">
              <a:extLst>
                <a:ext uri="{FF2B5EF4-FFF2-40B4-BE49-F238E27FC236}">
                  <a16:creationId xmlns:a16="http://schemas.microsoft.com/office/drawing/2014/main" id="{2506D24B-31C3-3DE9-0628-616371E8E500}"/>
                </a:ext>
              </a:extLst>
            </p:cNvPr>
            <p:cNvSpPr/>
            <p:nvPr/>
          </p:nvSpPr>
          <p:spPr>
            <a:xfrm>
              <a:off x="9814559" y="5139819"/>
              <a:ext cx="1631124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54" name="Gráfico 53" descr="Chave inglesa com preenchimento sólido">
              <a:extLst>
                <a:ext uri="{FF2B5EF4-FFF2-40B4-BE49-F238E27FC236}">
                  <a16:creationId xmlns:a16="http://schemas.microsoft.com/office/drawing/2014/main" id="{46B05C8B-6012-F252-BCF5-8C5D038DC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922285" y="519381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0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6C868-0E63-D121-6C4C-3224E58F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15" y="3106262"/>
            <a:ext cx="3416476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1127-4F6A-77B6-350D-90D3CE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PT" dirty="0"/>
              <a:t>Cenário: novo cliente</a:t>
            </a:r>
          </a:p>
        </p:txBody>
      </p:sp>
    </p:spTree>
    <p:extLst>
      <p:ext uri="{BB962C8B-B14F-4D97-AF65-F5344CB8AC3E}">
        <p14:creationId xmlns:p14="http://schemas.microsoft.com/office/powerpoint/2010/main" val="28261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25633EF-97A0-A926-C3C3-0E0EFF86A26B}"/>
              </a:ext>
            </a:extLst>
          </p:cNvPr>
          <p:cNvGrpSpPr/>
          <p:nvPr/>
        </p:nvGrpSpPr>
        <p:grpSpPr>
          <a:xfrm>
            <a:off x="10430758" y="1772424"/>
            <a:ext cx="1200481" cy="360000"/>
            <a:chOff x="10430757" y="1449459"/>
            <a:chExt cx="1200481" cy="3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5FB598-A00B-8844-941F-07BC8315F7AD}"/>
                </a:ext>
              </a:extLst>
            </p:cNvPr>
            <p:cNvSpPr/>
            <p:nvPr/>
          </p:nvSpPr>
          <p:spPr>
            <a:xfrm>
              <a:off x="10430757" y="1449459"/>
              <a:ext cx="1200481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PESQUISAR</a:t>
              </a:r>
            </a:p>
          </p:txBody>
        </p:sp>
        <p:pic>
          <p:nvPicPr>
            <p:cNvPr id="3" name="Graphic 2" descr="Magnifying glass with solid fill">
              <a:extLst>
                <a:ext uri="{FF2B5EF4-FFF2-40B4-BE49-F238E27FC236}">
                  <a16:creationId xmlns:a16="http://schemas.microsoft.com/office/drawing/2014/main" id="{EE89B6BD-03F7-2957-B936-CBDDFD55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752" y="1504552"/>
              <a:ext cx="252000" cy="252000"/>
            </a:xfrm>
            <a:prstGeom prst="rect">
              <a:avLst/>
            </a:prstGeom>
          </p:spPr>
        </p:pic>
      </p:grp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7EF6C0-B36C-443A-BD60-F07066FE5FEB}"/>
              </a:ext>
            </a:extLst>
          </p:cNvPr>
          <p:cNvSpPr/>
          <p:nvPr/>
        </p:nvSpPr>
        <p:spPr>
          <a:xfrm>
            <a:off x="2676416" y="131108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PESQUISA DE CLIENTE: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BC590B2-7FA2-2C24-15FB-FE5DACCE3B6A}"/>
              </a:ext>
            </a:extLst>
          </p:cNvPr>
          <p:cNvSpPr/>
          <p:nvPr/>
        </p:nvSpPr>
        <p:spPr>
          <a:xfrm>
            <a:off x="279224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8EDC11C-01E3-9438-BCAC-C0F45C74AB51}"/>
              </a:ext>
            </a:extLst>
          </p:cNvPr>
          <p:cNvSpPr/>
          <p:nvPr/>
        </p:nvSpPr>
        <p:spPr>
          <a:xfrm>
            <a:off x="4705805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Apelido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243651C-E5ED-E2D7-38F3-119B63E3F346}"/>
              </a:ext>
            </a:extLst>
          </p:cNvPr>
          <p:cNvSpPr/>
          <p:nvPr/>
        </p:nvSpPr>
        <p:spPr>
          <a:xfrm>
            <a:off x="661937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NIF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ADB8E23-BF28-8FA2-F838-6E7C76CFC980}"/>
              </a:ext>
            </a:extLst>
          </p:cNvPr>
          <p:cNvSpPr/>
          <p:nvPr/>
        </p:nvSpPr>
        <p:spPr>
          <a:xfrm>
            <a:off x="2792017" y="2691871"/>
            <a:ext cx="8966758" cy="3454929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64A0087-9739-B7FD-EFAB-1186743C987B}"/>
              </a:ext>
            </a:extLst>
          </p:cNvPr>
          <p:cNvSpPr/>
          <p:nvPr/>
        </p:nvSpPr>
        <p:spPr>
          <a:xfrm>
            <a:off x="2675177" y="2215170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DA PESQUISA:</a:t>
            </a:r>
          </a:p>
        </p:txBody>
      </p:sp>
      <p:graphicFrame>
        <p:nvGraphicFramePr>
          <p:cNvPr id="39" name="Tabela 39">
            <a:extLst>
              <a:ext uri="{FF2B5EF4-FFF2-40B4-BE49-F238E27FC236}">
                <a16:creationId xmlns:a16="http://schemas.microsoft.com/office/drawing/2014/main" id="{7FE6E196-419A-3E92-70B7-B184D864DCFE}"/>
              </a:ext>
            </a:extLst>
          </p:cNvPr>
          <p:cNvGraphicFramePr>
            <a:graphicFrameLocks noGrp="1"/>
          </p:cNvGraphicFramePr>
          <p:nvPr/>
        </p:nvGraphicFramePr>
        <p:xfrm>
          <a:off x="2859841" y="3240286"/>
          <a:ext cx="8492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Apelido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Morada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Telemóvel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NIF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Seleção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2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79047"/>
                  </a:ext>
                </a:extLst>
              </a:tr>
            </a:tbl>
          </a:graphicData>
        </a:graphic>
      </p:graphicFrame>
      <p:sp>
        <p:nvSpPr>
          <p:cNvPr id="45" name="Rectangle: Rounded Corners 25">
            <a:extLst>
              <a:ext uri="{FF2B5EF4-FFF2-40B4-BE49-F238E27FC236}">
                <a16:creationId xmlns:a16="http://schemas.microsoft.com/office/drawing/2014/main" id="{F9B1C8A7-752F-B64C-B6EE-96E03EC4A295}"/>
              </a:ext>
            </a:extLst>
          </p:cNvPr>
          <p:cNvSpPr/>
          <p:nvPr/>
        </p:nvSpPr>
        <p:spPr>
          <a:xfrm>
            <a:off x="10305540" y="3677508"/>
            <a:ext cx="715935" cy="23128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b="1" dirty="0">
                <a:solidFill>
                  <a:schemeClr val="bg1"/>
                </a:solidFill>
              </a:rPr>
              <a:t>SELECIONAR</a:t>
            </a:r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5EF01D9-B5DA-F8B9-765A-F773ED502FF6}"/>
              </a:ext>
            </a:extLst>
          </p:cNvPr>
          <p:cNvCxnSpPr/>
          <p:nvPr/>
        </p:nvCxnSpPr>
        <p:spPr>
          <a:xfrm>
            <a:off x="11509603" y="3603690"/>
            <a:ext cx="0" cy="11397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2103157-AEA3-F829-7BAE-9772DEF5EFCD}"/>
              </a:ext>
            </a:extLst>
          </p:cNvPr>
          <p:cNvSpPr/>
          <p:nvPr/>
        </p:nvSpPr>
        <p:spPr>
          <a:xfrm>
            <a:off x="11425784" y="4047800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2AC02C3-8D9D-227E-EE0C-6707FE106E57}"/>
              </a:ext>
            </a:extLst>
          </p:cNvPr>
          <p:cNvSpPr/>
          <p:nvPr/>
        </p:nvSpPr>
        <p:spPr>
          <a:xfrm>
            <a:off x="8528874" y="1770558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00-AA-00</a:t>
            </a:r>
          </a:p>
        </p:txBody>
      </p:sp>
      <p:sp>
        <p:nvSpPr>
          <p:cNvPr id="63" name="Rectangle: Rounded Corners 26">
            <a:extLst>
              <a:ext uri="{FF2B5EF4-FFF2-40B4-BE49-F238E27FC236}">
                <a16:creationId xmlns:a16="http://schemas.microsoft.com/office/drawing/2014/main" id="{67C43F94-4B40-18E1-04BE-C5974D37FBF7}"/>
              </a:ext>
            </a:extLst>
          </p:cNvPr>
          <p:cNvSpPr/>
          <p:nvPr/>
        </p:nvSpPr>
        <p:spPr>
          <a:xfrm>
            <a:off x="10264144" y="5592858"/>
            <a:ext cx="1367096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NOVO</a:t>
            </a:r>
          </a:p>
        </p:txBody>
      </p:sp>
      <p:pic>
        <p:nvPicPr>
          <p:cNvPr id="1025" name="Graphic 6" descr="Badge Follow with solid fill">
            <a:extLst>
              <a:ext uri="{FF2B5EF4-FFF2-40B4-BE49-F238E27FC236}">
                <a16:creationId xmlns:a16="http://schemas.microsoft.com/office/drawing/2014/main" id="{3C75EA60-7580-710A-14D8-25EA5752AF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1866" y="564685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25633EF-97A0-A926-C3C3-0E0EFF86A26B}"/>
              </a:ext>
            </a:extLst>
          </p:cNvPr>
          <p:cNvGrpSpPr/>
          <p:nvPr/>
        </p:nvGrpSpPr>
        <p:grpSpPr>
          <a:xfrm>
            <a:off x="10430758" y="1772424"/>
            <a:ext cx="1200481" cy="360000"/>
            <a:chOff x="10430757" y="1449459"/>
            <a:chExt cx="1200481" cy="3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5FB598-A00B-8844-941F-07BC8315F7AD}"/>
                </a:ext>
              </a:extLst>
            </p:cNvPr>
            <p:cNvSpPr/>
            <p:nvPr/>
          </p:nvSpPr>
          <p:spPr>
            <a:xfrm>
              <a:off x="10430757" y="1449459"/>
              <a:ext cx="1200481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PESQUISAR</a:t>
              </a:r>
            </a:p>
          </p:txBody>
        </p:sp>
        <p:pic>
          <p:nvPicPr>
            <p:cNvPr id="3" name="Graphic 2" descr="Magnifying glass with solid fill">
              <a:extLst>
                <a:ext uri="{FF2B5EF4-FFF2-40B4-BE49-F238E27FC236}">
                  <a16:creationId xmlns:a16="http://schemas.microsoft.com/office/drawing/2014/main" id="{EE89B6BD-03F7-2957-B936-CBDDFD55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752" y="1504552"/>
              <a:ext cx="252000" cy="252000"/>
            </a:xfrm>
            <a:prstGeom prst="rect">
              <a:avLst/>
            </a:prstGeom>
          </p:spPr>
        </p:pic>
      </p:grp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7EF6C0-B36C-443A-BD60-F07066FE5FEB}"/>
              </a:ext>
            </a:extLst>
          </p:cNvPr>
          <p:cNvSpPr/>
          <p:nvPr/>
        </p:nvSpPr>
        <p:spPr>
          <a:xfrm>
            <a:off x="2676416" y="131108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PESQUISA DE CLIENTE: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BC590B2-7FA2-2C24-15FB-FE5DACCE3B6A}"/>
              </a:ext>
            </a:extLst>
          </p:cNvPr>
          <p:cNvSpPr/>
          <p:nvPr/>
        </p:nvSpPr>
        <p:spPr>
          <a:xfrm>
            <a:off x="279224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8EDC11C-01E3-9438-BCAC-C0F45C74AB51}"/>
              </a:ext>
            </a:extLst>
          </p:cNvPr>
          <p:cNvSpPr/>
          <p:nvPr/>
        </p:nvSpPr>
        <p:spPr>
          <a:xfrm>
            <a:off x="4705805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Apelido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243651C-E5ED-E2D7-38F3-119B63E3F346}"/>
              </a:ext>
            </a:extLst>
          </p:cNvPr>
          <p:cNvSpPr/>
          <p:nvPr/>
        </p:nvSpPr>
        <p:spPr>
          <a:xfrm>
            <a:off x="661937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NIF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ADB8E23-BF28-8FA2-F838-6E7C76CFC980}"/>
              </a:ext>
            </a:extLst>
          </p:cNvPr>
          <p:cNvSpPr/>
          <p:nvPr/>
        </p:nvSpPr>
        <p:spPr>
          <a:xfrm>
            <a:off x="2792017" y="2691871"/>
            <a:ext cx="8966758" cy="3454929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64A0087-9739-B7FD-EFAB-1186743C987B}"/>
              </a:ext>
            </a:extLst>
          </p:cNvPr>
          <p:cNvSpPr/>
          <p:nvPr/>
        </p:nvSpPr>
        <p:spPr>
          <a:xfrm>
            <a:off x="2675177" y="2215170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DA PESQUISA:</a:t>
            </a:r>
          </a:p>
        </p:txBody>
      </p:sp>
      <p:graphicFrame>
        <p:nvGraphicFramePr>
          <p:cNvPr id="39" name="Tabela 39">
            <a:extLst>
              <a:ext uri="{FF2B5EF4-FFF2-40B4-BE49-F238E27FC236}">
                <a16:creationId xmlns:a16="http://schemas.microsoft.com/office/drawing/2014/main" id="{7FE6E196-419A-3E92-70B7-B184D864DCFE}"/>
              </a:ext>
            </a:extLst>
          </p:cNvPr>
          <p:cNvGraphicFramePr>
            <a:graphicFrameLocks noGrp="1"/>
          </p:cNvGraphicFramePr>
          <p:nvPr/>
        </p:nvGraphicFramePr>
        <p:xfrm>
          <a:off x="2859841" y="3240286"/>
          <a:ext cx="8492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Apelido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Morada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Telemóvel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NIF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Seleção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2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79047"/>
                  </a:ext>
                </a:extLst>
              </a:tr>
            </a:tbl>
          </a:graphicData>
        </a:graphic>
      </p:graphicFrame>
      <p:sp>
        <p:nvSpPr>
          <p:cNvPr id="45" name="Rectangle: Rounded Corners 25">
            <a:extLst>
              <a:ext uri="{FF2B5EF4-FFF2-40B4-BE49-F238E27FC236}">
                <a16:creationId xmlns:a16="http://schemas.microsoft.com/office/drawing/2014/main" id="{F9B1C8A7-752F-B64C-B6EE-96E03EC4A295}"/>
              </a:ext>
            </a:extLst>
          </p:cNvPr>
          <p:cNvSpPr/>
          <p:nvPr/>
        </p:nvSpPr>
        <p:spPr>
          <a:xfrm>
            <a:off x="10305540" y="3677508"/>
            <a:ext cx="715935" cy="23128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b="1" dirty="0">
                <a:solidFill>
                  <a:schemeClr val="bg1"/>
                </a:solidFill>
              </a:rPr>
              <a:t>SELECIONAR</a:t>
            </a:r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5EF01D9-B5DA-F8B9-765A-F773ED502FF6}"/>
              </a:ext>
            </a:extLst>
          </p:cNvPr>
          <p:cNvCxnSpPr/>
          <p:nvPr/>
        </p:nvCxnSpPr>
        <p:spPr>
          <a:xfrm>
            <a:off x="11509603" y="3603690"/>
            <a:ext cx="0" cy="11397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2103157-AEA3-F829-7BAE-9772DEF5EFCD}"/>
              </a:ext>
            </a:extLst>
          </p:cNvPr>
          <p:cNvSpPr/>
          <p:nvPr/>
        </p:nvSpPr>
        <p:spPr>
          <a:xfrm>
            <a:off x="11425784" y="4047800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2AC02C3-8D9D-227E-EE0C-6707FE106E57}"/>
              </a:ext>
            </a:extLst>
          </p:cNvPr>
          <p:cNvSpPr/>
          <p:nvPr/>
        </p:nvSpPr>
        <p:spPr>
          <a:xfrm>
            <a:off x="8528874" y="1770558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00-AA-00</a:t>
            </a:r>
          </a:p>
        </p:txBody>
      </p:sp>
      <p:sp>
        <p:nvSpPr>
          <p:cNvPr id="63" name="Rectangle: Rounded Corners 26">
            <a:extLst>
              <a:ext uri="{FF2B5EF4-FFF2-40B4-BE49-F238E27FC236}">
                <a16:creationId xmlns:a16="http://schemas.microsoft.com/office/drawing/2014/main" id="{67C43F94-4B40-18E1-04BE-C5974D37FBF7}"/>
              </a:ext>
            </a:extLst>
          </p:cNvPr>
          <p:cNvSpPr/>
          <p:nvPr/>
        </p:nvSpPr>
        <p:spPr>
          <a:xfrm>
            <a:off x="10307274" y="5582027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NOVO</a:t>
            </a:r>
          </a:p>
        </p:txBody>
      </p:sp>
      <p:pic>
        <p:nvPicPr>
          <p:cNvPr id="1025" name="Graphic 6" descr="Badge Follow with solid fill">
            <a:extLst>
              <a:ext uri="{FF2B5EF4-FFF2-40B4-BE49-F238E27FC236}">
                <a16:creationId xmlns:a16="http://schemas.microsoft.com/office/drawing/2014/main" id="{3C75EA60-7580-710A-14D8-25EA5752AF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4996" y="5636027"/>
            <a:ext cx="252000" cy="252000"/>
          </a:xfrm>
          <a:prstGeom prst="rect">
            <a:avLst/>
          </a:prstGeom>
        </p:spPr>
      </p:pic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4A81AC9-1EA0-69BD-B943-9A7511BD7E07}"/>
              </a:ext>
            </a:extLst>
          </p:cNvPr>
          <p:cNvSpPr/>
          <p:nvPr/>
        </p:nvSpPr>
        <p:spPr>
          <a:xfrm>
            <a:off x="9200342" y="5582027"/>
            <a:ext cx="972000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1" name="Rectangle: Rounded Corners 26">
            <a:extLst>
              <a:ext uri="{FF2B5EF4-FFF2-40B4-BE49-F238E27FC236}">
                <a16:creationId xmlns:a16="http://schemas.microsoft.com/office/drawing/2014/main" id="{0825540D-E589-831D-1E44-29E258FCB18D}"/>
              </a:ext>
            </a:extLst>
          </p:cNvPr>
          <p:cNvSpPr/>
          <p:nvPr/>
        </p:nvSpPr>
        <p:spPr>
          <a:xfrm>
            <a:off x="8021410" y="5582027"/>
            <a:ext cx="1044000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APAGAR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5133E99-A17D-E4BD-06F9-E225CE422009}"/>
              </a:ext>
            </a:extLst>
          </p:cNvPr>
          <p:cNvSpPr/>
          <p:nvPr/>
        </p:nvSpPr>
        <p:spPr>
          <a:xfrm>
            <a:off x="4170591" y="5582027"/>
            <a:ext cx="1384820" cy="37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2" name="Graphic 6" descr="Badge Follow with solid fill">
            <a:extLst>
              <a:ext uri="{FF2B5EF4-FFF2-40B4-BE49-F238E27FC236}">
                <a16:creationId xmlns:a16="http://schemas.microsoft.com/office/drawing/2014/main" id="{7124D29E-7920-3E34-EC0B-9C315D948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0435" y="5659050"/>
            <a:ext cx="252000" cy="252000"/>
          </a:xfrm>
          <a:prstGeom prst="rect">
            <a:avLst/>
          </a:prstGeom>
        </p:spPr>
      </p:pic>
      <p:pic>
        <p:nvPicPr>
          <p:cNvPr id="40" name="Gráfico 39" descr="Adicionar com preenchimento sólido">
            <a:extLst>
              <a:ext uri="{FF2B5EF4-FFF2-40B4-BE49-F238E27FC236}">
                <a16:creationId xmlns:a16="http://schemas.microsoft.com/office/drawing/2014/main" id="{287CB299-4216-C285-364E-E17F104178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3811" y="279988"/>
            <a:ext cx="914400" cy="914400"/>
          </a:xfrm>
          <a:prstGeom prst="rect">
            <a:avLst/>
          </a:prstGeom>
        </p:spPr>
      </p:pic>
      <p:pic>
        <p:nvPicPr>
          <p:cNvPr id="42" name="Gráfico 41" descr="Adicionar destaque">
            <a:extLst>
              <a:ext uri="{FF2B5EF4-FFF2-40B4-BE49-F238E27FC236}">
                <a16:creationId xmlns:a16="http://schemas.microsoft.com/office/drawing/2014/main" id="{5B5DDBC6-DD50-5A26-6DF0-92933A10A6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66835" y="594700"/>
            <a:ext cx="914400" cy="914400"/>
          </a:xfrm>
          <a:prstGeom prst="rect">
            <a:avLst/>
          </a:prstGeom>
        </p:spPr>
      </p:pic>
      <p:pic>
        <p:nvPicPr>
          <p:cNvPr id="44" name="Gráfico 43" descr="Livro de endereços com preenchimento sólido">
            <a:extLst>
              <a:ext uri="{FF2B5EF4-FFF2-40B4-BE49-F238E27FC236}">
                <a16:creationId xmlns:a16="http://schemas.microsoft.com/office/drawing/2014/main" id="{905EC730-EAB8-EB17-CAD3-96331639D0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69235" y="666508"/>
            <a:ext cx="914400" cy="914400"/>
          </a:xfrm>
          <a:prstGeom prst="rect">
            <a:avLst/>
          </a:prstGeom>
        </p:spPr>
      </p:pic>
      <p:pic>
        <p:nvPicPr>
          <p:cNvPr id="47" name="Gráfico 46" descr="Livro de endereços destaque">
            <a:extLst>
              <a:ext uri="{FF2B5EF4-FFF2-40B4-BE49-F238E27FC236}">
                <a16:creationId xmlns:a16="http://schemas.microsoft.com/office/drawing/2014/main" id="{3EAD07D8-B435-0B03-D046-67F85B5383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02094" y="553468"/>
            <a:ext cx="914400" cy="914400"/>
          </a:xfrm>
          <a:prstGeom prst="rect">
            <a:avLst/>
          </a:prstGeom>
        </p:spPr>
      </p:pic>
      <p:pic>
        <p:nvPicPr>
          <p:cNvPr id="49" name="Gráfico 48" descr="Livro de endereços com preenchimento sólido">
            <a:extLst>
              <a:ext uri="{FF2B5EF4-FFF2-40B4-BE49-F238E27FC236}">
                <a16:creationId xmlns:a16="http://schemas.microsoft.com/office/drawing/2014/main" id="{28C51CF0-19DF-ABB1-26B3-312D76B5F1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2960" y="5323850"/>
            <a:ext cx="914400" cy="914400"/>
          </a:xfrm>
          <a:prstGeom prst="rect">
            <a:avLst/>
          </a:prstGeom>
        </p:spPr>
      </p:pic>
      <p:pic>
        <p:nvPicPr>
          <p:cNvPr id="51" name="Gráfico 50" descr="Livro de endereços destaque">
            <a:extLst>
              <a:ext uri="{FF2B5EF4-FFF2-40B4-BE49-F238E27FC236}">
                <a16:creationId xmlns:a16="http://schemas.microsoft.com/office/drawing/2014/main" id="{CF9612D3-9722-595E-1AD8-AEE2DF3264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3520" y="4471443"/>
            <a:ext cx="914400" cy="914400"/>
          </a:xfrm>
          <a:prstGeom prst="rect">
            <a:avLst/>
          </a:prstGeom>
        </p:spPr>
      </p:pic>
      <p:pic>
        <p:nvPicPr>
          <p:cNvPr id="55" name="Gráfico 54" descr="Anterior destaque">
            <a:extLst>
              <a:ext uri="{FF2B5EF4-FFF2-40B4-BE49-F238E27FC236}">
                <a16:creationId xmlns:a16="http://schemas.microsoft.com/office/drawing/2014/main" id="{08566D47-FFD9-9FC0-190F-8AF6978E9CB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98211" y="2736162"/>
            <a:ext cx="914400" cy="914400"/>
          </a:xfrm>
          <a:prstGeom prst="rect">
            <a:avLst/>
          </a:prstGeom>
        </p:spPr>
      </p:pic>
      <p:pic>
        <p:nvPicPr>
          <p:cNvPr id="60" name="Gráfico 59" descr="Distintivo: seguir com preenchimento sólido">
            <a:extLst>
              <a:ext uri="{FF2B5EF4-FFF2-40B4-BE49-F238E27FC236}">
                <a16:creationId xmlns:a16="http://schemas.microsoft.com/office/drawing/2014/main" id="{B068D31E-ECA7-1C3E-102E-9E2CC84242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51688" y="2472890"/>
            <a:ext cx="914400" cy="914400"/>
          </a:xfrm>
          <a:prstGeom prst="rect">
            <a:avLst/>
          </a:prstGeom>
        </p:spPr>
      </p:pic>
      <p:pic>
        <p:nvPicPr>
          <p:cNvPr id="1024" name="Gráfico 1023" descr="Distintivo: seguir destaque">
            <a:extLst>
              <a:ext uri="{FF2B5EF4-FFF2-40B4-BE49-F238E27FC236}">
                <a16:creationId xmlns:a16="http://schemas.microsoft.com/office/drawing/2014/main" id="{5D8D969A-3B08-6175-1EEA-B11E1E79964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694488" y="3622920"/>
            <a:ext cx="914400" cy="914400"/>
          </a:xfrm>
          <a:prstGeom prst="rect">
            <a:avLst/>
          </a:prstGeom>
        </p:spPr>
      </p:pic>
      <p:pic>
        <p:nvPicPr>
          <p:cNvPr id="1028" name="Gráfico 1027" descr="Distintivo: Visto1 com preenchimento sólido">
            <a:extLst>
              <a:ext uri="{FF2B5EF4-FFF2-40B4-BE49-F238E27FC236}">
                <a16:creationId xmlns:a16="http://schemas.microsoft.com/office/drawing/2014/main" id="{36F74644-BCF3-F380-3D26-E35A1F604A9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490925" y="2392012"/>
            <a:ext cx="914400" cy="914400"/>
          </a:xfrm>
          <a:prstGeom prst="rect">
            <a:avLst/>
          </a:prstGeom>
        </p:spPr>
      </p:pic>
      <p:pic>
        <p:nvPicPr>
          <p:cNvPr id="1030" name="Gráfico 1029" descr="Distintivo: Visto1 destaque">
            <a:extLst>
              <a:ext uri="{FF2B5EF4-FFF2-40B4-BE49-F238E27FC236}">
                <a16:creationId xmlns:a16="http://schemas.microsoft.com/office/drawing/2014/main" id="{E2826ED3-4592-8E99-6AF3-3A86B46DAB9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30065" y="2518012"/>
            <a:ext cx="914400" cy="914400"/>
          </a:xfrm>
          <a:prstGeom prst="rect">
            <a:avLst/>
          </a:prstGeom>
        </p:spPr>
      </p:pic>
      <p:pic>
        <p:nvPicPr>
          <p:cNvPr id="1032" name="Gráfico 1031" descr="Distintivo: deixar de seguir com preenchimento sólido">
            <a:extLst>
              <a:ext uri="{FF2B5EF4-FFF2-40B4-BE49-F238E27FC236}">
                <a16:creationId xmlns:a16="http://schemas.microsoft.com/office/drawing/2014/main" id="{14FB568F-2F1E-CDCC-0FBD-055DA1C103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095054" y="5636027"/>
            <a:ext cx="252000" cy="252000"/>
          </a:xfrm>
          <a:prstGeom prst="rect">
            <a:avLst/>
          </a:prstGeom>
        </p:spPr>
      </p:pic>
      <p:pic>
        <p:nvPicPr>
          <p:cNvPr id="1034" name="Gráfico 1033" descr="Distintivo: deixar de seguir destaque">
            <a:extLst>
              <a:ext uri="{FF2B5EF4-FFF2-40B4-BE49-F238E27FC236}">
                <a16:creationId xmlns:a16="http://schemas.microsoft.com/office/drawing/2014/main" id="{22D14958-6666-1EBD-01D4-1B07642AD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696293" y="2666385"/>
            <a:ext cx="914400" cy="914400"/>
          </a:xfrm>
          <a:prstGeom prst="rect">
            <a:avLst/>
          </a:prstGeom>
        </p:spPr>
      </p:pic>
      <p:pic>
        <p:nvPicPr>
          <p:cNvPr id="1035" name="Gráfico 1034" descr="Distintivo: deixar de seguir destaque">
            <a:extLst>
              <a:ext uri="{FF2B5EF4-FFF2-40B4-BE49-F238E27FC236}">
                <a16:creationId xmlns:a16="http://schemas.microsoft.com/office/drawing/2014/main" id="{68B1001C-E44A-9254-9C6A-BE4591422CD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209888" y="2798562"/>
            <a:ext cx="252000" cy="252000"/>
          </a:xfrm>
          <a:prstGeom prst="rect">
            <a:avLst/>
          </a:prstGeom>
        </p:spPr>
      </p:pic>
      <p:pic>
        <p:nvPicPr>
          <p:cNvPr id="28" name="Graphic 6" descr="Badge Follow with solid fill">
            <a:extLst>
              <a:ext uri="{FF2B5EF4-FFF2-40B4-BE49-F238E27FC236}">
                <a16:creationId xmlns:a16="http://schemas.microsoft.com/office/drawing/2014/main" id="{B91E5B56-87BF-90D4-669B-66B4F8FDB7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2984" y="5655050"/>
            <a:ext cx="252000" cy="252000"/>
          </a:xfrm>
          <a:prstGeom prst="rect">
            <a:avLst/>
          </a:prstGeom>
        </p:spPr>
      </p:pic>
      <p:pic>
        <p:nvPicPr>
          <p:cNvPr id="1036" name="Gráfico 1035" descr="Distintivo: Visto1 com preenchimento sólido">
            <a:extLst>
              <a:ext uri="{FF2B5EF4-FFF2-40B4-BE49-F238E27FC236}">
                <a16:creationId xmlns:a16="http://schemas.microsoft.com/office/drawing/2014/main" id="{4BA5F2E3-731F-E4E2-DEF0-D2F73005E72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273983" y="5636027"/>
            <a:ext cx="252000" cy="252000"/>
          </a:xfrm>
          <a:prstGeom prst="rect">
            <a:avLst/>
          </a:prstGeom>
        </p:spPr>
      </p:pic>
      <p:sp>
        <p:nvSpPr>
          <p:cNvPr id="1039" name="Rectangle: Rounded Corners 26">
            <a:extLst>
              <a:ext uri="{FF2B5EF4-FFF2-40B4-BE49-F238E27FC236}">
                <a16:creationId xmlns:a16="http://schemas.microsoft.com/office/drawing/2014/main" id="{B3FA8E58-0709-37BF-9AD5-359EA4965DD2}"/>
              </a:ext>
            </a:extLst>
          </p:cNvPr>
          <p:cNvSpPr/>
          <p:nvPr/>
        </p:nvSpPr>
        <p:spPr>
          <a:xfrm>
            <a:off x="6536076" y="5593393"/>
            <a:ext cx="838975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SAIR</a:t>
            </a:r>
          </a:p>
        </p:txBody>
      </p:sp>
      <p:pic>
        <p:nvPicPr>
          <p:cNvPr id="53" name="Gráfico 52" descr="Anterior com preenchimento sólido">
            <a:extLst>
              <a:ext uri="{FF2B5EF4-FFF2-40B4-BE49-F238E27FC236}">
                <a16:creationId xmlns:a16="http://schemas.microsoft.com/office/drawing/2014/main" id="{9AA99DEA-2973-7F83-DBD9-57094AD8595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647481" y="564739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6D933B8-1257-E555-78D5-5CB8BAD8095C}"/>
              </a:ext>
            </a:extLst>
          </p:cNvPr>
          <p:cNvSpPr/>
          <p:nvPr/>
        </p:nvSpPr>
        <p:spPr>
          <a:xfrm>
            <a:off x="2677662" y="1313847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DO CLIENTE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FEA93E8-82E2-68B4-B25D-802BD9550D00}"/>
              </a:ext>
            </a:extLst>
          </p:cNvPr>
          <p:cNvSpPr/>
          <p:nvPr/>
        </p:nvSpPr>
        <p:spPr>
          <a:xfrm>
            <a:off x="2793486" y="1794489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976072-27B9-1F09-5DBE-BF54DC480623}"/>
              </a:ext>
            </a:extLst>
          </p:cNvPr>
          <p:cNvSpPr/>
          <p:nvPr/>
        </p:nvSpPr>
        <p:spPr>
          <a:xfrm>
            <a:off x="2793485" y="2225286"/>
            <a:ext cx="4395215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Morada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29F5313-A565-6569-9EC0-46445B017C34}"/>
              </a:ext>
            </a:extLst>
          </p:cNvPr>
          <p:cNvSpPr/>
          <p:nvPr/>
        </p:nvSpPr>
        <p:spPr>
          <a:xfrm>
            <a:off x="5028701" y="1794460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Apelido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C0C97E2-E533-861B-6267-9848A7EDB8B5}"/>
              </a:ext>
            </a:extLst>
          </p:cNvPr>
          <p:cNvSpPr/>
          <p:nvPr/>
        </p:nvSpPr>
        <p:spPr>
          <a:xfrm>
            <a:off x="2793486" y="2663703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Código - Postal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2668F85-ADD6-74CA-9B21-DABA4C221D9C}"/>
              </a:ext>
            </a:extLst>
          </p:cNvPr>
          <p:cNvSpPr/>
          <p:nvPr/>
        </p:nvSpPr>
        <p:spPr>
          <a:xfrm>
            <a:off x="5028701" y="2667112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Localidade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312D08B6-426E-09DD-6076-F08086CB6B0D}"/>
              </a:ext>
            </a:extLst>
          </p:cNvPr>
          <p:cNvSpPr/>
          <p:nvPr/>
        </p:nvSpPr>
        <p:spPr>
          <a:xfrm>
            <a:off x="2793486" y="3094500"/>
            <a:ext cx="1299112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Telemóvel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673CD5C-D931-0AED-33DA-C78A85C3A2EC}"/>
              </a:ext>
            </a:extLst>
          </p:cNvPr>
          <p:cNvSpPr/>
          <p:nvPr/>
        </p:nvSpPr>
        <p:spPr>
          <a:xfrm>
            <a:off x="4168798" y="3094500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4E26F9-5C2B-3F2B-2ED0-0840613B1E3B}"/>
              </a:ext>
            </a:extLst>
          </p:cNvPr>
          <p:cNvSpPr/>
          <p:nvPr/>
        </p:nvSpPr>
        <p:spPr>
          <a:xfrm>
            <a:off x="2793485" y="3534848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NIF</a:t>
            </a:r>
          </a:p>
        </p:txBody>
      </p:sp>
      <p:sp>
        <p:nvSpPr>
          <p:cNvPr id="1037" name="Rectangle: Rounded Corners 25">
            <a:extLst>
              <a:ext uri="{FF2B5EF4-FFF2-40B4-BE49-F238E27FC236}">
                <a16:creationId xmlns:a16="http://schemas.microsoft.com/office/drawing/2014/main" id="{C475DDA3-96BC-15A2-4E77-2DA2E57B9C37}"/>
              </a:ext>
            </a:extLst>
          </p:cNvPr>
          <p:cNvSpPr/>
          <p:nvPr/>
        </p:nvSpPr>
        <p:spPr>
          <a:xfrm>
            <a:off x="6273529" y="3534848"/>
            <a:ext cx="915171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EDITAR</a:t>
            </a:r>
          </a:p>
        </p:txBody>
      </p:sp>
      <p:pic>
        <p:nvPicPr>
          <p:cNvPr id="1040" name="Gráfico 1039" descr="Lápis com preenchimento sólido">
            <a:extLst>
              <a:ext uri="{FF2B5EF4-FFF2-40B4-BE49-F238E27FC236}">
                <a16:creationId xmlns:a16="http://schemas.microsoft.com/office/drawing/2014/main" id="{166A5529-3AF4-4870-7001-2EC22B4499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5240" y="3588848"/>
            <a:ext cx="252000" cy="252000"/>
          </a:xfrm>
          <a:prstGeom prst="rect">
            <a:avLst/>
          </a:prstGeom>
        </p:spPr>
      </p:pic>
      <p:cxnSp>
        <p:nvCxnSpPr>
          <p:cNvPr id="1042" name="Conexão reta 1041">
            <a:extLst>
              <a:ext uri="{FF2B5EF4-FFF2-40B4-BE49-F238E27FC236}">
                <a16:creationId xmlns:a16="http://schemas.microsoft.com/office/drawing/2014/main" id="{E93520CA-B322-4DAA-954E-DACF1F300EBA}"/>
              </a:ext>
            </a:extLst>
          </p:cNvPr>
          <p:cNvCxnSpPr>
            <a:cxnSpLocks/>
          </p:cNvCxnSpPr>
          <p:nvPr/>
        </p:nvCxnSpPr>
        <p:spPr>
          <a:xfrm>
            <a:off x="7506818" y="1825793"/>
            <a:ext cx="0" cy="201505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4" name="Retângulo: Cantos Arredondados 1043">
            <a:extLst>
              <a:ext uri="{FF2B5EF4-FFF2-40B4-BE49-F238E27FC236}">
                <a16:creationId xmlns:a16="http://schemas.microsoft.com/office/drawing/2014/main" id="{E1FF096E-53F7-DBAC-8346-4D76998BD52C}"/>
              </a:ext>
            </a:extLst>
          </p:cNvPr>
          <p:cNvSpPr/>
          <p:nvPr/>
        </p:nvSpPr>
        <p:spPr>
          <a:xfrm>
            <a:off x="12636196" y="1759024"/>
            <a:ext cx="358203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1045" name="Retângulo: Cantos Arredondados 1044">
            <a:extLst>
              <a:ext uri="{FF2B5EF4-FFF2-40B4-BE49-F238E27FC236}">
                <a16:creationId xmlns:a16="http://schemas.microsoft.com/office/drawing/2014/main" id="{5CD5BE9E-EEB6-5B63-0F92-E85703E58E12}"/>
              </a:ext>
            </a:extLst>
          </p:cNvPr>
          <p:cNvSpPr/>
          <p:nvPr/>
        </p:nvSpPr>
        <p:spPr>
          <a:xfrm>
            <a:off x="12517852" y="1315981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Mecânico</a:t>
            </a:r>
          </a:p>
        </p:txBody>
      </p:sp>
      <p:pic>
        <p:nvPicPr>
          <p:cNvPr id="1046" name="Graphic 16" descr="Caret Up with solid fill">
            <a:extLst>
              <a:ext uri="{FF2B5EF4-FFF2-40B4-BE49-F238E27FC236}">
                <a16:creationId xmlns:a16="http://schemas.microsoft.com/office/drawing/2014/main" id="{3F02650D-135D-69B8-6F47-50A9A9E062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5826405" y="1795024"/>
            <a:ext cx="288000" cy="288000"/>
          </a:xfrm>
          <a:prstGeom prst="rect">
            <a:avLst/>
          </a:prstGeom>
        </p:spPr>
      </p:pic>
      <p:sp>
        <p:nvSpPr>
          <p:cNvPr id="1047" name="Retângulo: Cantos Arredondados 1046">
            <a:extLst>
              <a:ext uri="{FF2B5EF4-FFF2-40B4-BE49-F238E27FC236}">
                <a16:creationId xmlns:a16="http://schemas.microsoft.com/office/drawing/2014/main" id="{4E0F1D75-B307-1AB3-F8C8-DFAFC93BEEA0}"/>
              </a:ext>
            </a:extLst>
          </p:cNvPr>
          <p:cNvSpPr/>
          <p:nvPr/>
        </p:nvSpPr>
        <p:spPr>
          <a:xfrm>
            <a:off x="11082931" y="1901863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9" name="Retângulo: Cantos Arredondados 1048">
            <a:extLst>
              <a:ext uri="{FF2B5EF4-FFF2-40B4-BE49-F238E27FC236}">
                <a16:creationId xmlns:a16="http://schemas.microsoft.com/office/drawing/2014/main" id="{01C90B9F-EC55-EC44-1654-E828D6CA937D}"/>
              </a:ext>
            </a:extLst>
          </p:cNvPr>
          <p:cNvSpPr/>
          <p:nvPr/>
        </p:nvSpPr>
        <p:spPr>
          <a:xfrm>
            <a:off x="7649428" y="1745064"/>
            <a:ext cx="3069648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Aceita receber campanhas promocionais?</a:t>
            </a:r>
          </a:p>
        </p:txBody>
      </p:sp>
      <p:sp>
        <p:nvSpPr>
          <p:cNvPr id="1051" name="Rectangle: Rounded Corners 25">
            <a:extLst>
              <a:ext uri="{FF2B5EF4-FFF2-40B4-BE49-F238E27FC236}">
                <a16:creationId xmlns:a16="http://schemas.microsoft.com/office/drawing/2014/main" id="{72EFAA1E-AA19-B3F7-6E77-9E6C51E37B05}"/>
              </a:ext>
            </a:extLst>
          </p:cNvPr>
          <p:cNvSpPr/>
          <p:nvPr/>
        </p:nvSpPr>
        <p:spPr>
          <a:xfrm>
            <a:off x="10989311" y="5877010"/>
            <a:ext cx="931704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1054" name="Retângulo: Cantos Arredondados 1053">
            <a:extLst>
              <a:ext uri="{FF2B5EF4-FFF2-40B4-BE49-F238E27FC236}">
                <a16:creationId xmlns:a16="http://schemas.microsoft.com/office/drawing/2014/main" id="{1468EE35-C39F-6F57-4B19-EB6122FE0078}"/>
              </a:ext>
            </a:extLst>
          </p:cNvPr>
          <p:cNvSpPr/>
          <p:nvPr/>
        </p:nvSpPr>
        <p:spPr>
          <a:xfrm>
            <a:off x="2793485" y="4094303"/>
            <a:ext cx="8586951" cy="1664637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5" name="Retângulo: Cantos Arredondados 1054">
            <a:extLst>
              <a:ext uri="{FF2B5EF4-FFF2-40B4-BE49-F238E27FC236}">
                <a16:creationId xmlns:a16="http://schemas.microsoft.com/office/drawing/2014/main" id="{C1817AA7-6512-4A4F-BAB5-3F5C977A1AD9}"/>
              </a:ext>
            </a:extLst>
          </p:cNvPr>
          <p:cNvSpPr/>
          <p:nvPr/>
        </p:nvSpPr>
        <p:spPr>
          <a:xfrm>
            <a:off x="2917046" y="4098882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VIATURAS:</a:t>
            </a:r>
          </a:p>
        </p:txBody>
      </p:sp>
      <p:graphicFrame>
        <p:nvGraphicFramePr>
          <p:cNvPr id="1056" name="Tabela 39">
            <a:extLst>
              <a:ext uri="{FF2B5EF4-FFF2-40B4-BE49-F238E27FC236}">
                <a16:creationId xmlns:a16="http://schemas.microsoft.com/office/drawing/2014/main" id="{A7A41121-4165-657F-CE1F-114BEC321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8130"/>
              </p:ext>
            </p:extLst>
          </p:nvPr>
        </p:nvGraphicFramePr>
        <p:xfrm>
          <a:off x="2861309" y="4642718"/>
          <a:ext cx="81457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689648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Matrícula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Marca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Modelo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Combustível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Notas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</a:tbl>
          </a:graphicData>
        </a:graphic>
      </p:graphicFrame>
      <p:grpSp>
        <p:nvGrpSpPr>
          <p:cNvPr id="1057" name="Agrupar 1056">
            <a:extLst>
              <a:ext uri="{FF2B5EF4-FFF2-40B4-BE49-F238E27FC236}">
                <a16:creationId xmlns:a16="http://schemas.microsoft.com/office/drawing/2014/main" id="{DBFCD870-F44F-64E0-DC8E-D49C3E8D919D}"/>
              </a:ext>
            </a:extLst>
          </p:cNvPr>
          <p:cNvGrpSpPr/>
          <p:nvPr/>
        </p:nvGrpSpPr>
        <p:grpSpPr>
          <a:xfrm>
            <a:off x="9598682" y="4191990"/>
            <a:ext cx="1676168" cy="360000"/>
            <a:chOff x="9702800" y="3958498"/>
            <a:chExt cx="1676168" cy="360000"/>
          </a:xfrm>
        </p:grpSpPr>
        <p:sp>
          <p:nvSpPr>
            <p:cNvPr id="1058" name="Rectangle: Rounded Corners 25">
              <a:extLst>
                <a:ext uri="{FF2B5EF4-FFF2-40B4-BE49-F238E27FC236}">
                  <a16:creationId xmlns:a16="http://schemas.microsoft.com/office/drawing/2014/main" id="{C4DA16BC-8CD7-E07B-A44F-F48B3814ECB5}"/>
                </a:ext>
              </a:extLst>
            </p:cNvPr>
            <p:cNvSpPr/>
            <p:nvPr/>
          </p:nvSpPr>
          <p:spPr>
            <a:xfrm>
              <a:off x="9702800" y="3958498"/>
              <a:ext cx="1676168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ADICIONAR VIATURA</a:t>
              </a:r>
            </a:p>
          </p:txBody>
        </p:sp>
        <p:pic>
          <p:nvPicPr>
            <p:cNvPr id="1059" name="Graphic 6" descr="Badge Follow with solid fill">
              <a:extLst>
                <a:ext uri="{FF2B5EF4-FFF2-40B4-BE49-F238E27FC236}">
                  <a16:creationId xmlns:a16="http://schemas.microsoft.com/office/drawing/2014/main" id="{C75AFA13-6BDC-D584-7917-C448388CC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775148" y="4017630"/>
              <a:ext cx="252000" cy="252000"/>
            </a:xfrm>
            <a:prstGeom prst="rect">
              <a:avLst/>
            </a:prstGeom>
          </p:spPr>
        </p:pic>
      </p:grpSp>
      <p:grpSp>
        <p:nvGrpSpPr>
          <p:cNvPr id="1060" name="Agrupar 1059">
            <a:extLst>
              <a:ext uri="{FF2B5EF4-FFF2-40B4-BE49-F238E27FC236}">
                <a16:creationId xmlns:a16="http://schemas.microsoft.com/office/drawing/2014/main" id="{6F3D00A4-3962-21CC-C817-D0329A576433}"/>
              </a:ext>
            </a:extLst>
          </p:cNvPr>
          <p:cNvGrpSpPr/>
          <p:nvPr/>
        </p:nvGrpSpPr>
        <p:grpSpPr>
          <a:xfrm>
            <a:off x="9504738" y="5078368"/>
            <a:ext cx="936000" cy="231285"/>
            <a:chOff x="9986009" y="4897753"/>
            <a:chExt cx="936000" cy="231285"/>
          </a:xfrm>
        </p:grpSpPr>
        <p:sp>
          <p:nvSpPr>
            <p:cNvPr id="1061" name="Rectangle: Rounded Corners 25">
              <a:extLst>
                <a:ext uri="{FF2B5EF4-FFF2-40B4-BE49-F238E27FC236}">
                  <a16:creationId xmlns:a16="http://schemas.microsoft.com/office/drawing/2014/main" id="{0F3DE237-4517-FA4E-8608-F70789C16EDE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62" name="Gráfico 1061" descr="Chave inglesa com preenchimento sólido">
              <a:extLst>
                <a:ext uri="{FF2B5EF4-FFF2-40B4-BE49-F238E27FC236}">
                  <a16:creationId xmlns:a16="http://schemas.microsoft.com/office/drawing/2014/main" id="{2B4E93DF-58D1-21B6-C66B-9C05865A0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cxnSp>
        <p:nvCxnSpPr>
          <p:cNvPr id="1069" name="Conexão reta 1068">
            <a:extLst>
              <a:ext uri="{FF2B5EF4-FFF2-40B4-BE49-F238E27FC236}">
                <a16:creationId xmlns:a16="http://schemas.microsoft.com/office/drawing/2014/main" id="{CE5CE261-6F58-8BE9-3BE8-9C4C4DF5A141}"/>
              </a:ext>
            </a:extLst>
          </p:cNvPr>
          <p:cNvCxnSpPr/>
          <p:nvPr/>
        </p:nvCxnSpPr>
        <p:spPr>
          <a:xfrm>
            <a:off x="11191031" y="5006122"/>
            <a:ext cx="0" cy="54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0" name="Oval 1069">
            <a:extLst>
              <a:ext uri="{FF2B5EF4-FFF2-40B4-BE49-F238E27FC236}">
                <a16:creationId xmlns:a16="http://schemas.microsoft.com/office/drawing/2014/main" id="{3A9CB160-EC6B-E654-40E7-FA7E517DD971}"/>
              </a:ext>
            </a:extLst>
          </p:cNvPr>
          <p:cNvSpPr/>
          <p:nvPr/>
        </p:nvSpPr>
        <p:spPr>
          <a:xfrm>
            <a:off x="11107212" y="5154742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71" name="Agrupar 1070">
            <a:extLst>
              <a:ext uri="{FF2B5EF4-FFF2-40B4-BE49-F238E27FC236}">
                <a16:creationId xmlns:a16="http://schemas.microsoft.com/office/drawing/2014/main" id="{F3BABB87-28B3-92D5-CF9D-4D3EA13D1FC9}"/>
              </a:ext>
            </a:extLst>
          </p:cNvPr>
          <p:cNvGrpSpPr/>
          <p:nvPr/>
        </p:nvGrpSpPr>
        <p:grpSpPr>
          <a:xfrm>
            <a:off x="10511102" y="5079253"/>
            <a:ext cx="230400" cy="230400"/>
            <a:chOff x="7445659" y="3623494"/>
            <a:chExt cx="230400" cy="230400"/>
          </a:xfrm>
        </p:grpSpPr>
        <p:sp>
          <p:nvSpPr>
            <p:cNvPr id="1072" name="Rectangle: Rounded Corners 25">
              <a:extLst>
                <a:ext uri="{FF2B5EF4-FFF2-40B4-BE49-F238E27FC236}">
                  <a16:creationId xmlns:a16="http://schemas.microsoft.com/office/drawing/2014/main" id="{D11436A1-0BFE-1F95-5623-11A139F166D5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1073" name="Gráfico 1072" descr="Lápis com preenchimento sólido">
              <a:extLst>
                <a:ext uri="{FF2B5EF4-FFF2-40B4-BE49-F238E27FC236}">
                  <a16:creationId xmlns:a16="http://schemas.microsoft.com/office/drawing/2014/main" id="{7A1BC8FD-0F1F-2798-3EF1-47F140662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sp>
        <p:nvSpPr>
          <p:cNvPr id="1081" name="Rectangle: Rounded Corners 25">
            <a:extLst>
              <a:ext uri="{FF2B5EF4-FFF2-40B4-BE49-F238E27FC236}">
                <a16:creationId xmlns:a16="http://schemas.microsoft.com/office/drawing/2014/main" id="{34A46DE7-7670-3445-A154-CE8A44D5A4BD}"/>
              </a:ext>
            </a:extLst>
          </p:cNvPr>
          <p:cNvSpPr/>
          <p:nvPr/>
        </p:nvSpPr>
        <p:spPr>
          <a:xfrm>
            <a:off x="10792119" y="5079253"/>
            <a:ext cx="230400" cy="2304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pic>
        <p:nvPicPr>
          <p:cNvPr id="1084" name="Gráfico 1083" descr="Lixo com preenchimento sólido">
            <a:extLst>
              <a:ext uri="{FF2B5EF4-FFF2-40B4-BE49-F238E27FC236}">
                <a16:creationId xmlns:a16="http://schemas.microsoft.com/office/drawing/2014/main" id="{4A7BE132-1273-E019-D06B-072C9221FA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1280" y="5099470"/>
            <a:ext cx="180000" cy="180000"/>
          </a:xfrm>
          <a:prstGeom prst="rect">
            <a:avLst/>
          </a:prstGeom>
        </p:spPr>
      </p:pic>
      <p:sp>
        <p:nvSpPr>
          <p:cNvPr id="1089" name="Retângulo: Cantos Arredondados 1088">
            <a:extLst>
              <a:ext uri="{FF2B5EF4-FFF2-40B4-BE49-F238E27FC236}">
                <a16:creationId xmlns:a16="http://schemas.microsoft.com/office/drawing/2014/main" id="{C48960BD-7A14-3ACD-2DFF-B92F7F9685FA}"/>
              </a:ext>
            </a:extLst>
          </p:cNvPr>
          <p:cNvSpPr/>
          <p:nvPr/>
        </p:nvSpPr>
        <p:spPr>
          <a:xfrm>
            <a:off x="6627414" y="131319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ID:___ </a:t>
            </a:r>
          </a:p>
        </p:txBody>
      </p:sp>
    </p:spTree>
    <p:extLst>
      <p:ext uri="{BB962C8B-B14F-4D97-AF65-F5344CB8AC3E}">
        <p14:creationId xmlns:p14="http://schemas.microsoft.com/office/powerpoint/2010/main" val="5918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6D933B8-1257-E555-78D5-5CB8BAD8095C}"/>
              </a:ext>
            </a:extLst>
          </p:cNvPr>
          <p:cNvSpPr/>
          <p:nvPr/>
        </p:nvSpPr>
        <p:spPr>
          <a:xfrm>
            <a:off x="2677662" y="1313847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DO CLIENTE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FEA93E8-82E2-68B4-B25D-802BD9550D00}"/>
              </a:ext>
            </a:extLst>
          </p:cNvPr>
          <p:cNvSpPr/>
          <p:nvPr/>
        </p:nvSpPr>
        <p:spPr>
          <a:xfrm>
            <a:off x="2793486" y="1794489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976072-27B9-1F09-5DBE-BF54DC480623}"/>
              </a:ext>
            </a:extLst>
          </p:cNvPr>
          <p:cNvSpPr/>
          <p:nvPr/>
        </p:nvSpPr>
        <p:spPr>
          <a:xfrm>
            <a:off x="2793485" y="2225286"/>
            <a:ext cx="4395215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Morada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29F5313-A565-6569-9EC0-46445B017C34}"/>
              </a:ext>
            </a:extLst>
          </p:cNvPr>
          <p:cNvSpPr/>
          <p:nvPr/>
        </p:nvSpPr>
        <p:spPr>
          <a:xfrm>
            <a:off x="5028701" y="1794460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Apelido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C0C97E2-E533-861B-6267-9848A7EDB8B5}"/>
              </a:ext>
            </a:extLst>
          </p:cNvPr>
          <p:cNvSpPr/>
          <p:nvPr/>
        </p:nvSpPr>
        <p:spPr>
          <a:xfrm>
            <a:off x="2793486" y="2663703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Código - Postal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2668F85-ADD6-74CA-9B21-DABA4C221D9C}"/>
              </a:ext>
            </a:extLst>
          </p:cNvPr>
          <p:cNvSpPr/>
          <p:nvPr/>
        </p:nvSpPr>
        <p:spPr>
          <a:xfrm>
            <a:off x="5028701" y="2667112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Localidade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312D08B6-426E-09DD-6076-F08086CB6B0D}"/>
              </a:ext>
            </a:extLst>
          </p:cNvPr>
          <p:cNvSpPr/>
          <p:nvPr/>
        </p:nvSpPr>
        <p:spPr>
          <a:xfrm>
            <a:off x="2793486" y="3094500"/>
            <a:ext cx="1299112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Telemóvel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673CD5C-D931-0AED-33DA-C78A85C3A2EC}"/>
              </a:ext>
            </a:extLst>
          </p:cNvPr>
          <p:cNvSpPr/>
          <p:nvPr/>
        </p:nvSpPr>
        <p:spPr>
          <a:xfrm>
            <a:off x="4168798" y="3094500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4E26F9-5C2B-3F2B-2ED0-0840613B1E3B}"/>
              </a:ext>
            </a:extLst>
          </p:cNvPr>
          <p:cNvSpPr/>
          <p:nvPr/>
        </p:nvSpPr>
        <p:spPr>
          <a:xfrm>
            <a:off x="2793485" y="3534848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NIF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73F3E98-697F-3EE3-4A77-3113117D3A64}"/>
              </a:ext>
            </a:extLst>
          </p:cNvPr>
          <p:cNvSpPr/>
          <p:nvPr/>
        </p:nvSpPr>
        <p:spPr>
          <a:xfrm>
            <a:off x="2793485" y="4094303"/>
            <a:ext cx="8586951" cy="1707057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A0C9288-4130-9CA8-2E34-F65E3C8EACBA}"/>
              </a:ext>
            </a:extLst>
          </p:cNvPr>
          <p:cNvSpPr/>
          <p:nvPr/>
        </p:nvSpPr>
        <p:spPr>
          <a:xfrm>
            <a:off x="2917046" y="4098882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VIATURAS:</a:t>
            </a:r>
          </a:p>
        </p:txBody>
      </p:sp>
      <p:graphicFrame>
        <p:nvGraphicFramePr>
          <p:cNvPr id="54" name="Tabela 39">
            <a:extLst>
              <a:ext uri="{FF2B5EF4-FFF2-40B4-BE49-F238E27FC236}">
                <a16:creationId xmlns:a16="http://schemas.microsoft.com/office/drawing/2014/main" id="{8EC683F6-BA2E-DC85-9F6F-5EEF8D52C44F}"/>
              </a:ext>
            </a:extLst>
          </p:cNvPr>
          <p:cNvGraphicFramePr>
            <a:graphicFrameLocks noGrp="1"/>
          </p:cNvGraphicFramePr>
          <p:nvPr/>
        </p:nvGraphicFramePr>
        <p:xfrm>
          <a:off x="2861309" y="4642718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Matrícula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Marca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Modelo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Combustível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Notas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Agendamento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3624135-479B-A7AC-BFEF-D7D18CC2FA49}"/>
              </a:ext>
            </a:extLst>
          </p:cNvPr>
          <p:cNvGrpSpPr/>
          <p:nvPr/>
        </p:nvGrpSpPr>
        <p:grpSpPr>
          <a:xfrm>
            <a:off x="9598682" y="4191990"/>
            <a:ext cx="1676168" cy="360000"/>
            <a:chOff x="9702800" y="3958498"/>
            <a:chExt cx="1676168" cy="360000"/>
          </a:xfrm>
        </p:grpSpPr>
        <p:sp>
          <p:nvSpPr>
            <p:cNvPr id="56" name="Rectangle: Rounded Corners 25">
              <a:extLst>
                <a:ext uri="{FF2B5EF4-FFF2-40B4-BE49-F238E27FC236}">
                  <a16:creationId xmlns:a16="http://schemas.microsoft.com/office/drawing/2014/main" id="{F38ACF7F-85E6-FBC8-FA17-BE5386EA3B98}"/>
                </a:ext>
              </a:extLst>
            </p:cNvPr>
            <p:cNvSpPr/>
            <p:nvPr/>
          </p:nvSpPr>
          <p:spPr>
            <a:xfrm>
              <a:off x="9702800" y="3958498"/>
              <a:ext cx="1676168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ADICIONAR VIATURA</a:t>
              </a:r>
            </a:p>
          </p:txBody>
        </p:sp>
        <p:pic>
          <p:nvPicPr>
            <p:cNvPr id="60" name="Graphic 6" descr="Badge Follow with solid fill">
              <a:extLst>
                <a:ext uri="{FF2B5EF4-FFF2-40B4-BE49-F238E27FC236}">
                  <a16:creationId xmlns:a16="http://schemas.microsoft.com/office/drawing/2014/main" id="{CE85CBDD-4941-C0DA-1EBE-B25EE0BE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75148" y="4017630"/>
              <a:ext cx="252000" cy="252000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AD548A3-E2ED-5D22-0C37-98DDBD1976E6}"/>
              </a:ext>
            </a:extLst>
          </p:cNvPr>
          <p:cNvGrpSpPr/>
          <p:nvPr/>
        </p:nvGrpSpPr>
        <p:grpSpPr>
          <a:xfrm>
            <a:off x="9805692" y="5078368"/>
            <a:ext cx="1012821" cy="231285"/>
            <a:chOff x="9986009" y="4897753"/>
            <a:chExt cx="1012821" cy="231285"/>
          </a:xfrm>
        </p:grpSpPr>
        <p:sp>
          <p:nvSpPr>
            <p:cNvPr id="1024" name="Rectangle: Rounded Corners 25">
              <a:extLst>
                <a:ext uri="{FF2B5EF4-FFF2-40B4-BE49-F238E27FC236}">
                  <a16:creationId xmlns:a16="http://schemas.microsoft.com/office/drawing/2014/main" id="{E4942D5B-8CBF-51B3-FB01-41E9B413D04F}"/>
                </a:ext>
              </a:extLst>
            </p:cNvPr>
            <p:cNvSpPr/>
            <p:nvPr/>
          </p:nvSpPr>
          <p:spPr>
            <a:xfrm>
              <a:off x="9986009" y="4897753"/>
              <a:ext cx="1012821" cy="2312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Serviço!</a:t>
              </a:r>
            </a:p>
          </p:txBody>
        </p:sp>
        <p:pic>
          <p:nvPicPr>
            <p:cNvPr id="1027" name="Gráfico 1026" descr="Chave inglesa com preenchimento sólido">
              <a:extLst>
                <a:ext uri="{FF2B5EF4-FFF2-40B4-BE49-F238E27FC236}">
                  <a16:creationId xmlns:a16="http://schemas.microsoft.com/office/drawing/2014/main" id="{4D358235-B06F-B536-68D7-CBAA9D6C2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cxnSp>
        <p:nvCxnSpPr>
          <p:cNvPr id="1034" name="Conexão reta 1033">
            <a:extLst>
              <a:ext uri="{FF2B5EF4-FFF2-40B4-BE49-F238E27FC236}">
                <a16:creationId xmlns:a16="http://schemas.microsoft.com/office/drawing/2014/main" id="{63521249-BC11-92EA-28DE-73F5A2A4E098}"/>
              </a:ext>
            </a:extLst>
          </p:cNvPr>
          <p:cNvCxnSpPr/>
          <p:nvPr/>
        </p:nvCxnSpPr>
        <p:spPr>
          <a:xfrm>
            <a:off x="11191031" y="5006122"/>
            <a:ext cx="0" cy="576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5" name="Oval 1034">
            <a:extLst>
              <a:ext uri="{FF2B5EF4-FFF2-40B4-BE49-F238E27FC236}">
                <a16:creationId xmlns:a16="http://schemas.microsoft.com/office/drawing/2014/main" id="{0AB9C950-C460-71E0-1EA7-672ABB15BBD2}"/>
              </a:ext>
            </a:extLst>
          </p:cNvPr>
          <p:cNvSpPr/>
          <p:nvPr/>
        </p:nvSpPr>
        <p:spPr>
          <a:xfrm>
            <a:off x="11103402" y="5179722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37" name="Rectangle: Rounded Corners 25">
            <a:extLst>
              <a:ext uri="{FF2B5EF4-FFF2-40B4-BE49-F238E27FC236}">
                <a16:creationId xmlns:a16="http://schemas.microsoft.com/office/drawing/2014/main" id="{C475DDA3-96BC-15A2-4E77-2DA2E57B9C37}"/>
              </a:ext>
            </a:extLst>
          </p:cNvPr>
          <p:cNvSpPr/>
          <p:nvPr/>
        </p:nvSpPr>
        <p:spPr>
          <a:xfrm>
            <a:off x="6273529" y="3534848"/>
            <a:ext cx="915171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EDITAR</a:t>
            </a:r>
          </a:p>
        </p:txBody>
      </p:sp>
      <p:pic>
        <p:nvPicPr>
          <p:cNvPr id="1040" name="Gráfico 1039" descr="Lápis com preenchimento sólido">
            <a:extLst>
              <a:ext uri="{FF2B5EF4-FFF2-40B4-BE49-F238E27FC236}">
                <a16:creationId xmlns:a16="http://schemas.microsoft.com/office/drawing/2014/main" id="{166A5529-3AF4-4870-7001-2EC22B4499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5240" y="3588848"/>
            <a:ext cx="252000" cy="252000"/>
          </a:xfrm>
          <a:prstGeom prst="rect">
            <a:avLst/>
          </a:prstGeom>
        </p:spPr>
      </p:pic>
      <p:cxnSp>
        <p:nvCxnSpPr>
          <p:cNvPr id="1042" name="Conexão reta 1041">
            <a:extLst>
              <a:ext uri="{FF2B5EF4-FFF2-40B4-BE49-F238E27FC236}">
                <a16:creationId xmlns:a16="http://schemas.microsoft.com/office/drawing/2014/main" id="{E93520CA-B322-4DAA-954E-DACF1F300EBA}"/>
              </a:ext>
            </a:extLst>
          </p:cNvPr>
          <p:cNvCxnSpPr>
            <a:cxnSpLocks/>
          </p:cNvCxnSpPr>
          <p:nvPr/>
        </p:nvCxnSpPr>
        <p:spPr>
          <a:xfrm>
            <a:off x="7506818" y="1825793"/>
            <a:ext cx="0" cy="201505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7" name="Retângulo: Cantos Arredondados 1046">
            <a:extLst>
              <a:ext uri="{FF2B5EF4-FFF2-40B4-BE49-F238E27FC236}">
                <a16:creationId xmlns:a16="http://schemas.microsoft.com/office/drawing/2014/main" id="{4E0F1D75-B307-1AB3-F8C8-DFAFC93BEEA0}"/>
              </a:ext>
            </a:extLst>
          </p:cNvPr>
          <p:cNvSpPr/>
          <p:nvPr/>
        </p:nvSpPr>
        <p:spPr>
          <a:xfrm>
            <a:off x="11082931" y="1901863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9" name="Retângulo: Cantos Arredondados 1048">
            <a:extLst>
              <a:ext uri="{FF2B5EF4-FFF2-40B4-BE49-F238E27FC236}">
                <a16:creationId xmlns:a16="http://schemas.microsoft.com/office/drawing/2014/main" id="{01C90B9F-EC55-EC44-1654-E828D6CA937D}"/>
              </a:ext>
            </a:extLst>
          </p:cNvPr>
          <p:cNvSpPr/>
          <p:nvPr/>
        </p:nvSpPr>
        <p:spPr>
          <a:xfrm>
            <a:off x="7649428" y="1745064"/>
            <a:ext cx="3069648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Aceita receber campanhas promocionais?</a:t>
            </a:r>
          </a:p>
        </p:txBody>
      </p:sp>
      <p:sp>
        <p:nvSpPr>
          <p:cNvPr id="1051" name="Rectangle: Rounded Corners 25">
            <a:extLst>
              <a:ext uri="{FF2B5EF4-FFF2-40B4-BE49-F238E27FC236}">
                <a16:creationId xmlns:a16="http://schemas.microsoft.com/office/drawing/2014/main" id="{72EFAA1E-AA19-B3F7-6E77-9E6C51E37B05}"/>
              </a:ext>
            </a:extLst>
          </p:cNvPr>
          <p:cNvSpPr/>
          <p:nvPr/>
        </p:nvSpPr>
        <p:spPr>
          <a:xfrm>
            <a:off x="10989311" y="5877010"/>
            <a:ext cx="931704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GUARDAR</a:t>
            </a:r>
          </a:p>
        </p:txBody>
      </p:sp>
      <p:pic>
        <p:nvPicPr>
          <p:cNvPr id="5" name="Graphic 16" descr="Caret Up with solid fill">
            <a:extLst>
              <a:ext uri="{FF2B5EF4-FFF2-40B4-BE49-F238E27FC236}">
                <a16:creationId xmlns:a16="http://schemas.microsoft.com/office/drawing/2014/main" id="{0ACADE32-CC1C-1703-94A7-2AD347601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645322" y="382879"/>
            <a:ext cx="288000" cy="288000"/>
          </a:xfrm>
          <a:prstGeom prst="rect">
            <a:avLst/>
          </a:prstGeom>
        </p:spPr>
      </p:pic>
      <p:sp>
        <p:nvSpPr>
          <p:cNvPr id="45" name="Rectangle: Rounded Corners 24">
            <a:extLst>
              <a:ext uri="{FF2B5EF4-FFF2-40B4-BE49-F238E27FC236}">
                <a16:creationId xmlns:a16="http://schemas.microsoft.com/office/drawing/2014/main" id="{90B2CFC0-3515-B56F-9193-268E4F27D061}"/>
              </a:ext>
            </a:extLst>
          </p:cNvPr>
          <p:cNvSpPr/>
          <p:nvPr/>
        </p:nvSpPr>
        <p:spPr>
          <a:xfrm>
            <a:off x="2386347" y="1202698"/>
            <a:ext cx="9654540" cy="5156130"/>
          </a:xfrm>
          <a:prstGeom prst="roundRect">
            <a:avLst>
              <a:gd name="adj" fmla="val 3399"/>
            </a:avLst>
          </a:prstGeom>
          <a:solidFill>
            <a:schemeClr val="bg1">
              <a:lumMod val="50000"/>
              <a:alpha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71F93ED-2DAE-C31F-70A6-E38FE669C51B}"/>
              </a:ext>
            </a:extLst>
          </p:cNvPr>
          <p:cNvGrpSpPr/>
          <p:nvPr/>
        </p:nvGrpSpPr>
        <p:grpSpPr>
          <a:xfrm>
            <a:off x="4752947" y="1922014"/>
            <a:ext cx="4904016" cy="3677107"/>
            <a:chOff x="2488712" y="1329015"/>
            <a:chExt cx="4904016" cy="3677107"/>
          </a:xfrm>
        </p:grpSpPr>
        <p:sp>
          <p:nvSpPr>
            <p:cNvPr id="1053" name="Rectangle: Rounded Corners 24">
              <a:extLst>
                <a:ext uri="{FF2B5EF4-FFF2-40B4-BE49-F238E27FC236}">
                  <a16:creationId xmlns:a16="http://schemas.microsoft.com/office/drawing/2014/main" id="{37B07AF6-EF05-4DC7-8819-66CFF7F1A3CB}"/>
                </a:ext>
              </a:extLst>
            </p:cNvPr>
            <p:cNvSpPr/>
            <p:nvPr/>
          </p:nvSpPr>
          <p:spPr>
            <a:xfrm>
              <a:off x="2488712" y="1329015"/>
              <a:ext cx="4904016" cy="3677107"/>
            </a:xfrm>
            <a:prstGeom prst="roundRect">
              <a:avLst>
                <a:gd name="adj" fmla="val 4260"/>
              </a:avLst>
            </a:prstGeom>
            <a:solidFill>
              <a:schemeClr val="bg1"/>
            </a:solidFill>
            <a:ln w="19050">
              <a:solidFill>
                <a:srgbClr val="D6D3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72804B0A-1958-DEE4-1B2A-3CCBD12B8AAE}"/>
                </a:ext>
              </a:extLst>
            </p:cNvPr>
            <p:cNvSpPr/>
            <p:nvPr/>
          </p:nvSpPr>
          <p:spPr>
            <a:xfrm>
              <a:off x="2945884" y="1943048"/>
              <a:ext cx="18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Matrícula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E8288D1-4F49-2561-681C-4B015EA0E3AE}"/>
                </a:ext>
              </a:extLst>
            </p:cNvPr>
            <p:cNvSpPr/>
            <p:nvPr/>
          </p:nvSpPr>
          <p:spPr>
            <a:xfrm>
              <a:off x="5072615" y="1943048"/>
              <a:ext cx="18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</a:rPr>
                <a:t>Ano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63AF8C7B-6A00-9CCE-5C87-54EF7167757D}"/>
                </a:ext>
              </a:extLst>
            </p:cNvPr>
            <p:cNvGrpSpPr/>
            <p:nvPr/>
          </p:nvGrpSpPr>
          <p:grpSpPr>
            <a:xfrm>
              <a:off x="2946564" y="2461253"/>
              <a:ext cx="1800000" cy="360000"/>
              <a:chOff x="2945884" y="2481414"/>
              <a:chExt cx="1800000" cy="360000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5773F70A-D8F3-FBF0-2F31-CE64F5E03F48}"/>
                  </a:ext>
                </a:extLst>
              </p:cNvPr>
              <p:cNvSpPr/>
              <p:nvPr/>
            </p:nvSpPr>
            <p:spPr>
              <a:xfrm>
                <a:off x="2945884" y="2481414"/>
                <a:ext cx="180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b="1" dirty="0">
                    <a:solidFill>
                      <a:schemeClr val="bg1">
                        <a:lumMod val="65000"/>
                      </a:schemeClr>
                    </a:solidFill>
                  </a:rPr>
                  <a:t>Marca</a:t>
                </a:r>
              </a:p>
            </p:txBody>
          </p:sp>
          <p:pic>
            <p:nvPicPr>
              <p:cNvPr id="29" name="Graphic 16" descr="Caret Up with solid fill">
                <a:extLst>
                  <a:ext uri="{FF2B5EF4-FFF2-40B4-BE49-F238E27FC236}">
                    <a16:creationId xmlns:a16="http://schemas.microsoft.com/office/drawing/2014/main" id="{7A8E742C-7035-F197-AB4D-5F26827E0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V="1">
                <a:off x="4422583" y="2541991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A689BBC-02E1-C50E-DDA2-C2D4AE07A78A}"/>
                </a:ext>
              </a:extLst>
            </p:cNvPr>
            <p:cNvGrpSpPr/>
            <p:nvPr/>
          </p:nvGrpSpPr>
          <p:grpSpPr>
            <a:xfrm>
              <a:off x="5072615" y="2461038"/>
              <a:ext cx="1800000" cy="360000"/>
              <a:chOff x="2945884" y="2481414"/>
              <a:chExt cx="1800000" cy="360000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33A21ABE-E55E-6657-1618-7884DDB8323F}"/>
                  </a:ext>
                </a:extLst>
              </p:cNvPr>
              <p:cNvSpPr/>
              <p:nvPr/>
            </p:nvSpPr>
            <p:spPr>
              <a:xfrm>
                <a:off x="2945884" y="2481414"/>
                <a:ext cx="180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b="1" dirty="0">
                    <a:solidFill>
                      <a:schemeClr val="bg1">
                        <a:lumMod val="65000"/>
                      </a:schemeClr>
                    </a:solidFill>
                  </a:rPr>
                  <a:t>Modelo</a:t>
                </a:r>
              </a:p>
            </p:txBody>
          </p:sp>
          <p:pic>
            <p:nvPicPr>
              <p:cNvPr id="32" name="Graphic 16" descr="Caret Up with solid fill">
                <a:extLst>
                  <a:ext uri="{FF2B5EF4-FFF2-40B4-BE49-F238E27FC236}">
                    <a16:creationId xmlns:a16="http://schemas.microsoft.com/office/drawing/2014/main" id="{32299595-E126-ADA5-F8DF-9B6DF71DF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V="1">
                <a:off x="4422583" y="2541991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0264879-0966-F002-D9AB-EC2654AC7C20}"/>
                </a:ext>
              </a:extLst>
            </p:cNvPr>
            <p:cNvGrpSpPr/>
            <p:nvPr/>
          </p:nvGrpSpPr>
          <p:grpSpPr>
            <a:xfrm>
              <a:off x="2945884" y="2975212"/>
              <a:ext cx="1800000" cy="360000"/>
              <a:chOff x="2945884" y="2481414"/>
              <a:chExt cx="1800000" cy="360000"/>
            </a:xfrm>
          </p:grpSpPr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EC62C77-5451-81E3-2FCD-775A7864CDCC}"/>
                  </a:ext>
                </a:extLst>
              </p:cNvPr>
              <p:cNvSpPr/>
              <p:nvPr/>
            </p:nvSpPr>
            <p:spPr>
              <a:xfrm>
                <a:off x="2945884" y="2481414"/>
                <a:ext cx="180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b="1" dirty="0">
                    <a:solidFill>
                      <a:schemeClr val="bg1">
                        <a:lumMod val="65000"/>
                      </a:schemeClr>
                    </a:solidFill>
                  </a:rPr>
                  <a:t>Combustível</a:t>
                </a:r>
              </a:p>
            </p:txBody>
          </p:sp>
          <p:pic>
            <p:nvPicPr>
              <p:cNvPr id="35" name="Graphic 16" descr="Caret Up with solid fill">
                <a:extLst>
                  <a:ext uri="{FF2B5EF4-FFF2-40B4-BE49-F238E27FC236}">
                    <a16:creationId xmlns:a16="http://schemas.microsoft.com/office/drawing/2014/main" id="{5B9C3601-2F9B-96F7-F216-57BD8B95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V="1">
                <a:off x="4422583" y="2541991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37" name="Gráfico 36" descr="Distintivo: cruz com preenchimento sólido">
              <a:extLst>
                <a:ext uri="{FF2B5EF4-FFF2-40B4-BE49-F238E27FC236}">
                  <a16:creationId xmlns:a16="http://schemas.microsoft.com/office/drawing/2014/main" id="{6E08A825-3611-95A7-70C8-83FC659A0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10837" y="1421041"/>
              <a:ext cx="324000" cy="3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285925AE-F24E-5E73-4AC6-2F075B4ACDE1}"/>
                </a:ext>
              </a:extLst>
            </p:cNvPr>
            <p:cNvGrpSpPr/>
            <p:nvPr/>
          </p:nvGrpSpPr>
          <p:grpSpPr>
            <a:xfrm>
              <a:off x="2834994" y="3305726"/>
              <a:ext cx="4037621" cy="845715"/>
              <a:chOff x="12517852" y="1273309"/>
              <a:chExt cx="4037621" cy="845715"/>
            </a:xfrm>
          </p:grpSpPr>
          <p:sp>
            <p:nvSpPr>
              <p:cNvPr id="1044" name="Retângulo: Cantos Arredondados 1043">
                <a:extLst>
                  <a:ext uri="{FF2B5EF4-FFF2-40B4-BE49-F238E27FC236}">
                    <a16:creationId xmlns:a16="http://schemas.microsoft.com/office/drawing/2014/main" id="{E1FF096E-53F7-DBAC-8346-4D76998BD52C}"/>
                  </a:ext>
                </a:extLst>
              </p:cNvPr>
              <p:cNvSpPr/>
              <p:nvPr/>
            </p:nvSpPr>
            <p:spPr>
              <a:xfrm>
                <a:off x="12636196" y="1759024"/>
                <a:ext cx="3919277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b="1" dirty="0">
                    <a:solidFill>
                      <a:schemeClr val="bg1">
                        <a:lumMod val="65000"/>
                      </a:schemeClr>
                    </a:solidFill>
                  </a:rPr>
                  <a:t>Nome</a:t>
                </a:r>
              </a:p>
            </p:txBody>
          </p:sp>
          <p:sp>
            <p:nvSpPr>
              <p:cNvPr id="1045" name="Retângulo: Cantos Arredondados 1044">
                <a:extLst>
                  <a:ext uri="{FF2B5EF4-FFF2-40B4-BE49-F238E27FC236}">
                    <a16:creationId xmlns:a16="http://schemas.microsoft.com/office/drawing/2014/main" id="{5CD5BE9E-EEB6-5B63-0F92-E85703E58E12}"/>
                  </a:ext>
                </a:extLst>
              </p:cNvPr>
              <p:cNvSpPr/>
              <p:nvPr/>
            </p:nvSpPr>
            <p:spPr>
              <a:xfrm>
                <a:off x="12517852" y="1273309"/>
                <a:ext cx="2503503" cy="56361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MECÂNICO:</a:t>
                </a:r>
              </a:p>
            </p:txBody>
          </p:sp>
          <p:pic>
            <p:nvPicPr>
              <p:cNvPr id="1046" name="Graphic 16" descr="Caret Up with solid fill">
                <a:extLst>
                  <a:ext uri="{FF2B5EF4-FFF2-40B4-BE49-F238E27FC236}">
                    <a16:creationId xmlns:a16="http://schemas.microsoft.com/office/drawing/2014/main" id="{3F02650D-135D-69B8-6F47-50A9A9E06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flipV="1">
                <a:off x="16211404" y="1790712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39" name="Rectangle: Rounded Corners 25">
              <a:extLst>
                <a:ext uri="{FF2B5EF4-FFF2-40B4-BE49-F238E27FC236}">
                  <a16:creationId xmlns:a16="http://schemas.microsoft.com/office/drawing/2014/main" id="{5AC37D9D-CF3F-B0A3-C08E-E558EA0E5A86}"/>
                </a:ext>
              </a:extLst>
            </p:cNvPr>
            <p:cNvSpPr/>
            <p:nvPr/>
          </p:nvSpPr>
          <p:spPr>
            <a:xfrm>
              <a:off x="6337117" y="4460394"/>
              <a:ext cx="931704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bg1"/>
                  </a:solidFill>
                </a:rPr>
                <a:t>GUARDAR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AB9BBE61-BE1F-3F8F-AE3B-E165EA7E12E4}"/>
                </a:ext>
              </a:extLst>
            </p:cNvPr>
            <p:cNvSpPr/>
            <p:nvPr/>
          </p:nvSpPr>
          <p:spPr>
            <a:xfrm>
              <a:off x="2830062" y="1466247"/>
              <a:ext cx="2503503" cy="56361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DADOS DA VIATURA: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8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1127-4F6A-77B6-350D-90D3CE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PT" dirty="0"/>
              <a:t>Cenário: Pesquisa + ver ficha do cliente</a:t>
            </a:r>
          </a:p>
        </p:txBody>
      </p:sp>
    </p:spTree>
    <p:extLst>
      <p:ext uri="{BB962C8B-B14F-4D97-AF65-F5344CB8AC3E}">
        <p14:creationId xmlns:p14="http://schemas.microsoft.com/office/powerpoint/2010/main" val="43580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25633EF-97A0-A926-C3C3-0E0EFF86A26B}"/>
              </a:ext>
            </a:extLst>
          </p:cNvPr>
          <p:cNvGrpSpPr/>
          <p:nvPr/>
        </p:nvGrpSpPr>
        <p:grpSpPr>
          <a:xfrm>
            <a:off x="10430758" y="1772424"/>
            <a:ext cx="1200481" cy="360000"/>
            <a:chOff x="10430757" y="1449459"/>
            <a:chExt cx="1200481" cy="3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5FB598-A00B-8844-941F-07BC8315F7AD}"/>
                </a:ext>
              </a:extLst>
            </p:cNvPr>
            <p:cNvSpPr/>
            <p:nvPr/>
          </p:nvSpPr>
          <p:spPr>
            <a:xfrm>
              <a:off x="10430757" y="1449459"/>
              <a:ext cx="1200481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PESQUISAR</a:t>
              </a:r>
            </a:p>
          </p:txBody>
        </p:sp>
        <p:pic>
          <p:nvPicPr>
            <p:cNvPr id="3" name="Graphic 2" descr="Magnifying glass with solid fill">
              <a:extLst>
                <a:ext uri="{FF2B5EF4-FFF2-40B4-BE49-F238E27FC236}">
                  <a16:creationId xmlns:a16="http://schemas.microsoft.com/office/drawing/2014/main" id="{EE89B6BD-03F7-2957-B936-CBDDFD55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752" y="1504552"/>
              <a:ext cx="252000" cy="252000"/>
            </a:xfrm>
            <a:prstGeom prst="rect">
              <a:avLst/>
            </a:prstGeom>
          </p:spPr>
        </p:pic>
      </p:grp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81A8999-A63F-E3F8-1C22-8162D71AF579}"/>
              </a:ext>
            </a:extLst>
          </p:cNvPr>
          <p:cNvSpPr/>
          <p:nvPr/>
        </p:nvSpPr>
        <p:spPr>
          <a:xfrm rot="5400000">
            <a:off x="822600" y="2594289"/>
            <a:ext cx="496800" cy="21420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7EF6C0-B36C-443A-BD60-F07066FE5FEB}"/>
              </a:ext>
            </a:extLst>
          </p:cNvPr>
          <p:cNvSpPr/>
          <p:nvPr/>
        </p:nvSpPr>
        <p:spPr>
          <a:xfrm>
            <a:off x="2676416" y="131108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PESQUISA DE CLIENTE: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BC590B2-7FA2-2C24-15FB-FE5DACCE3B6A}"/>
              </a:ext>
            </a:extLst>
          </p:cNvPr>
          <p:cNvSpPr/>
          <p:nvPr/>
        </p:nvSpPr>
        <p:spPr>
          <a:xfrm>
            <a:off x="279224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8EDC11C-01E3-9438-BCAC-C0F45C74AB51}"/>
              </a:ext>
            </a:extLst>
          </p:cNvPr>
          <p:cNvSpPr/>
          <p:nvPr/>
        </p:nvSpPr>
        <p:spPr>
          <a:xfrm>
            <a:off x="4705805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Apelido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243651C-E5ED-E2D7-38F3-119B63E3F346}"/>
              </a:ext>
            </a:extLst>
          </p:cNvPr>
          <p:cNvSpPr/>
          <p:nvPr/>
        </p:nvSpPr>
        <p:spPr>
          <a:xfrm>
            <a:off x="6619370" y="1772420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123456789</a:t>
            </a:r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ADB8E23-BF28-8FA2-F838-6E7C76CFC980}"/>
              </a:ext>
            </a:extLst>
          </p:cNvPr>
          <p:cNvSpPr/>
          <p:nvPr/>
        </p:nvSpPr>
        <p:spPr>
          <a:xfrm>
            <a:off x="2792017" y="2691871"/>
            <a:ext cx="8966758" cy="3454929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64A0087-9739-B7FD-EFAB-1186743C987B}"/>
              </a:ext>
            </a:extLst>
          </p:cNvPr>
          <p:cNvSpPr/>
          <p:nvPr/>
        </p:nvSpPr>
        <p:spPr>
          <a:xfrm>
            <a:off x="2675177" y="2215170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DA PESQUISA:</a:t>
            </a:r>
          </a:p>
        </p:txBody>
      </p:sp>
      <p:graphicFrame>
        <p:nvGraphicFramePr>
          <p:cNvPr id="39" name="Tabela 39">
            <a:extLst>
              <a:ext uri="{FF2B5EF4-FFF2-40B4-BE49-F238E27FC236}">
                <a16:creationId xmlns:a16="http://schemas.microsoft.com/office/drawing/2014/main" id="{7FE6E196-419A-3E92-70B7-B184D864D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13004"/>
              </p:ext>
            </p:extLst>
          </p:nvPr>
        </p:nvGraphicFramePr>
        <p:xfrm>
          <a:off x="2859841" y="3240286"/>
          <a:ext cx="8492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Apelido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Morada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Telemóvel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NIF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Seleção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João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Félix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Estrada de Benfica, Nr. 1904, 1º FTE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961234567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123456789</a:t>
                      </a:r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2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79047"/>
                  </a:ext>
                </a:extLst>
              </a:tr>
            </a:tbl>
          </a:graphicData>
        </a:graphic>
      </p:graphicFrame>
      <p:sp>
        <p:nvSpPr>
          <p:cNvPr id="45" name="Rectangle: Rounded Corners 25">
            <a:extLst>
              <a:ext uri="{FF2B5EF4-FFF2-40B4-BE49-F238E27FC236}">
                <a16:creationId xmlns:a16="http://schemas.microsoft.com/office/drawing/2014/main" id="{F9B1C8A7-752F-B64C-B6EE-96E03EC4A295}"/>
              </a:ext>
            </a:extLst>
          </p:cNvPr>
          <p:cNvSpPr/>
          <p:nvPr/>
        </p:nvSpPr>
        <p:spPr>
          <a:xfrm>
            <a:off x="10305540" y="3677508"/>
            <a:ext cx="715935" cy="231285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b="1" dirty="0">
                <a:solidFill>
                  <a:schemeClr val="bg1"/>
                </a:solidFill>
              </a:rPr>
              <a:t>SELECIONAR</a:t>
            </a:r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5EF01D9-B5DA-F8B9-765A-F773ED502FF6}"/>
              </a:ext>
            </a:extLst>
          </p:cNvPr>
          <p:cNvCxnSpPr/>
          <p:nvPr/>
        </p:nvCxnSpPr>
        <p:spPr>
          <a:xfrm>
            <a:off x="11509603" y="3603690"/>
            <a:ext cx="0" cy="11397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2103157-AEA3-F829-7BAE-9772DEF5EFCD}"/>
              </a:ext>
            </a:extLst>
          </p:cNvPr>
          <p:cNvSpPr/>
          <p:nvPr/>
        </p:nvSpPr>
        <p:spPr>
          <a:xfrm>
            <a:off x="11425784" y="4047800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2AC02C3-8D9D-227E-EE0C-6707FE106E57}"/>
              </a:ext>
            </a:extLst>
          </p:cNvPr>
          <p:cNvSpPr/>
          <p:nvPr/>
        </p:nvSpPr>
        <p:spPr>
          <a:xfrm>
            <a:off x="8528874" y="1770558"/>
            <a:ext cx="180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>
                    <a:lumMod val="65000"/>
                  </a:schemeClr>
                </a:solidFill>
              </a:rPr>
              <a:t>00-AA-00</a:t>
            </a:r>
          </a:p>
        </p:txBody>
      </p:sp>
      <p:sp>
        <p:nvSpPr>
          <p:cNvPr id="63" name="Rectangle: Rounded Corners 26">
            <a:extLst>
              <a:ext uri="{FF2B5EF4-FFF2-40B4-BE49-F238E27FC236}">
                <a16:creationId xmlns:a16="http://schemas.microsoft.com/office/drawing/2014/main" id="{67C43F94-4B40-18E1-04BE-C5974D37FBF7}"/>
              </a:ext>
            </a:extLst>
          </p:cNvPr>
          <p:cNvSpPr/>
          <p:nvPr/>
        </p:nvSpPr>
        <p:spPr>
          <a:xfrm>
            <a:off x="10264144" y="5592858"/>
            <a:ext cx="1367096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NOVO CLIENTE</a:t>
            </a:r>
          </a:p>
        </p:txBody>
      </p:sp>
      <p:pic>
        <p:nvPicPr>
          <p:cNvPr id="1025" name="Graphic 6" descr="Badge Follow with solid fill">
            <a:extLst>
              <a:ext uri="{FF2B5EF4-FFF2-40B4-BE49-F238E27FC236}">
                <a16:creationId xmlns:a16="http://schemas.microsoft.com/office/drawing/2014/main" id="{3C75EA60-7580-710A-14D8-25EA5752AF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1866" y="564685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4804-DF89-2E0A-207A-E508DA050A14}"/>
              </a:ext>
            </a:extLst>
          </p:cNvPr>
          <p:cNvSpPr/>
          <p:nvPr/>
        </p:nvSpPr>
        <p:spPr>
          <a:xfrm>
            <a:off x="0" y="1"/>
            <a:ext cx="12192000" cy="758601"/>
          </a:xfrm>
          <a:prstGeom prst="rect">
            <a:avLst/>
          </a:prstGeom>
          <a:solidFill>
            <a:srgbClr val="59001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Graphic 7" descr="Car Mechanic with solid fill">
            <a:extLst>
              <a:ext uri="{FF2B5EF4-FFF2-40B4-BE49-F238E27FC236}">
                <a16:creationId xmlns:a16="http://schemas.microsoft.com/office/drawing/2014/main" id="{6E489322-134D-8D0C-10A8-B40A30A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50" y="1245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BB065-0912-19F8-3656-14181C54EC1D}"/>
              </a:ext>
            </a:extLst>
          </p:cNvPr>
          <p:cNvSpPr/>
          <p:nvPr/>
        </p:nvSpPr>
        <p:spPr>
          <a:xfrm>
            <a:off x="685514" y="223935"/>
            <a:ext cx="2242950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RANGELauto, Lda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BBF2D-9CC5-F1AD-3DBF-0FB684507EE4}"/>
              </a:ext>
            </a:extLst>
          </p:cNvPr>
          <p:cNvSpPr/>
          <p:nvPr/>
        </p:nvSpPr>
        <p:spPr>
          <a:xfrm>
            <a:off x="9044864" y="193468"/>
            <a:ext cx="2779248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250E4-6E10-0097-BD2C-EF35FA7A5E78}"/>
              </a:ext>
            </a:extLst>
          </p:cNvPr>
          <p:cNvSpPr/>
          <p:nvPr/>
        </p:nvSpPr>
        <p:spPr>
          <a:xfrm>
            <a:off x="9212011" y="71516"/>
            <a:ext cx="2166957" cy="6059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Administração</a:t>
            </a:r>
          </a:p>
        </p:txBody>
      </p:sp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DB7BDA4E-BBAF-597A-4090-972FC37B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470775" y="223506"/>
            <a:ext cx="288000" cy="28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5EC7B9-423F-4D33-0C40-6DF75160303B}"/>
              </a:ext>
            </a:extLst>
          </p:cNvPr>
          <p:cNvSpPr/>
          <p:nvPr/>
        </p:nvSpPr>
        <p:spPr>
          <a:xfrm>
            <a:off x="10921766" y="225814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D2BECF-ED1E-AF52-C34C-F63E613F61ED}"/>
              </a:ext>
            </a:extLst>
          </p:cNvPr>
          <p:cNvSpPr/>
          <p:nvPr/>
        </p:nvSpPr>
        <p:spPr>
          <a:xfrm>
            <a:off x="7993302" y="193468"/>
            <a:ext cx="873636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Portugal Flag Vetores, Ícones e Planos de Fundo para Baixar Grátis">
            <a:extLst>
              <a:ext uri="{FF2B5EF4-FFF2-40B4-BE49-F238E27FC236}">
                <a16:creationId xmlns:a16="http://schemas.microsoft.com/office/drawing/2014/main" id="{A4BB1AEB-687E-8C04-FA6F-8C698BD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76" y="283247"/>
            <a:ext cx="300000" cy="18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8AA2BC9-9EA6-119F-F9BF-938DC6D03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92922" y="230479"/>
            <a:ext cx="288000" cy="28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5FBC11-43AB-EB42-460A-CEB8868B4AC1}"/>
              </a:ext>
            </a:extLst>
          </p:cNvPr>
          <p:cNvSpPr/>
          <p:nvPr/>
        </p:nvSpPr>
        <p:spPr>
          <a:xfrm>
            <a:off x="0" y="748991"/>
            <a:ext cx="2141440" cy="6109007"/>
          </a:xfrm>
          <a:prstGeom prst="rect">
            <a:avLst/>
          </a:prstGeom>
          <a:solidFill>
            <a:srgbClr val="590010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D4C7206-1970-8A46-14E1-6D4DEB78BF7E}"/>
              </a:ext>
            </a:extLst>
          </p:cNvPr>
          <p:cNvGraphicFramePr>
            <a:graphicFrameLocks noGrp="1"/>
          </p:cNvGraphicFramePr>
          <p:nvPr/>
        </p:nvGraphicFramePr>
        <p:xfrm>
          <a:off x="0" y="753474"/>
          <a:ext cx="2141440" cy="247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440">
                  <a:extLst>
                    <a:ext uri="{9D8B030D-6E8A-4147-A177-3AD203B41FA5}">
                      <a16:colId xmlns:a16="http://schemas.microsoft.com/office/drawing/2014/main" val="1049745276"/>
                    </a:ext>
                  </a:extLst>
                </a:gridCol>
              </a:tblGrid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7263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CLIENTES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33078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9154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FATURAÇÃO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7801"/>
                  </a:ext>
                </a:extLst>
              </a:tr>
              <a:tr h="495820">
                <a:tc>
                  <a:txBody>
                    <a:bodyPr/>
                    <a:lstStyle/>
                    <a:p>
                      <a:pPr algn="l"/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747"/>
                  </a:ext>
                </a:extLst>
              </a:tr>
            </a:tbl>
          </a:graphicData>
        </a:graphic>
      </p:graphicFrame>
      <p:pic>
        <p:nvPicPr>
          <p:cNvPr id="20" name="Graphic 19" descr="Caret Up with solid fill">
            <a:extLst>
              <a:ext uri="{FF2B5EF4-FFF2-40B4-BE49-F238E27FC236}">
                <a16:creationId xmlns:a16="http://schemas.microsoft.com/office/drawing/2014/main" id="{102C3D1E-AA41-F0C7-A5B0-213A111A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884312"/>
            <a:ext cx="252000" cy="2520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8E17AEE-D3A9-DCC8-E06C-52476CF7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1375928"/>
            <a:ext cx="252000" cy="2520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9917DDC0-87AF-5B78-8CC1-CD6C8D39B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80305" y="1867024"/>
            <a:ext cx="252000" cy="2520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3DFA67B5-2DF3-D7E1-A778-FAF075BAE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358119"/>
            <a:ext cx="252000" cy="252000"/>
          </a:xfrm>
          <a:prstGeom prst="rect">
            <a:avLst/>
          </a:prstGeom>
        </p:spPr>
      </p:pic>
      <p:pic>
        <p:nvPicPr>
          <p:cNvPr id="24" name="Graphic 23" descr="Caret Up with solid fill">
            <a:extLst>
              <a:ext uri="{FF2B5EF4-FFF2-40B4-BE49-F238E27FC236}">
                <a16:creationId xmlns:a16="http://schemas.microsoft.com/office/drawing/2014/main" id="{FA0A57CE-BE7B-A862-EA66-76FE96F33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1879394" y="2849213"/>
            <a:ext cx="252000" cy="252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0E0031-6E23-443E-9923-B2DD1EDB3610}"/>
              </a:ext>
            </a:extLst>
          </p:cNvPr>
          <p:cNvSpPr/>
          <p:nvPr/>
        </p:nvSpPr>
        <p:spPr>
          <a:xfrm>
            <a:off x="2377441" y="1198950"/>
            <a:ext cx="9654540" cy="5156130"/>
          </a:xfrm>
          <a:prstGeom prst="roundRect">
            <a:avLst>
              <a:gd name="adj" fmla="val 4260"/>
            </a:avLst>
          </a:prstGeom>
          <a:solidFill>
            <a:schemeClr val="bg1">
              <a:alpha val="80000"/>
            </a:schemeClr>
          </a:solidFill>
          <a:ln w="19050">
            <a:solidFill>
              <a:srgbClr val="D6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6D933B8-1257-E555-78D5-5CB8BAD8095C}"/>
              </a:ext>
            </a:extLst>
          </p:cNvPr>
          <p:cNvSpPr/>
          <p:nvPr/>
        </p:nvSpPr>
        <p:spPr>
          <a:xfrm>
            <a:off x="2677662" y="1313847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DO CLIENTE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FEA93E8-82E2-68B4-B25D-802BD9550D00}"/>
              </a:ext>
            </a:extLst>
          </p:cNvPr>
          <p:cNvSpPr/>
          <p:nvPr/>
        </p:nvSpPr>
        <p:spPr>
          <a:xfrm>
            <a:off x="2793486" y="1794489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976072-27B9-1F09-5DBE-BF54DC480623}"/>
              </a:ext>
            </a:extLst>
          </p:cNvPr>
          <p:cNvSpPr/>
          <p:nvPr/>
        </p:nvSpPr>
        <p:spPr>
          <a:xfrm>
            <a:off x="2793485" y="2225286"/>
            <a:ext cx="4395215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Estrada de Benfica, Nr. 1904, 1º FTE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29F5313-A565-6569-9EC0-46445B017C34}"/>
              </a:ext>
            </a:extLst>
          </p:cNvPr>
          <p:cNvSpPr/>
          <p:nvPr/>
        </p:nvSpPr>
        <p:spPr>
          <a:xfrm>
            <a:off x="5028701" y="1794460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Félix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C0C97E2-E533-861B-6267-9848A7EDB8B5}"/>
              </a:ext>
            </a:extLst>
          </p:cNvPr>
          <p:cNvSpPr/>
          <p:nvPr/>
        </p:nvSpPr>
        <p:spPr>
          <a:xfrm>
            <a:off x="2793486" y="2663703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1500-001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2668F85-ADD6-74CA-9B21-DABA4C221D9C}"/>
              </a:ext>
            </a:extLst>
          </p:cNvPr>
          <p:cNvSpPr/>
          <p:nvPr/>
        </p:nvSpPr>
        <p:spPr>
          <a:xfrm>
            <a:off x="5028701" y="2667112"/>
            <a:ext cx="21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Benfica - Lisboa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312D08B6-426E-09DD-6076-F08086CB6B0D}"/>
              </a:ext>
            </a:extLst>
          </p:cNvPr>
          <p:cNvSpPr/>
          <p:nvPr/>
        </p:nvSpPr>
        <p:spPr>
          <a:xfrm>
            <a:off x="2793486" y="3094500"/>
            <a:ext cx="1299112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961234567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673CD5C-D931-0AED-33DA-C78A85C3A2EC}"/>
              </a:ext>
            </a:extLst>
          </p:cNvPr>
          <p:cNvSpPr/>
          <p:nvPr/>
        </p:nvSpPr>
        <p:spPr>
          <a:xfrm>
            <a:off x="4168798" y="3094500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joao.felix@gmail.com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4E26F9-5C2B-3F2B-2ED0-0840613B1E3B}"/>
              </a:ext>
            </a:extLst>
          </p:cNvPr>
          <p:cNvSpPr/>
          <p:nvPr/>
        </p:nvSpPr>
        <p:spPr>
          <a:xfrm>
            <a:off x="2793485" y="3534848"/>
            <a:ext cx="301990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123456789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73F3E98-697F-3EE3-4A77-3113117D3A64}"/>
              </a:ext>
            </a:extLst>
          </p:cNvPr>
          <p:cNvSpPr/>
          <p:nvPr/>
        </p:nvSpPr>
        <p:spPr>
          <a:xfrm>
            <a:off x="2793485" y="4094303"/>
            <a:ext cx="8586951" cy="2136591"/>
          </a:xfrm>
          <a:prstGeom prst="roundRect">
            <a:avLst>
              <a:gd name="adj" fmla="val 91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A0C9288-4130-9CA8-2E34-F65E3C8EACBA}"/>
              </a:ext>
            </a:extLst>
          </p:cNvPr>
          <p:cNvSpPr/>
          <p:nvPr/>
        </p:nvSpPr>
        <p:spPr>
          <a:xfrm>
            <a:off x="2917046" y="4098882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VIATURAS:</a:t>
            </a:r>
          </a:p>
        </p:txBody>
      </p:sp>
      <p:graphicFrame>
        <p:nvGraphicFramePr>
          <p:cNvPr id="54" name="Tabela 39">
            <a:extLst>
              <a:ext uri="{FF2B5EF4-FFF2-40B4-BE49-F238E27FC236}">
                <a16:creationId xmlns:a16="http://schemas.microsoft.com/office/drawing/2014/main" id="{8EC683F6-BA2E-DC85-9F6F-5EEF8D52C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44893"/>
              </p:ext>
            </p:extLst>
          </p:nvPr>
        </p:nvGraphicFramePr>
        <p:xfrm>
          <a:off x="2861309" y="4642718"/>
          <a:ext cx="81457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92925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7050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099286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689648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0350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13391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3709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Matrícula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Marca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Modelo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Combustível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Notas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00-JJ-88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Fiat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Punto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Diesel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5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69-XX-69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Citroen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Gasolina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Adaptada a GPL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20169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3624135-479B-A7AC-BFEF-D7D18CC2FA49}"/>
              </a:ext>
            </a:extLst>
          </p:cNvPr>
          <p:cNvGrpSpPr/>
          <p:nvPr/>
        </p:nvGrpSpPr>
        <p:grpSpPr>
          <a:xfrm>
            <a:off x="9598682" y="4191990"/>
            <a:ext cx="1676168" cy="360000"/>
            <a:chOff x="9702800" y="3958498"/>
            <a:chExt cx="1676168" cy="360000"/>
          </a:xfrm>
        </p:grpSpPr>
        <p:sp>
          <p:nvSpPr>
            <p:cNvPr id="56" name="Rectangle: Rounded Corners 25">
              <a:extLst>
                <a:ext uri="{FF2B5EF4-FFF2-40B4-BE49-F238E27FC236}">
                  <a16:creationId xmlns:a16="http://schemas.microsoft.com/office/drawing/2014/main" id="{F38ACF7F-85E6-FBC8-FA17-BE5386EA3B98}"/>
                </a:ext>
              </a:extLst>
            </p:cNvPr>
            <p:cNvSpPr/>
            <p:nvPr/>
          </p:nvSpPr>
          <p:spPr>
            <a:xfrm>
              <a:off x="9702800" y="3958498"/>
              <a:ext cx="1676168" cy="360000"/>
            </a:xfrm>
            <a:prstGeom prst="roundRect">
              <a:avLst>
                <a:gd name="adj" fmla="val 50000"/>
              </a:avLst>
            </a:prstGeom>
            <a:solidFill>
              <a:srgbClr val="BB2649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sz="1050" b="1" dirty="0">
                  <a:solidFill>
                    <a:schemeClr val="bg1"/>
                  </a:solidFill>
                </a:rPr>
                <a:t>ADICIONAR VIATURA</a:t>
              </a:r>
            </a:p>
          </p:txBody>
        </p:sp>
        <p:pic>
          <p:nvPicPr>
            <p:cNvPr id="60" name="Graphic 6" descr="Badge Follow with solid fill">
              <a:extLst>
                <a:ext uri="{FF2B5EF4-FFF2-40B4-BE49-F238E27FC236}">
                  <a16:creationId xmlns:a16="http://schemas.microsoft.com/office/drawing/2014/main" id="{CE85CBDD-4941-C0DA-1EBE-B25EE0BE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75148" y="4017630"/>
              <a:ext cx="252000" cy="252000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AD548A3-E2ED-5D22-0C37-98DDBD1976E6}"/>
              </a:ext>
            </a:extLst>
          </p:cNvPr>
          <p:cNvGrpSpPr/>
          <p:nvPr/>
        </p:nvGrpSpPr>
        <p:grpSpPr>
          <a:xfrm>
            <a:off x="9504738" y="5078368"/>
            <a:ext cx="936000" cy="231285"/>
            <a:chOff x="9986009" y="4897753"/>
            <a:chExt cx="936000" cy="231285"/>
          </a:xfrm>
        </p:grpSpPr>
        <p:sp>
          <p:nvSpPr>
            <p:cNvPr id="1024" name="Rectangle: Rounded Corners 25">
              <a:extLst>
                <a:ext uri="{FF2B5EF4-FFF2-40B4-BE49-F238E27FC236}">
                  <a16:creationId xmlns:a16="http://schemas.microsoft.com/office/drawing/2014/main" id="{E4942D5B-8CBF-51B3-FB01-41E9B413D04F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27" name="Gráfico 1026" descr="Chave inglesa com preenchimento sólido">
              <a:extLst>
                <a:ext uri="{FF2B5EF4-FFF2-40B4-BE49-F238E27FC236}">
                  <a16:creationId xmlns:a16="http://schemas.microsoft.com/office/drawing/2014/main" id="{4D358235-B06F-B536-68D7-CBAA9D6C2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86096EB6-A562-DC20-C92F-80F79BAFDD5C}"/>
              </a:ext>
            </a:extLst>
          </p:cNvPr>
          <p:cNvGrpSpPr/>
          <p:nvPr/>
        </p:nvGrpSpPr>
        <p:grpSpPr>
          <a:xfrm>
            <a:off x="9505481" y="5820539"/>
            <a:ext cx="936000" cy="231285"/>
            <a:chOff x="9986009" y="4897753"/>
            <a:chExt cx="936000" cy="231285"/>
          </a:xfrm>
          <a:solidFill>
            <a:schemeClr val="bg1">
              <a:lumMod val="65000"/>
            </a:schemeClr>
          </a:solidFill>
        </p:grpSpPr>
        <p:sp>
          <p:nvSpPr>
            <p:cNvPr id="1029" name="Rectangle: Rounded Corners 25">
              <a:extLst>
                <a:ext uri="{FF2B5EF4-FFF2-40B4-BE49-F238E27FC236}">
                  <a16:creationId xmlns:a16="http://schemas.microsoft.com/office/drawing/2014/main" id="{8A1FE046-F935-F2B6-5143-107BB47E1A09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30" name="Gráfico 1029" descr="Chave inglesa com preenchimento sólido">
              <a:extLst>
                <a:ext uri="{FF2B5EF4-FFF2-40B4-BE49-F238E27FC236}">
                  <a16:creationId xmlns:a16="http://schemas.microsoft.com/office/drawing/2014/main" id="{A4E0CCBE-42D5-7857-EC63-8345C1271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5B2E5E54-7941-8549-1D7A-A4C71F78CDD6}"/>
              </a:ext>
            </a:extLst>
          </p:cNvPr>
          <p:cNvGrpSpPr/>
          <p:nvPr/>
        </p:nvGrpSpPr>
        <p:grpSpPr>
          <a:xfrm>
            <a:off x="9504738" y="5446812"/>
            <a:ext cx="936000" cy="231285"/>
            <a:chOff x="9986009" y="4897753"/>
            <a:chExt cx="936000" cy="231285"/>
          </a:xfrm>
        </p:grpSpPr>
        <p:sp>
          <p:nvSpPr>
            <p:cNvPr id="1032" name="Rectangle: Rounded Corners 25">
              <a:extLst>
                <a:ext uri="{FF2B5EF4-FFF2-40B4-BE49-F238E27FC236}">
                  <a16:creationId xmlns:a16="http://schemas.microsoft.com/office/drawing/2014/main" id="{445812C8-E70F-CF64-BC14-6AA45E8BA6C5}"/>
                </a:ext>
              </a:extLst>
            </p:cNvPr>
            <p:cNvSpPr/>
            <p:nvPr/>
          </p:nvSpPr>
          <p:spPr>
            <a:xfrm>
              <a:off x="9986009" y="4897753"/>
              <a:ext cx="936000" cy="231285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PT" sz="700" b="1" dirty="0">
                  <a:solidFill>
                    <a:schemeClr val="bg1"/>
                  </a:solidFill>
                </a:rPr>
                <a:t>Agendar Serviço</a:t>
              </a:r>
            </a:p>
          </p:txBody>
        </p:sp>
        <p:pic>
          <p:nvPicPr>
            <p:cNvPr id="1033" name="Gráfico 1032" descr="Chave inglesa com preenchimento sólido">
              <a:extLst>
                <a:ext uri="{FF2B5EF4-FFF2-40B4-BE49-F238E27FC236}">
                  <a16:creationId xmlns:a16="http://schemas.microsoft.com/office/drawing/2014/main" id="{80A77E17-761E-AE14-AB3B-B75BAE4A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65248" y="4941395"/>
              <a:ext cx="144000" cy="144000"/>
            </a:xfrm>
            <a:prstGeom prst="rect">
              <a:avLst/>
            </a:prstGeom>
          </p:spPr>
        </p:pic>
      </p:grpSp>
      <p:cxnSp>
        <p:nvCxnSpPr>
          <p:cNvPr id="1034" name="Conexão reta 1033">
            <a:extLst>
              <a:ext uri="{FF2B5EF4-FFF2-40B4-BE49-F238E27FC236}">
                <a16:creationId xmlns:a16="http://schemas.microsoft.com/office/drawing/2014/main" id="{63521249-BC11-92EA-28DE-73F5A2A4E098}"/>
              </a:ext>
            </a:extLst>
          </p:cNvPr>
          <p:cNvCxnSpPr/>
          <p:nvPr/>
        </p:nvCxnSpPr>
        <p:spPr>
          <a:xfrm>
            <a:off x="11191031" y="5006122"/>
            <a:ext cx="0" cy="11397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5" name="Oval 1034">
            <a:extLst>
              <a:ext uri="{FF2B5EF4-FFF2-40B4-BE49-F238E27FC236}">
                <a16:creationId xmlns:a16="http://schemas.microsoft.com/office/drawing/2014/main" id="{0AB9C950-C460-71E0-1EA7-672ABB15BBD2}"/>
              </a:ext>
            </a:extLst>
          </p:cNvPr>
          <p:cNvSpPr/>
          <p:nvPr/>
        </p:nvSpPr>
        <p:spPr>
          <a:xfrm>
            <a:off x="11107212" y="5450232"/>
            <a:ext cx="167638" cy="2244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37" name="Rectangle: Rounded Corners 25">
            <a:extLst>
              <a:ext uri="{FF2B5EF4-FFF2-40B4-BE49-F238E27FC236}">
                <a16:creationId xmlns:a16="http://schemas.microsoft.com/office/drawing/2014/main" id="{C475DDA3-96BC-15A2-4E77-2DA2E57B9C37}"/>
              </a:ext>
            </a:extLst>
          </p:cNvPr>
          <p:cNvSpPr/>
          <p:nvPr/>
        </p:nvSpPr>
        <p:spPr>
          <a:xfrm>
            <a:off x="6273529" y="3534848"/>
            <a:ext cx="915171" cy="360000"/>
          </a:xfrm>
          <a:prstGeom prst="roundRect">
            <a:avLst>
              <a:gd name="adj" fmla="val 50000"/>
            </a:avLst>
          </a:prstGeom>
          <a:solidFill>
            <a:srgbClr val="BB2649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dirty="0">
                <a:solidFill>
                  <a:schemeClr val="bg1"/>
                </a:solidFill>
              </a:rPr>
              <a:t>EDITAR</a:t>
            </a:r>
          </a:p>
        </p:txBody>
      </p:sp>
      <p:pic>
        <p:nvPicPr>
          <p:cNvPr id="1040" name="Gráfico 1039" descr="Lápis com preenchimento sólido">
            <a:extLst>
              <a:ext uri="{FF2B5EF4-FFF2-40B4-BE49-F238E27FC236}">
                <a16:creationId xmlns:a16="http://schemas.microsoft.com/office/drawing/2014/main" id="{166A5529-3AF4-4870-7001-2EC22B4499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65240" y="3588848"/>
            <a:ext cx="252000" cy="252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463F52C-C9C8-F135-D6AC-264D71CDC2E9}"/>
              </a:ext>
            </a:extLst>
          </p:cNvPr>
          <p:cNvSpPr/>
          <p:nvPr/>
        </p:nvSpPr>
        <p:spPr>
          <a:xfrm>
            <a:off x="11082931" y="1901863"/>
            <a:ext cx="251165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0208FB-A192-B8B0-B4E7-6D16491EA09A}"/>
              </a:ext>
            </a:extLst>
          </p:cNvPr>
          <p:cNvSpPr/>
          <p:nvPr/>
        </p:nvSpPr>
        <p:spPr>
          <a:xfrm>
            <a:off x="7649428" y="1745064"/>
            <a:ext cx="3069648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Aceita receber campanhas promocionais?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5FF0623-84C5-2721-BDE2-0F9E501C4DDB}"/>
              </a:ext>
            </a:extLst>
          </p:cNvPr>
          <p:cNvCxnSpPr>
            <a:cxnSpLocks/>
          </p:cNvCxnSpPr>
          <p:nvPr/>
        </p:nvCxnSpPr>
        <p:spPr>
          <a:xfrm>
            <a:off x="7506818" y="1825793"/>
            <a:ext cx="0" cy="201505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FB6B6E-21AE-24D9-5933-2C6CCABD0C0A}"/>
              </a:ext>
            </a:extLst>
          </p:cNvPr>
          <p:cNvGrpSpPr/>
          <p:nvPr/>
        </p:nvGrpSpPr>
        <p:grpSpPr>
          <a:xfrm>
            <a:off x="10511102" y="5079253"/>
            <a:ext cx="230400" cy="230400"/>
            <a:chOff x="7445659" y="3623494"/>
            <a:chExt cx="230400" cy="230400"/>
          </a:xfrm>
        </p:grpSpPr>
        <p:sp>
          <p:nvSpPr>
            <p:cNvPr id="7" name="Rectangle: Rounded Corners 25">
              <a:extLst>
                <a:ext uri="{FF2B5EF4-FFF2-40B4-BE49-F238E27FC236}">
                  <a16:creationId xmlns:a16="http://schemas.microsoft.com/office/drawing/2014/main" id="{1A2039E6-D4FE-3DA2-EA16-4F9FD8FB6E9A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Gráfico 9" descr="Lápis com preenchimento sólido">
              <a:extLst>
                <a:ext uri="{FF2B5EF4-FFF2-40B4-BE49-F238E27FC236}">
                  <a16:creationId xmlns:a16="http://schemas.microsoft.com/office/drawing/2014/main" id="{EE37E491-AEFF-E706-E275-F6C971CF6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pic>
        <p:nvPicPr>
          <p:cNvPr id="30" name="Gráfico 29" descr="Chave inglesa com preenchimento sólido">
            <a:extLst>
              <a:ext uri="{FF2B5EF4-FFF2-40B4-BE49-F238E27FC236}">
                <a16:creationId xmlns:a16="http://schemas.microsoft.com/office/drawing/2014/main" id="{579B6ABE-200D-E32C-C5E8-AA718AFD2E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83977" y="5866985"/>
            <a:ext cx="144000" cy="1440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31996E5-392A-983F-768F-ED50B2A9E15E}"/>
              </a:ext>
            </a:extLst>
          </p:cNvPr>
          <p:cNvGrpSpPr/>
          <p:nvPr/>
        </p:nvGrpSpPr>
        <p:grpSpPr>
          <a:xfrm>
            <a:off x="10511102" y="5444276"/>
            <a:ext cx="230400" cy="230400"/>
            <a:chOff x="7445659" y="3623494"/>
            <a:chExt cx="230400" cy="230400"/>
          </a:xfrm>
        </p:grpSpPr>
        <p:sp>
          <p:nvSpPr>
            <p:cNvPr id="32" name="Rectangle: Rounded Corners 25">
              <a:extLst>
                <a:ext uri="{FF2B5EF4-FFF2-40B4-BE49-F238E27FC236}">
                  <a16:creationId xmlns:a16="http://schemas.microsoft.com/office/drawing/2014/main" id="{3F54193A-F485-5547-EA39-82F20A217A8D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rgbClr val="DD5575"/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3" name="Gráfico 32" descr="Lápis com preenchimento sólido">
              <a:extLst>
                <a:ext uri="{FF2B5EF4-FFF2-40B4-BE49-F238E27FC236}">
                  <a16:creationId xmlns:a16="http://schemas.microsoft.com/office/drawing/2014/main" id="{712379A6-0FC6-46EC-6B1F-37841F0D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A1EADEE-A51F-3000-1F87-ACC04E85058A}"/>
              </a:ext>
            </a:extLst>
          </p:cNvPr>
          <p:cNvGrpSpPr/>
          <p:nvPr/>
        </p:nvGrpSpPr>
        <p:grpSpPr>
          <a:xfrm>
            <a:off x="10513816" y="5820539"/>
            <a:ext cx="230400" cy="230400"/>
            <a:chOff x="7445659" y="3623494"/>
            <a:chExt cx="230400" cy="230400"/>
          </a:xfrm>
        </p:grpSpPr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id="{1D62791C-BCE0-FA95-1874-811495FC1755}"/>
                </a:ext>
              </a:extLst>
            </p:cNvPr>
            <p:cNvSpPr/>
            <p:nvPr/>
          </p:nvSpPr>
          <p:spPr>
            <a:xfrm>
              <a:off x="7445659" y="3623494"/>
              <a:ext cx="230400" cy="230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rgbClr val="D6D3D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36" name="Gráfico 35" descr="Lápis com preenchimento sólido">
              <a:extLst>
                <a:ext uri="{FF2B5EF4-FFF2-40B4-BE49-F238E27FC236}">
                  <a16:creationId xmlns:a16="http://schemas.microsoft.com/office/drawing/2014/main" id="{672B1508-142E-686C-CE78-613A8809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72403" y="3643711"/>
              <a:ext cx="180000" cy="180000"/>
            </a:xfrm>
            <a:prstGeom prst="rect">
              <a:avLst/>
            </a:prstGeom>
          </p:spPr>
        </p:pic>
      </p:grpSp>
      <p:sp>
        <p:nvSpPr>
          <p:cNvPr id="38" name="Rectangle: Rounded Corners 25">
            <a:extLst>
              <a:ext uri="{FF2B5EF4-FFF2-40B4-BE49-F238E27FC236}">
                <a16:creationId xmlns:a16="http://schemas.microsoft.com/office/drawing/2014/main" id="{FF0E4CA1-8D68-FE15-FB96-23E169D45EF1}"/>
              </a:ext>
            </a:extLst>
          </p:cNvPr>
          <p:cNvSpPr/>
          <p:nvPr/>
        </p:nvSpPr>
        <p:spPr>
          <a:xfrm>
            <a:off x="10792119" y="5079253"/>
            <a:ext cx="230400" cy="230400"/>
          </a:xfrm>
          <a:prstGeom prst="roundRect">
            <a:avLst>
              <a:gd name="adj" fmla="val 50000"/>
            </a:avLst>
          </a:prstGeom>
          <a:solidFill>
            <a:srgbClr val="DD5575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25">
            <a:extLst>
              <a:ext uri="{FF2B5EF4-FFF2-40B4-BE49-F238E27FC236}">
                <a16:creationId xmlns:a16="http://schemas.microsoft.com/office/drawing/2014/main" id="{95E182F6-3C3D-7E04-0C18-4093C19AA582}"/>
              </a:ext>
            </a:extLst>
          </p:cNvPr>
          <p:cNvSpPr/>
          <p:nvPr/>
        </p:nvSpPr>
        <p:spPr>
          <a:xfrm>
            <a:off x="10792119" y="5444276"/>
            <a:ext cx="230400" cy="230400"/>
          </a:xfrm>
          <a:prstGeom prst="roundRect">
            <a:avLst>
              <a:gd name="adj" fmla="val 50000"/>
            </a:avLst>
          </a:prstGeom>
          <a:solidFill>
            <a:srgbClr val="DD5575"/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25">
            <a:extLst>
              <a:ext uri="{FF2B5EF4-FFF2-40B4-BE49-F238E27FC236}">
                <a16:creationId xmlns:a16="http://schemas.microsoft.com/office/drawing/2014/main" id="{DACE6B22-883B-273B-9101-679DDDEF2BBC}"/>
              </a:ext>
            </a:extLst>
          </p:cNvPr>
          <p:cNvSpPr/>
          <p:nvPr/>
        </p:nvSpPr>
        <p:spPr>
          <a:xfrm>
            <a:off x="10794833" y="5820539"/>
            <a:ext cx="230400" cy="2304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D6D3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50" b="1" dirty="0">
              <a:solidFill>
                <a:schemeClr val="bg1"/>
              </a:solidFill>
            </a:endParaRPr>
          </a:p>
        </p:txBody>
      </p:sp>
      <p:pic>
        <p:nvPicPr>
          <p:cNvPr id="63" name="Gráfico 62" descr="Lixo com preenchimento sólido">
            <a:extLst>
              <a:ext uri="{FF2B5EF4-FFF2-40B4-BE49-F238E27FC236}">
                <a16:creationId xmlns:a16="http://schemas.microsoft.com/office/drawing/2014/main" id="{AC335F08-5798-80EE-97B3-FA7BEF1486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1280" y="5099470"/>
            <a:ext cx="180000" cy="180000"/>
          </a:xfrm>
          <a:prstGeom prst="rect">
            <a:avLst/>
          </a:prstGeom>
        </p:spPr>
      </p:pic>
      <p:pic>
        <p:nvPicPr>
          <p:cNvPr id="1025" name="Gráfico 1024" descr="Lixo com preenchimento sólido">
            <a:extLst>
              <a:ext uri="{FF2B5EF4-FFF2-40B4-BE49-F238E27FC236}">
                <a16:creationId xmlns:a16="http://schemas.microsoft.com/office/drawing/2014/main" id="{1D7F7199-851C-5F79-B751-183E8DA280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3947" y="5468558"/>
            <a:ext cx="180000" cy="180000"/>
          </a:xfrm>
          <a:prstGeom prst="rect">
            <a:avLst/>
          </a:prstGeom>
        </p:spPr>
      </p:pic>
      <p:pic>
        <p:nvPicPr>
          <p:cNvPr id="1036" name="Gráfico 1035" descr="Lixo com preenchimento sólido">
            <a:extLst>
              <a:ext uri="{FF2B5EF4-FFF2-40B4-BE49-F238E27FC236}">
                <a16:creationId xmlns:a16="http://schemas.microsoft.com/office/drawing/2014/main" id="{7B07773D-CE3F-661C-96D4-B038EBFA9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27024" y="5848013"/>
            <a:ext cx="180000" cy="180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50A3E77-8ED2-3E69-9414-809181906FDE}"/>
              </a:ext>
            </a:extLst>
          </p:cNvPr>
          <p:cNvSpPr/>
          <p:nvPr/>
        </p:nvSpPr>
        <p:spPr>
          <a:xfrm>
            <a:off x="10626302" y="4949445"/>
            <a:ext cx="682752" cy="19921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</a:t>
            </a:r>
          </a:p>
        </p:txBody>
      </p:sp>
      <p:pic>
        <p:nvPicPr>
          <p:cNvPr id="1042" name="Gráfico 1041" descr="Cursor com preenchimento sólido">
            <a:extLst>
              <a:ext uri="{FF2B5EF4-FFF2-40B4-BE49-F238E27FC236}">
                <a16:creationId xmlns:a16="http://schemas.microsoft.com/office/drawing/2014/main" id="{41832BCA-3516-A41B-1BC6-AC4810DCF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02646" y="5169982"/>
            <a:ext cx="230399" cy="230399"/>
          </a:xfrm>
          <a:prstGeom prst="rect">
            <a:avLst/>
          </a:prstGeom>
        </p:spPr>
      </p:pic>
      <p:sp>
        <p:nvSpPr>
          <p:cNvPr id="1043" name="Retângulo: Cantos Arredondados 1042">
            <a:extLst>
              <a:ext uri="{FF2B5EF4-FFF2-40B4-BE49-F238E27FC236}">
                <a16:creationId xmlns:a16="http://schemas.microsoft.com/office/drawing/2014/main" id="{85A3BA67-B204-7EEA-28BA-AC2780D0E9AA}"/>
              </a:ext>
            </a:extLst>
          </p:cNvPr>
          <p:cNvSpPr/>
          <p:nvPr/>
        </p:nvSpPr>
        <p:spPr>
          <a:xfrm>
            <a:off x="6627414" y="1313199"/>
            <a:ext cx="2503503" cy="563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</a:t>
            </a:r>
            <a:r>
              <a:rPr lang="pt-PT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944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443</Words>
  <Application>Microsoft Office PowerPoint</Application>
  <PresentationFormat>Ecrã Panorâmico</PresentationFormat>
  <Paragraphs>248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Cenário: novo cliente</vt:lpstr>
      <vt:lpstr>Apresentação do PowerPoint</vt:lpstr>
      <vt:lpstr>Apresentação do PowerPoint</vt:lpstr>
      <vt:lpstr>Apresentação do PowerPoint</vt:lpstr>
      <vt:lpstr>Apresentação do PowerPoint</vt:lpstr>
      <vt:lpstr>Cenário: Pesquisa + ver ficha do cliente</vt:lpstr>
      <vt:lpstr>Apresentação do PowerPoint</vt:lpstr>
      <vt:lpstr>Apresentação do PowerPoint</vt:lpstr>
      <vt:lpstr>Apresentação do PowerPoint</vt:lpstr>
      <vt:lpstr>Cenário: Agenda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Ferreira, Fabio</dc:creator>
  <cp:lastModifiedBy>Nuno Filipe Vilhena Santos</cp:lastModifiedBy>
  <cp:revision>3</cp:revision>
  <dcterms:created xsi:type="dcterms:W3CDTF">2023-03-08T12:19:57Z</dcterms:created>
  <dcterms:modified xsi:type="dcterms:W3CDTF">2023-03-28T18:51:42Z</dcterms:modified>
</cp:coreProperties>
</file>