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03" r:id="rId2"/>
    <p:sldMasterId id="2147483701" r:id="rId3"/>
  </p:sldMasterIdLst>
  <p:notesMasterIdLst>
    <p:notesMasterId r:id="rId15"/>
  </p:notesMasterIdLst>
  <p:handoutMasterIdLst>
    <p:handoutMasterId r:id="rId16"/>
  </p:handoutMasterIdLst>
  <p:sldIdLst>
    <p:sldId id="257" r:id="rId4"/>
    <p:sldId id="256" r:id="rId5"/>
    <p:sldId id="258" r:id="rId6"/>
    <p:sldId id="259" r:id="rId7"/>
    <p:sldId id="260" r:id="rId8"/>
    <p:sldId id="266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Nº de </a:t>
            </a:r>
            <a:r>
              <a:rPr lang="en-US" sz="1600" b="1" dirty="0" err="1"/>
              <a:t>Consultas</a:t>
            </a:r>
            <a:r>
              <a:rPr lang="en-US" sz="1600" b="1" dirty="0"/>
              <a:t> </a:t>
            </a:r>
            <a:r>
              <a:rPr lang="en-US" sz="1600" b="1" dirty="0" err="1"/>
              <a:t>Realizadas</a:t>
            </a:r>
            <a:r>
              <a:rPr lang="en-US" sz="1600" b="1" dirty="0"/>
              <a:t> </a:t>
            </a:r>
            <a:r>
              <a:rPr lang="en-US" sz="1600" b="1" dirty="0" err="1"/>
              <a:t>em</a:t>
            </a:r>
            <a:r>
              <a:rPr lang="en-US" sz="1600" b="1" dirty="0"/>
              <a:t> </a:t>
            </a:r>
            <a:r>
              <a:rPr lang="en-US" sz="1600" b="1" dirty="0" err="1"/>
              <a:t>dezembro</a:t>
            </a:r>
            <a:r>
              <a:rPr lang="en-US" sz="1600" b="1" dirty="0"/>
              <a:t> de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Nº de Consultas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02-4EEF-BAFC-54326B682440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02-4EEF-BAFC-54326B682440}"/>
              </c:ext>
            </c:extLst>
          </c:dPt>
          <c:dLbls>
            <c:dLbl>
              <c:idx val="0"/>
              <c:layout>
                <c:manualLayout>
                  <c:x val="1.0399032153070477E-2"/>
                  <c:y val="5.450842627306146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02-4EEF-BAFC-54326B682440}"/>
                </c:ext>
              </c:extLst>
            </c:dLbl>
            <c:dLbl>
              <c:idx val="1"/>
              <c:layout>
                <c:manualLayout>
                  <c:x val="-3.4663440510235006E-3"/>
                  <c:y val="-6.81355328413268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02-4EEF-BAFC-54326B68244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Folha1!$A$2:$A$3</c:f>
              <c:strCache>
                <c:ptCount val="2"/>
                <c:pt idx="0">
                  <c:v>Consultas dentro do TMRG</c:v>
                </c:pt>
                <c:pt idx="1">
                  <c:v>Consultas fora do TMRG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894211</c:v>
                </c:pt>
                <c:pt idx="1">
                  <c:v>404980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02-4EEF-BAFC-54326B682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Número Total de Consultas dentro do TMRG ao Longo do Tempo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'Q5'!$B$1</c:f>
              <c:strCache>
                <c:ptCount val="1"/>
                <c:pt idx="0">
                  <c:v>Número Total de Consultas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Linha de Tendência de Consultas</c:nam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'Q5'!$A$2:$A$9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xVal>
          <c:yVal>
            <c:numRef>
              <c:f>'Q5'!$B$2:$B$9</c:f>
              <c:numCache>
                <c:formatCode>General</c:formatCode>
                <c:ptCount val="8"/>
                <c:pt idx="0">
                  <c:v>4504593</c:v>
                </c:pt>
                <c:pt idx="1">
                  <c:v>5207556</c:v>
                </c:pt>
                <c:pt idx="2">
                  <c:v>5335289</c:v>
                </c:pt>
                <c:pt idx="3">
                  <c:v>5425432</c:v>
                </c:pt>
                <c:pt idx="4">
                  <c:v>5602774</c:v>
                </c:pt>
                <c:pt idx="5">
                  <c:v>5549283</c:v>
                </c:pt>
                <c:pt idx="6">
                  <c:v>5835962</c:v>
                </c:pt>
                <c:pt idx="7">
                  <c:v>3791941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3BF-40BA-AE12-61436D39F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9548912"/>
        <c:axId val="1669550160"/>
      </c:scatterChart>
      <c:valAx>
        <c:axId val="1669548912"/>
        <c:scaling>
          <c:orientation val="minMax"/>
          <c:max val="2020"/>
          <c:min val="20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/>
                  <a:t>Anos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0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69550160"/>
        <c:crosses val="autoZero"/>
        <c:crossBetween val="midCat"/>
      </c:valAx>
      <c:valAx>
        <c:axId val="1669550160"/>
        <c:scaling>
          <c:orientation val="minMax"/>
          <c:min val="3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/>
                  <a:t>Número Total de Consultas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\ &quot;M&quot;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69548912"/>
        <c:crosses val="autoZero"/>
        <c:crossBetween val="midCat"/>
        <c:majorUnit val="1000000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 baseline="0"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8716A0C-9465-408A-9BA6-96B42D728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0E9A8A-CB4A-4AFB-9738-238F6D7441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56AC6-0F3B-45B2-AB46-EF4326820727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996CA47-6CD0-4ED7-B5D4-C0B80C0D7E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43AC42-A87F-4932-9589-326F255325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19EF-ABEC-4BCA-93F7-9AE4B5303D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0104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1A0E-10B3-48F3-A37C-DBEFE7BE54C3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0E18A-EB86-4283-8BDF-B06A526FE5D4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200EB6-EC14-4B3F-9528-9ECED9DF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12704" cy="736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8997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1" name="Google Shape;106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2" name="Google Shape;106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D36F38E-4CC9-438F-AD92-036DA6CBA0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4C67-4205-4191-BAC4-2F97C123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77C8A-946B-4A1D-AEA8-E5EF86CA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F724C0-2CCF-4F80-9A4F-36EDBB09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3B97C6-F028-4C36-880A-FEB75ED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BEB0B-E3B3-476A-ACB6-CACE9E8C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02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1C5D7-FA98-4922-853F-94E31DA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A55D834-0814-4D46-8F1F-7B80810F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A1291F-2AFB-40B4-9864-EAB0A37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C8E1A0-86A3-47D8-84B3-9EBB2599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691E3C-E528-40AC-9BB2-15901E98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F275BD-1CB6-49A7-8A27-2D13E6285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293F562-BC7A-4D42-B7BF-5C09F225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D15830-6926-41F3-855D-ADA03222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3D3DFB-E508-4FD5-A1AB-1F9A588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5AAF86-64B6-4918-A46F-1AB2B5AB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38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95D0-6F5D-4B6E-8BC7-BD480B33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6CCA9-F254-4061-B144-823AB636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7F6C34-8F90-457E-B530-A4F13BC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F0EFF6-C6D3-4A06-9285-0E429AD0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10A78D-0C2A-43DF-BEC0-C48319AA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06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DE5AD-9241-4F48-9A54-3660C979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C1A4EA-3279-4B2A-87AA-B583516A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B9C6FA-A583-4923-9793-A0F47241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4B2682-F8F3-40E5-B2B1-93D13FE7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EBF2CF-CE18-4E8C-8981-FF342E3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0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0C7FB-115A-410F-ABB1-243FE4D2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E7C8B3-1342-4A67-B78F-6170EA9B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2CF1C0-7BD3-40CB-8EE8-1B21769A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C2F54D-9541-4AC8-BA37-1510A43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22EDAC-7043-4B3C-8468-AA1210D1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405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4BAB4-BDE1-4BCB-B51D-8905A256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9E6C5E-6392-4BC7-B463-C60EA6998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0BCF7B0-D673-42C0-B799-6BE3A95A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DC466C-4C40-44F6-9480-32EA4A27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876795-04AD-4C73-9C9B-0636A992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0F348AD-981B-4699-B1D6-F63A17D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05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B9BD-4F02-41B0-99AA-B2995137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D3D2411-C5C7-4885-9723-FB183785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4B00A31-3089-4F36-A3A8-B5B44714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C517F89-B236-42BF-9C0D-5E00AF776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EE509A-8550-4098-83FD-B2D0F75E3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A478413-EACA-486D-9D65-95BFFDA8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9EC076-3D47-481A-B87D-D5AF5E52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05190DF-4E15-45B9-A2CB-EA6783E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61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BA025-9C43-443D-B86E-919520F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9C04DD1-EB2F-4FF9-8B63-C96703F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EC57F86-18E0-4448-ADE5-0627DFE2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98EA7C-F544-45CA-8E63-B15B3A5D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7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36C2170-C199-4A2F-B635-27C95FDB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F9A2CD-8B84-458A-800D-5B66B31E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5EBABF-0753-4D1E-9C99-BDB5DE18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83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1A807-6218-479D-8445-FB0121E5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0DB6E2-AA2D-4204-B7F7-D9FAFB0C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9548546-0E2D-41E4-88BA-5C33FAD1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ACAD95-279B-47EC-A82A-C9B796AF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E1348B-CAAF-4B5D-A744-F5E7957B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0F4EEC-D910-4938-A261-775419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0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A47F-5D65-44D3-B982-225B505E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22CA3D-33B1-4237-8B66-F1F83EDE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B5A3DC-178A-4708-AB9B-ED443AB5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AC9FAE-339F-4268-AE3F-D56CDAC6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06282-8F9A-4E5E-B853-5049F14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9EDC07-B12D-4EE9-82D2-0C0D4B7215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838200" cy="554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34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A07A5-7609-45C2-8951-BCDFA8D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3904C2-04D2-48D2-B46C-714FAF40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40723F-B1C7-4185-B97C-3706C123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180EF5-3D08-4CF7-9058-D0B83E81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8EF56DB-527D-4408-B089-7D96BDC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79BE8A-CF29-4B9D-8317-F7B8E7E4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4905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CC3CA-78CD-40EE-A231-8414D2D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0669A4-F858-4C23-A577-644869F0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85BB9F-9DB3-4459-A184-A218F05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51C825-A20F-4AB6-9BF3-E2E3F718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C1A9F7-D34B-495B-9330-BA443D45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623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AE83B-1218-4DF4-ADC5-55818AEA6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6ED587D-3C28-4D79-A176-55C7406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FD26A8-D3DD-4316-A6DA-BB590F27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EABEE5-742F-44D9-9331-6D5AF8A2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A8DB5-BB91-4C92-A845-C20C0D3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29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8370" y="131226"/>
            <a:ext cx="12035244" cy="6595545"/>
            <a:chOff x="311925" y="921250"/>
            <a:chExt cx="6996150" cy="3834025"/>
          </a:xfrm>
        </p:grpSpPr>
        <p:sp>
          <p:nvSpPr>
            <p:cNvPr id="10" name="Google Shape;10;p2"/>
            <p:cNvSpPr/>
            <p:nvPr/>
          </p:nvSpPr>
          <p:spPr>
            <a:xfrm>
              <a:off x="6665700" y="921250"/>
              <a:ext cx="270900" cy="338025"/>
            </a:xfrm>
            <a:custGeom>
              <a:avLst/>
              <a:gdLst/>
              <a:ahLst/>
              <a:cxnLst/>
              <a:rect l="l" t="t" r="r" b="b"/>
              <a:pathLst>
                <a:path w="10836" h="13521" extrusionOk="0">
                  <a:moveTo>
                    <a:pt x="4145" y="435"/>
                  </a:moveTo>
                  <a:cubicBezTo>
                    <a:pt x="4431" y="435"/>
                    <a:pt x="4712" y="607"/>
                    <a:pt x="4763" y="994"/>
                  </a:cubicBezTo>
                  <a:cubicBezTo>
                    <a:pt x="4799" y="1196"/>
                    <a:pt x="4751" y="1387"/>
                    <a:pt x="4620" y="1541"/>
                  </a:cubicBezTo>
                  <a:lnTo>
                    <a:pt x="3822" y="1684"/>
                  </a:lnTo>
                  <a:cubicBezTo>
                    <a:pt x="3656" y="1589"/>
                    <a:pt x="3537" y="1422"/>
                    <a:pt x="3501" y="1232"/>
                  </a:cubicBezTo>
                  <a:cubicBezTo>
                    <a:pt x="3386" y="732"/>
                    <a:pt x="3770" y="435"/>
                    <a:pt x="4145" y="435"/>
                  </a:cubicBezTo>
                  <a:close/>
                  <a:moveTo>
                    <a:pt x="7834" y="2749"/>
                  </a:moveTo>
                  <a:cubicBezTo>
                    <a:pt x="8105" y="2749"/>
                    <a:pt x="8340" y="2930"/>
                    <a:pt x="8383" y="3208"/>
                  </a:cubicBezTo>
                  <a:lnTo>
                    <a:pt x="9776" y="10769"/>
                  </a:lnTo>
                  <a:cubicBezTo>
                    <a:pt x="9823" y="11066"/>
                    <a:pt x="9621" y="11352"/>
                    <a:pt x="9323" y="11400"/>
                  </a:cubicBezTo>
                  <a:lnTo>
                    <a:pt x="3060" y="12543"/>
                  </a:lnTo>
                  <a:cubicBezTo>
                    <a:pt x="3025" y="12550"/>
                    <a:pt x="2990" y="12553"/>
                    <a:pt x="2956" y="12553"/>
                  </a:cubicBezTo>
                  <a:cubicBezTo>
                    <a:pt x="2699" y="12553"/>
                    <a:pt x="2471" y="12365"/>
                    <a:pt x="2429" y="12102"/>
                  </a:cubicBezTo>
                  <a:lnTo>
                    <a:pt x="1048" y="4530"/>
                  </a:lnTo>
                  <a:cubicBezTo>
                    <a:pt x="989" y="4232"/>
                    <a:pt x="1191" y="3958"/>
                    <a:pt x="1489" y="3899"/>
                  </a:cubicBezTo>
                  <a:lnTo>
                    <a:pt x="2239" y="3768"/>
                  </a:lnTo>
                  <a:cubicBezTo>
                    <a:pt x="2270" y="3977"/>
                    <a:pt x="2449" y="4122"/>
                    <a:pt x="2653" y="4122"/>
                  </a:cubicBezTo>
                  <a:cubicBezTo>
                    <a:pt x="2681" y="4122"/>
                    <a:pt x="2710" y="4119"/>
                    <a:pt x="2739" y="4113"/>
                  </a:cubicBezTo>
                  <a:lnTo>
                    <a:pt x="6656" y="3399"/>
                  </a:lnTo>
                  <a:cubicBezTo>
                    <a:pt x="6882" y="3363"/>
                    <a:pt x="7049" y="3125"/>
                    <a:pt x="7001" y="2899"/>
                  </a:cubicBezTo>
                  <a:lnTo>
                    <a:pt x="7740" y="2756"/>
                  </a:lnTo>
                  <a:cubicBezTo>
                    <a:pt x="7771" y="2751"/>
                    <a:pt x="7803" y="2749"/>
                    <a:pt x="7834" y="2749"/>
                  </a:cubicBezTo>
                  <a:close/>
                  <a:moveTo>
                    <a:pt x="4133" y="0"/>
                  </a:moveTo>
                  <a:cubicBezTo>
                    <a:pt x="4070" y="0"/>
                    <a:pt x="4006" y="6"/>
                    <a:pt x="3942" y="17"/>
                  </a:cubicBezTo>
                  <a:cubicBezTo>
                    <a:pt x="3334" y="136"/>
                    <a:pt x="2941" y="708"/>
                    <a:pt x="3072" y="1303"/>
                  </a:cubicBezTo>
                  <a:cubicBezTo>
                    <a:pt x="3096" y="1482"/>
                    <a:pt x="3168" y="1649"/>
                    <a:pt x="3287" y="1779"/>
                  </a:cubicBezTo>
                  <a:lnTo>
                    <a:pt x="2501" y="1922"/>
                  </a:lnTo>
                  <a:cubicBezTo>
                    <a:pt x="2191" y="1982"/>
                    <a:pt x="1977" y="2291"/>
                    <a:pt x="2037" y="2613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10" y="3208"/>
                    <a:pt x="1" y="3673"/>
                    <a:pt x="84" y="4149"/>
                  </a:cubicBezTo>
                  <a:lnTo>
                    <a:pt x="1656" y="12781"/>
                  </a:lnTo>
                  <a:cubicBezTo>
                    <a:pt x="1741" y="13217"/>
                    <a:pt x="2111" y="13520"/>
                    <a:pt x="2537" y="13520"/>
                  </a:cubicBezTo>
                  <a:cubicBezTo>
                    <a:pt x="2588" y="13520"/>
                    <a:pt x="2640" y="13516"/>
                    <a:pt x="2691" y="13507"/>
                  </a:cubicBezTo>
                  <a:lnTo>
                    <a:pt x="10026" y="12162"/>
                  </a:lnTo>
                  <a:cubicBezTo>
                    <a:pt x="10514" y="12066"/>
                    <a:pt x="10835" y="11602"/>
                    <a:pt x="10740" y="11126"/>
                  </a:cubicBezTo>
                  <a:lnTo>
                    <a:pt x="9168" y="2494"/>
                  </a:lnTo>
                  <a:cubicBezTo>
                    <a:pt x="9095" y="2064"/>
                    <a:pt x="8725" y="1763"/>
                    <a:pt x="8304" y="1763"/>
                  </a:cubicBezTo>
                  <a:cubicBezTo>
                    <a:pt x="8248" y="1763"/>
                    <a:pt x="8190" y="1768"/>
                    <a:pt x="8133" y="1779"/>
                  </a:cubicBezTo>
                  <a:lnTo>
                    <a:pt x="6859" y="2018"/>
                  </a:lnTo>
                  <a:lnTo>
                    <a:pt x="6799" y="1744"/>
                  </a:lnTo>
                  <a:cubicBezTo>
                    <a:pt x="6746" y="1458"/>
                    <a:pt x="6506" y="1258"/>
                    <a:pt x="6228" y="1258"/>
                  </a:cubicBezTo>
                  <a:cubicBezTo>
                    <a:pt x="6192" y="1258"/>
                    <a:pt x="6157" y="1261"/>
                    <a:pt x="6120" y="1268"/>
                  </a:cubicBezTo>
                  <a:lnTo>
                    <a:pt x="5168" y="1434"/>
                  </a:lnTo>
                  <a:cubicBezTo>
                    <a:pt x="5227" y="1268"/>
                    <a:pt x="5239" y="1089"/>
                    <a:pt x="5204" y="922"/>
                  </a:cubicBezTo>
                  <a:cubicBezTo>
                    <a:pt x="5119" y="381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713625" y="1043050"/>
              <a:ext cx="46625" cy="38675"/>
            </a:xfrm>
            <a:custGeom>
              <a:avLst/>
              <a:gdLst/>
              <a:ahLst/>
              <a:cxnLst/>
              <a:rect l="l" t="t" r="r" b="b"/>
              <a:pathLst>
                <a:path w="1865" h="1547" extrusionOk="0">
                  <a:moveTo>
                    <a:pt x="1027" y="1"/>
                  </a:moveTo>
                  <a:cubicBezTo>
                    <a:pt x="979" y="1"/>
                    <a:pt x="930" y="5"/>
                    <a:pt x="882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09" y="1504"/>
                    <a:pt x="857" y="1547"/>
                    <a:pt x="1002" y="1547"/>
                  </a:cubicBezTo>
                  <a:cubicBezTo>
                    <a:pt x="1451" y="1547"/>
                    <a:pt x="1864" y="1138"/>
                    <a:pt x="1775" y="634"/>
                  </a:cubicBezTo>
                  <a:cubicBezTo>
                    <a:pt x="1701" y="266"/>
                    <a:pt x="1386" y="1"/>
                    <a:pt x="102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66750" y="1031775"/>
              <a:ext cx="96225" cy="33875"/>
            </a:xfrm>
            <a:custGeom>
              <a:avLst/>
              <a:gdLst/>
              <a:ahLst/>
              <a:cxnLst/>
              <a:rect l="l" t="t" r="r" b="b"/>
              <a:pathLst>
                <a:path w="3849" h="1355" extrusionOk="0">
                  <a:moveTo>
                    <a:pt x="3252" y="1"/>
                  </a:moveTo>
                  <a:cubicBezTo>
                    <a:pt x="3216" y="1"/>
                    <a:pt x="3178" y="5"/>
                    <a:pt x="3138" y="14"/>
                  </a:cubicBezTo>
                  <a:lnTo>
                    <a:pt x="542" y="490"/>
                  </a:lnTo>
                  <a:cubicBezTo>
                    <a:pt x="1" y="580"/>
                    <a:pt x="112" y="1354"/>
                    <a:pt x="611" y="1354"/>
                  </a:cubicBezTo>
                  <a:cubicBezTo>
                    <a:pt x="638" y="1354"/>
                    <a:pt x="667" y="1352"/>
                    <a:pt x="697" y="1347"/>
                  </a:cubicBezTo>
                  <a:lnTo>
                    <a:pt x="3293" y="871"/>
                  </a:lnTo>
                  <a:cubicBezTo>
                    <a:pt x="3848" y="793"/>
                    <a:pt x="3751" y="1"/>
                    <a:pt x="325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23450" y="1097000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77325" y="1085650"/>
              <a:ext cx="94075" cy="33725"/>
            </a:xfrm>
            <a:custGeom>
              <a:avLst/>
              <a:gdLst/>
              <a:ahLst/>
              <a:cxnLst/>
              <a:rect l="l" t="t" r="r" b="b"/>
              <a:pathLst>
                <a:path w="3763" h="1349" extrusionOk="0">
                  <a:moveTo>
                    <a:pt x="3132" y="0"/>
                  </a:moveTo>
                  <a:cubicBezTo>
                    <a:pt x="3120" y="0"/>
                    <a:pt x="3108" y="1"/>
                    <a:pt x="3096" y="2"/>
                  </a:cubicBezTo>
                  <a:lnTo>
                    <a:pt x="500" y="478"/>
                  </a:lnTo>
                  <a:cubicBezTo>
                    <a:pt x="0" y="618"/>
                    <a:pt x="125" y="1348"/>
                    <a:pt x="631" y="1348"/>
                  </a:cubicBezTo>
                  <a:cubicBezTo>
                    <a:pt x="643" y="1348"/>
                    <a:pt x="655" y="1348"/>
                    <a:pt x="667" y="1347"/>
                  </a:cubicBezTo>
                  <a:lnTo>
                    <a:pt x="3263" y="871"/>
                  </a:lnTo>
                  <a:cubicBezTo>
                    <a:pt x="3763" y="731"/>
                    <a:pt x="3638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733875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17"/>
                  </a:cubicBezTo>
                  <a:cubicBezTo>
                    <a:pt x="711" y="1513"/>
                    <a:pt x="861" y="1556"/>
                    <a:pt x="1007" y="1556"/>
                  </a:cubicBezTo>
                  <a:cubicBezTo>
                    <a:pt x="1458" y="1556"/>
                    <a:pt x="1864" y="1147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87625" y="1143050"/>
              <a:ext cx="94900" cy="34125"/>
            </a:xfrm>
            <a:custGeom>
              <a:avLst/>
              <a:gdLst/>
              <a:ahLst/>
              <a:cxnLst/>
              <a:rect l="l" t="t" r="r" b="b"/>
              <a:pathLst>
                <a:path w="3796" h="1365" extrusionOk="0">
                  <a:moveTo>
                    <a:pt x="3169" y="0"/>
                  </a:moveTo>
                  <a:cubicBezTo>
                    <a:pt x="3151" y="0"/>
                    <a:pt x="3132" y="1"/>
                    <a:pt x="3113" y="4"/>
                  </a:cubicBezTo>
                  <a:lnTo>
                    <a:pt x="517" y="480"/>
                  </a:lnTo>
                  <a:cubicBezTo>
                    <a:pt x="0" y="606"/>
                    <a:pt x="115" y="1364"/>
                    <a:pt x="615" y="1364"/>
                  </a:cubicBezTo>
                  <a:cubicBezTo>
                    <a:pt x="634" y="1364"/>
                    <a:pt x="653" y="1363"/>
                    <a:pt x="672" y="1361"/>
                  </a:cubicBezTo>
                  <a:lnTo>
                    <a:pt x="3267" y="885"/>
                  </a:lnTo>
                  <a:cubicBezTo>
                    <a:pt x="3796" y="758"/>
                    <a:pt x="3670" y="0"/>
                    <a:pt x="316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89525" y="1393950"/>
              <a:ext cx="194075" cy="174175"/>
            </a:xfrm>
            <a:custGeom>
              <a:avLst/>
              <a:gdLst/>
              <a:ahLst/>
              <a:cxnLst/>
              <a:rect l="l" t="t" r="r" b="b"/>
              <a:pathLst>
                <a:path w="7763" h="6967" extrusionOk="0">
                  <a:moveTo>
                    <a:pt x="3922" y="1"/>
                  </a:moveTo>
                  <a:cubicBezTo>
                    <a:pt x="2892" y="1"/>
                    <a:pt x="1881" y="465"/>
                    <a:pt x="1215" y="1338"/>
                  </a:cubicBezTo>
                  <a:lnTo>
                    <a:pt x="6953" y="4969"/>
                  </a:lnTo>
                  <a:cubicBezTo>
                    <a:pt x="7763" y="3398"/>
                    <a:pt x="7239" y="1469"/>
                    <a:pt x="5751" y="528"/>
                  </a:cubicBezTo>
                  <a:cubicBezTo>
                    <a:pt x="5183" y="173"/>
                    <a:pt x="4549" y="1"/>
                    <a:pt x="3922" y="1"/>
                  </a:cubicBezTo>
                  <a:close/>
                  <a:moveTo>
                    <a:pt x="810" y="1993"/>
                  </a:moveTo>
                  <a:cubicBezTo>
                    <a:pt x="0" y="3553"/>
                    <a:pt x="512" y="5493"/>
                    <a:pt x="2012" y="6434"/>
                  </a:cubicBezTo>
                  <a:cubicBezTo>
                    <a:pt x="2578" y="6793"/>
                    <a:pt x="3210" y="6966"/>
                    <a:pt x="3835" y="6966"/>
                  </a:cubicBezTo>
                  <a:cubicBezTo>
                    <a:pt x="4867" y="6966"/>
                    <a:pt x="5881" y="6495"/>
                    <a:pt x="6549" y="5612"/>
                  </a:cubicBezTo>
                  <a:lnTo>
                    <a:pt x="810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53250" y="10205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1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63" y="5316"/>
                    <a:pt x="1827" y="5640"/>
                    <a:pt x="2502" y="5640"/>
                  </a:cubicBezTo>
                  <a:cubicBezTo>
                    <a:pt x="2909" y="5640"/>
                    <a:pt x="3321" y="5521"/>
                    <a:pt x="3680" y="5275"/>
                  </a:cubicBezTo>
                  <a:lnTo>
                    <a:pt x="6073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55950" y="962250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74" y="1"/>
                  </a:moveTo>
                  <a:cubicBezTo>
                    <a:pt x="3167" y="1"/>
                    <a:pt x="2757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29" y="1080"/>
                  </a:cubicBezTo>
                  <a:lnTo>
                    <a:pt x="5322" y="925"/>
                  </a:lnTo>
                  <a:cubicBezTo>
                    <a:pt x="4907" y="324"/>
                    <a:pt x="4246" y="1"/>
                    <a:pt x="357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8600" y="1311750"/>
              <a:ext cx="268225" cy="266650"/>
            </a:xfrm>
            <a:custGeom>
              <a:avLst/>
              <a:gdLst/>
              <a:ahLst/>
              <a:cxnLst/>
              <a:rect l="l" t="t" r="r" b="b"/>
              <a:pathLst>
                <a:path w="10729" h="10666" extrusionOk="0">
                  <a:moveTo>
                    <a:pt x="4999" y="1"/>
                  </a:moveTo>
                  <a:cubicBezTo>
                    <a:pt x="4821" y="1"/>
                    <a:pt x="4665" y="136"/>
                    <a:pt x="4644" y="328"/>
                  </a:cubicBezTo>
                  <a:lnTo>
                    <a:pt x="4192" y="3805"/>
                  </a:lnTo>
                  <a:lnTo>
                    <a:pt x="703" y="3340"/>
                  </a:lnTo>
                  <a:cubicBezTo>
                    <a:pt x="688" y="3338"/>
                    <a:pt x="673" y="3338"/>
                    <a:pt x="659" y="3338"/>
                  </a:cubicBezTo>
                  <a:cubicBezTo>
                    <a:pt x="474" y="3338"/>
                    <a:pt x="308" y="3474"/>
                    <a:pt x="286" y="3662"/>
                  </a:cubicBezTo>
                  <a:lnTo>
                    <a:pt x="24" y="5638"/>
                  </a:lnTo>
                  <a:cubicBezTo>
                    <a:pt x="1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22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2" y="10401"/>
                  </a:cubicBezTo>
                  <a:lnTo>
                    <a:pt x="5656" y="10663"/>
                  </a:lnTo>
                  <a:cubicBezTo>
                    <a:pt x="5671" y="10664"/>
                    <a:pt x="5686" y="10665"/>
                    <a:pt x="5700" y="10665"/>
                  </a:cubicBezTo>
                  <a:cubicBezTo>
                    <a:pt x="5885" y="10665"/>
                    <a:pt x="6051" y="10529"/>
                    <a:pt x="6073" y="10341"/>
                  </a:cubicBezTo>
                  <a:lnTo>
                    <a:pt x="6537" y="6864"/>
                  </a:lnTo>
                  <a:lnTo>
                    <a:pt x="10026" y="7329"/>
                  </a:lnTo>
                  <a:cubicBezTo>
                    <a:pt x="10040" y="7331"/>
                    <a:pt x="10055" y="7331"/>
                    <a:pt x="10070" y="7331"/>
                  </a:cubicBezTo>
                  <a:cubicBezTo>
                    <a:pt x="10253" y="7331"/>
                    <a:pt x="10409" y="7195"/>
                    <a:pt x="10442" y="7007"/>
                  </a:cubicBezTo>
                  <a:lnTo>
                    <a:pt x="10704" y="5031"/>
                  </a:lnTo>
                  <a:cubicBezTo>
                    <a:pt x="10728" y="4828"/>
                    <a:pt x="10585" y="4638"/>
                    <a:pt x="10383" y="4614"/>
                  </a:cubicBezTo>
                  <a:lnTo>
                    <a:pt x="6894" y="4150"/>
                  </a:lnTo>
                  <a:lnTo>
                    <a:pt x="7359" y="673"/>
                  </a:lnTo>
                  <a:cubicBezTo>
                    <a:pt x="7382" y="471"/>
                    <a:pt x="7240" y="280"/>
                    <a:pt x="7037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5400" y="1716100"/>
              <a:ext cx="271200" cy="337600"/>
            </a:xfrm>
            <a:custGeom>
              <a:avLst/>
              <a:gdLst/>
              <a:ahLst/>
              <a:cxnLst/>
              <a:rect l="l" t="t" r="r" b="b"/>
              <a:pathLst>
                <a:path w="10848" h="13504" extrusionOk="0">
                  <a:moveTo>
                    <a:pt x="4160" y="409"/>
                  </a:moveTo>
                  <a:cubicBezTo>
                    <a:pt x="4450" y="409"/>
                    <a:pt x="4735" y="584"/>
                    <a:pt x="4787" y="977"/>
                  </a:cubicBezTo>
                  <a:cubicBezTo>
                    <a:pt x="4823" y="1168"/>
                    <a:pt x="4763" y="1370"/>
                    <a:pt x="4632" y="1513"/>
                  </a:cubicBezTo>
                  <a:lnTo>
                    <a:pt x="3846" y="1668"/>
                  </a:lnTo>
                  <a:cubicBezTo>
                    <a:pt x="3668" y="1573"/>
                    <a:pt x="3549" y="1406"/>
                    <a:pt x="3513" y="1204"/>
                  </a:cubicBezTo>
                  <a:cubicBezTo>
                    <a:pt x="3399" y="705"/>
                    <a:pt x="3783" y="409"/>
                    <a:pt x="4160" y="409"/>
                  </a:cubicBezTo>
                  <a:close/>
                  <a:moveTo>
                    <a:pt x="7868" y="2729"/>
                  </a:moveTo>
                  <a:cubicBezTo>
                    <a:pt x="8126" y="2729"/>
                    <a:pt x="8354" y="2918"/>
                    <a:pt x="8406" y="3180"/>
                  </a:cubicBezTo>
                  <a:lnTo>
                    <a:pt x="9788" y="10741"/>
                  </a:lnTo>
                  <a:cubicBezTo>
                    <a:pt x="9847" y="11038"/>
                    <a:pt x="9645" y="11324"/>
                    <a:pt x="9347" y="11372"/>
                  </a:cubicBezTo>
                  <a:lnTo>
                    <a:pt x="3072" y="12515"/>
                  </a:lnTo>
                  <a:cubicBezTo>
                    <a:pt x="3037" y="12522"/>
                    <a:pt x="3003" y="12525"/>
                    <a:pt x="2968" y="12525"/>
                  </a:cubicBezTo>
                  <a:cubicBezTo>
                    <a:pt x="2713" y="12525"/>
                    <a:pt x="2494" y="12337"/>
                    <a:pt x="2441" y="12074"/>
                  </a:cubicBezTo>
                  <a:lnTo>
                    <a:pt x="1072" y="4514"/>
                  </a:lnTo>
                  <a:cubicBezTo>
                    <a:pt x="1013" y="4216"/>
                    <a:pt x="1215" y="3930"/>
                    <a:pt x="1513" y="3883"/>
                  </a:cubicBezTo>
                  <a:lnTo>
                    <a:pt x="2263" y="3740"/>
                  </a:lnTo>
                  <a:cubicBezTo>
                    <a:pt x="2295" y="3955"/>
                    <a:pt x="2483" y="4102"/>
                    <a:pt x="2695" y="4102"/>
                  </a:cubicBezTo>
                  <a:cubicBezTo>
                    <a:pt x="2717" y="4102"/>
                    <a:pt x="2740" y="4100"/>
                    <a:pt x="2763" y="4097"/>
                  </a:cubicBezTo>
                  <a:lnTo>
                    <a:pt x="6680" y="3382"/>
                  </a:lnTo>
                  <a:cubicBezTo>
                    <a:pt x="6906" y="3335"/>
                    <a:pt x="7073" y="3109"/>
                    <a:pt x="7025" y="2870"/>
                  </a:cubicBezTo>
                  <a:lnTo>
                    <a:pt x="7764" y="2740"/>
                  </a:lnTo>
                  <a:cubicBezTo>
                    <a:pt x="7799" y="2732"/>
                    <a:pt x="7834" y="2729"/>
                    <a:pt x="7868" y="2729"/>
                  </a:cubicBezTo>
                  <a:close/>
                  <a:moveTo>
                    <a:pt x="4149" y="1"/>
                  </a:moveTo>
                  <a:cubicBezTo>
                    <a:pt x="4001" y="1"/>
                    <a:pt x="3850" y="31"/>
                    <a:pt x="3704" y="96"/>
                  </a:cubicBezTo>
                  <a:cubicBezTo>
                    <a:pt x="3061" y="382"/>
                    <a:pt x="2858" y="1204"/>
                    <a:pt x="3299" y="1763"/>
                  </a:cubicBezTo>
                  <a:lnTo>
                    <a:pt x="2513" y="1906"/>
                  </a:lnTo>
                  <a:cubicBezTo>
                    <a:pt x="2203" y="1966"/>
                    <a:pt x="1989" y="2275"/>
                    <a:pt x="2049" y="2597"/>
                  </a:cubicBezTo>
                  <a:lnTo>
                    <a:pt x="2096" y="2870"/>
                  </a:lnTo>
                  <a:lnTo>
                    <a:pt x="810" y="3109"/>
                  </a:lnTo>
                  <a:cubicBezTo>
                    <a:pt x="322" y="3192"/>
                    <a:pt x="1" y="3656"/>
                    <a:pt x="96" y="4144"/>
                  </a:cubicBezTo>
                  <a:lnTo>
                    <a:pt x="1668" y="12765"/>
                  </a:lnTo>
                  <a:cubicBezTo>
                    <a:pt x="1753" y="13201"/>
                    <a:pt x="2123" y="13504"/>
                    <a:pt x="2549" y="13504"/>
                  </a:cubicBezTo>
                  <a:cubicBezTo>
                    <a:pt x="2600" y="13504"/>
                    <a:pt x="2652" y="13500"/>
                    <a:pt x="2703" y="13491"/>
                  </a:cubicBezTo>
                  <a:lnTo>
                    <a:pt x="10038" y="12145"/>
                  </a:lnTo>
                  <a:cubicBezTo>
                    <a:pt x="10526" y="12062"/>
                    <a:pt x="10847" y="11598"/>
                    <a:pt x="10752" y="11110"/>
                  </a:cubicBezTo>
                  <a:lnTo>
                    <a:pt x="9180" y="2478"/>
                  </a:lnTo>
                  <a:cubicBezTo>
                    <a:pt x="9107" y="2047"/>
                    <a:pt x="8737" y="1746"/>
                    <a:pt x="8316" y="1746"/>
                  </a:cubicBezTo>
                  <a:cubicBezTo>
                    <a:pt x="8260" y="1746"/>
                    <a:pt x="8202" y="1752"/>
                    <a:pt x="8145" y="1763"/>
                  </a:cubicBezTo>
                  <a:lnTo>
                    <a:pt x="6871" y="1989"/>
                  </a:lnTo>
                  <a:lnTo>
                    <a:pt x="6811" y="1716"/>
                  </a:lnTo>
                  <a:cubicBezTo>
                    <a:pt x="6757" y="1426"/>
                    <a:pt x="6510" y="1232"/>
                    <a:pt x="6226" y="1232"/>
                  </a:cubicBezTo>
                  <a:cubicBezTo>
                    <a:pt x="6195" y="1232"/>
                    <a:pt x="6164" y="1235"/>
                    <a:pt x="6132" y="1239"/>
                  </a:cubicBezTo>
                  <a:lnTo>
                    <a:pt x="5180" y="1418"/>
                  </a:lnTo>
                  <a:cubicBezTo>
                    <a:pt x="5239" y="1239"/>
                    <a:pt x="5251" y="1061"/>
                    <a:pt x="5216" y="894"/>
                  </a:cubicBezTo>
                  <a:cubicBezTo>
                    <a:pt x="5114" y="352"/>
                    <a:pt x="4651" y="1"/>
                    <a:pt x="414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13625" y="1837275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0" y="1"/>
                    <a:pt x="926" y="4"/>
                    <a:pt x="882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4" y="1545"/>
                    <a:pt x="1864" y="1142"/>
                    <a:pt x="1775" y="631"/>
                  </a:cubicBezTo>
                  <a:cubicBezTo>
                    <a:pt x="1700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66425" y="1825875"/>
              <a:ext cx="97050" cy="34050"/>
            </a:xfrm>
            <a:custGeom>
              <a:avLst/>
              <a:gdLst/>
              <a:ahLst/>
              <a:cxnLst/>
              <a:rect l="l" t="t" r="r" b="b"/>
              <a:pathLst>
                <a:path w="3882" h="1362" extrusionOk="0">
                  <a:moveTo>
                    <a:pt x="3273" y="1"/>
                  </a:moveTo>
                  <a:cubicBezTo>
                    <a:pt x="3234" y="1"/>
                    <a:pt x="3194" y="5"/>
                    <a:pt x="3151" y="15"/>
                  </a:cubicBezTo>
                  <a:lnTo>
                    <a:pt x="555" y="492"/>
                  </a:lnTo>
                  <a:cubicBezTo>
                    <a:pt x="0" y="569"/>
                    <a:pt x="108" y="1362"/>
                    <a:pt x="598" y="1362"/>
                  </a:cubicBezTo>
                  <a:cubicBezTo>
                    <a:pt x="634" y="1362"/>
                    <a:pt x="671" y="1358"/>
                    <a:pt x="710" y="1349"/>
                  </a:cubicBezTo>
                  <a:lnTo>
                    <a:pt x="3306" y="873"/>
                  </a:lnTo>
                  <a:cubicBezTo>
                    <a:pt x="3881" y="817"/>
                    <a:pt x="3778" y="1"/>
                    <a:pt x="327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23450" y="1891150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8" y="1545"/>
                  </a:cubicBezTo>
                  <a:cubicBezTo>
                    <a:pt x="1455" y="1545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7400" y="18798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29" y="0"/>
                  </a:moveTo>
                  <a:cubicBezTo>
                    <a:pt x="3117" y="0"/>
                    <a:pt x="3105" y="1"/>
                    <a:pt x="3093" y="2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3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33875" y="194890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87825" y="1937500"/>
              <a:ext cx="94125" cy="33775"/>
            </a:xfrm>
            <a:custGeom>
              <a:avLst/>
              <a:gdLst/>
              <a:ahLst/>
              <a:cxnLst/>
              <a:rect l="l" t="t" r="r" b="b"/>
              <a:pathLst>
                <a:path w="3765" h="1351" extrusionOk="0">
                  <a:moveTo>
                    <a:pt x="3162" y="0"/>
                  </a:moveTo>
                  <a:cubicBezTo>
                    <a:pt x="3143" y="0"/>
                    <a:pt x="3124" y="1"/>
                    <a:pt x="3105" y="3"/>
                  </a:cubicBezTo>
                  <a:lnTo>
                    <a:pt x="509" y="468"/>
                  </a:lnTo>
                  <a:cubicBezTo>
                    <a:pt x="1" y="606"/>
                    <a:pt x="120" y="1351"/>
                    <a:pt x="618" y="1351"/>
                  </a:cubicBezTo>
                  <a:cubicBezTo>
                    <a:pt x="633" y="1351"/>
                    <a:pt x="648" y="1350"/>
                    <a:pt x="664" y="1349"/>
                  </a:cubicBezTo>
                  <a:lnTo>
                    <a:pt x="3259" y="872"/>
                  </a:lnTo>
                  <a:cubicBezTo>
                    <a:pt x="3764" y="735"/>
                    <a:pt x="3650" y="0"/>
                    <a:pt x="316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90400" y="21882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899" y="0"/>
                  </a:moveTo>
                  <a:cubicBezTo>
                    <a:pt x="2865" y="0"/>
                    <a:pt x="1848" y="469"/>
                    <a:pt x="1180" y="1346"/>
                  </a:cubicBezTo>
                  <a:lnTo>
                    <a:pt x="6918" y="4965"/>
                  </a:lnTo>
                  <a:cubicBezTo>
                    <a:pt x="7728" y="3394"/>
                    <a:pt x="7204" y="1465"/>
                    <a:pt x="5716" y="524"/>
                  </a:cubicBezTo>
                  <a:cubicBezTo>
                    <a:pt x="5152" y="171"/>
                    <a:pt x="4522" y="0"/>
                    <a:pt x="3899" y="0"/>
                  </a:cubicBezTo>
                  <a:close/>
                  <a:moveTo>
                    <a:pt x="775" y="1989"/>
                  </a:moveTo>
                  <a:lnTo>
                    <a:pt x="775" y="1989"/>
                  </a:lnTo>
                  <a:cubicBezTo>
                    <a:pt x="1" y="3548"/>
                    <a:pt x="489" y="5477"/>
                    <a:pt x="1953" y="6418"/>
                  </a:cubicBezTo>
                  <a:cubicBezTo>
                    <a:pt x="2521" y="6774"/>
                    <a:pt x="3157" y="6945"/>
                    <a:pt x="3786" y="6945"/>
                  </a:cubicBezTo>
                  <a:cubicBezTo>
                    <a:pt x="4821" y="6945"/>
                    <a:pt x="5840" y="6482"/>
                    <a:pt x="6514" y="5608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53250" y="1814925"/>
              <a:ext cx="151825" cy="140725"/>
            </a:xfrm>
            <a:custGeom>
              <a:avLst/>
              <a:gdLst/>
              <a:ahLst/>
              <a:cxnLst/>
              <a:rect l="l" t="t" r="r" b="b"/>
              <a:pathLst>
                <a:path w="6073" h="5629" extrusionOk="0">
                  <a:moveTo>
                    <a:pt x="3596" y="1"/>
                  </a:moveTo>
                  <a:lnTo>
                    <a:pt x="1203" y="1620"/>
                  </a:lnTo>
                  <a:cubicBezTo>
                    <a:pt x="239" y="2275"/>
                    <a:pt x="1" y="3585"/>
                    <a:pt x="655" y="4549"/>
                  </a:cubicBezTo>
                  <a:lnTo>
                    <a:pt x="763" y="4704"/>
                  </a:lnTo>
                  <a:cubicBezTo>
                    <a:pt x="1171" y="5305"/>
                    <a:pt x="1833" y="5629"/>
                    <a:pt x="2505" y="5629"/>
                  </a:cubicBezTo>
                  <a:cubicBezTo>
                    <a:pt x="2911" y="5629"/>
                    <a:pt x="3321" y="5510"/>
                    <a:pt x="3680" y="5264"/>
                  </a:cubicBezTo>
                  <a:lnTo>
                    <a:pt x="6073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55950" y="1756600"/>
              <a:ext cx="151825" cy="140800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3588" y="1"/>
                  </a:moveTo>
                  <a:cubicBezTo>
                    <a:pt x="3176" y="1"/>
                    <a:pt x="2760" y="120"/>
                    <a:pt x="2393" y="369"/>
                  </a:cubicBezTo>
                  <a:lnTo>
                    <a:pt x="0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34" y="3346"/>
                    <a:pt x="6072" y="2036"/>
                    <a:pt x="5429" y="1072"/>
                  </a:cubicBezTo>
                  <a:lnTo>
                    <a:pt x="5429" y="1072"/>
                  </a:lnTo>
                  <a:lnTo>
                    <a:pt x="5429" y="1084"/>
                  </a:lnTo>
                  <a:lnTo>
                    <a:pt x="5322" y="917"/>
                  </a:lnTo>
                  <a:cubicBezTo>
                    <a:pt x="4916" y="319"/>
                    <a:pt x="4259" y="1"/>
                    <a:pt x="358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08600" y="2105900"/>
              <a:ext cx="268225" cy="266700"/>
            </a:xfrm>
            <a:custGeom>
              <a:avLst/>
              <a:gdLst/>
              <a:ahLst/>
              <a:cxnLst/>
              <a:rect l="l" t="t" r="r" b="b"/>
              <a:pathLst>
                <a:path w="10729" h="10668" extrusionOk="0">
                  <a:moveTo>
                    <a:pt x="4998" y="1"/>
                  </a:moveTo>
                  <a:cubicBezTo>
                    <a:pt x="4821" y="1"/>
                    <a:pt x="4665" y="134"/>
                    <a:pt x="4644" y="316"/>
                  </a:cubicBezTo>
                  <a:lnTo>
                    <a:pt x="4192" y="3804"/>
                  </a:lnTo>
                  <a:lnTo>
                    <a:pt x="703" y="3340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4" y="3337"/>
                    <a:pt x="308" y="3474"/>
                    <a:pt x="286" y="3661"/>
                  </a:cubicBezTo>
                  <a:lnTo>
                    <a:pt x="24" y="5638"/>
                  </a:lnTo>
                  <a:cubicBezTo>
                    <a:pt x="1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22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2" y="10400"/>
                  </a:cubicBezTo>
                  <a:lnTo>
                    <a:pt x="5656" y="10662"/>
                  </a:lnTo>
                  <a:cubicBezTo>
                    <a:pt x="5677" y="10666"/>
                    <a:pt x="5698" y="10668"/>
                    <a:pt x="5718" y="10668"/>
                  </a:cubicBezTo>
                  <a:cubicBezTo>
                    <a:pt x="5896" y="10668"/>
                    <a:pt x="6051" y="10533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9" y="7330"/>
                    <a:pt x="10043" y="7331"/>
                    <a:pt x="10058" y="7331"/>
                  </a:cubicBezTo>
                  <a:cubicBezTo>
                    <a:pt x="10243" y="7331"/>
                    <a:pt x="10409" y="7195"/>
                    <a:pt x="10442" y="7007"/>
                  </a:cubicBezTo>
                  <a:lnTo>
                    <a:pt x="10692" y="5031"/>
                  </a:lnTo>
                  <a:cubicBezTo>
                    <a:pt x="10728" y="4828"/>
                    <a:pt x="10585" y="4638"/>
                    <a:pt x="10371" y="4614"/>
                  </a:cubicBezTo>
                  <a:lnTo>
                    <a:pt x="6894" y="4150"/>
                  </a:lnTo>
                  <a:lnTo>
                    <a:pt x="7359" y="685"/>
                  </a:lnTo>
                  <a:cubicBezTo>
                    <a:pt x="7382" y="471"/>
                    <a:pt x="7240" y="292"/>
                    <a:pt x="7037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65700" y="2509825"/>
              <a:ext cx="270900" cy="337750"/>
            </a:xfrm>
            <a:custGeom>
              <a:avLst/>
              <a:gdLst/>
              <a:ahLst/>
              <a:cxnLst/>
              <a:rect l="l" t="t" r="r" b="b"/>
              <a:pathLst>
                <a:path w="10836" h="13510" extrusionOk="0">
                  <a:moveTo>
                    <a:pt x="4138" y="431"/>
                  </a:moveTo>
                  <a:cubicBezTo>
                    <a:pt x="4427" y="431"/>
                    <a:pt x="4711" y="605"/>
                    <a:pt x="4763" y="994"/>
                  </a:cubicBezTo>
                  <a:cubicBezTo>
                    <a:pt x="4799" y="1185"/>
                    <a:pt x="4751" y="1387"/>
                    <a:pt x="4620" y="1530"/>
                  </a:cubicBezTo>
                  <a:lnTo>
                    <a:pt x="3822" y="1685"/>
                  </a:lnTo>
                  <a:cubicBezTo>
                    <a:pt x="3656" y="1590"/>
                    <a:pt x="3537" y="1423"/>
                    <a:pt x="3501" y="1232"/>
                  </a:cubicBezTo>
                  <a:lnTo>
                    <a:pt x="3501" y="1220"/>
                  </a:lnTo>
                  <a:cubicBezTo>
                    <a:pt x="3387" y="723"/>
                    <a:pt x="3765" y="431"/>
                    <a:pt x="4138" y="431"/>
                  </a:cubicBezTo>
                  <a:close/>
                  <a:moveTo>
                    <a:pt x="7844" y="2734"/>
                  </a:moveTo>
                  <a:cubicBezTo>
                    <a:pt x="8102" y="2734"/>
                    <a:pt x="8330" y="2922"/>
                    <a:pt x="8383" y="3185"/>
                  </a:cubicBezTo>
                  <a:lnTo>
                    <a:pt x="9776" y="10757"/>
                  </a:lnTo>
                  <a:cubicBezTo>
                    <a:pt x="9823" y="11055"/>
                    <a:pt x="9621" y="11341"/>
                    <a:pt x="9323" y="11388"/>
                  </a:cubicBezTo>
                  <a:lnTo>
                    <a:pt x="3060" y="12531"/>
                  </a:lnTo>
                  <a:cubicBezTo>
                    <a:pt x="3025" y="12538"/>
                    <a:pt x="2990" y="12542"/>
                    <a:pt x="2956" y="12542"/>
                  </a:cubicBezTo>
                  <a:cubicBezTo>
                    <a:pt x="2699" y="12542"/>
                    <a:pt x="2471" y="12353"/>
                    <a:pt x="2429" y="12091"/>
                  </a:cubicBezTo>
                  <a:lnTo>
                    <a:pt x="1048" y="4518"/>
                  </a:lnTo>
                  <a:cubicBezTo>
                    <a:pt x="989" y="4221"/>
                    <a:pt x="1191" y="3935"/>
                    <a:pt x="1489" y="3887"/>
                  </a:cubicBezTo>
                  <a:lnTo>
                    <a:pt x="2239" y="3745"/>
                  </a:lnTo>
                  <a:cubicBezTo>
                    <a:pt x="2271" y="3955"/>
                    <a:pt x="2451" y="4110"/>
                    <a:pt x="2657" y="4110"/>
                  </a:cubicBezTo>
                  <a:cubicBezTo>
                    <a:pt x="2684" y="4110"/>
                    <a:pt x="2711" y="4107"/>
                    <a:pt x="2739" y="4102"/>
                  </a:cubicBezTo>
                  <a:lnTo>
                    <a:pt x="6656" y="3387"/>
                  </a:lnTo>
                  <a:cubicBezTo>
                    <a:pt x="6882" y="3340"/>
                    <a:pt x="7049" y="3114"/>
                    <a:pt x="7001" y="2875"/>
                  </a:cubicBezTo>
                  <a:lnTo>
                    <a:pt x="7740" y="2744"/>
                  </a:lnTo>
                  <a:cubicBezTo>
                    <a:pt x="7775" y="2737"/>
                    <a:pt x="7810" y="2734"/>
                    <a:pt x="7844" y="2734"/>
                  </a:cubicBezTo>
                  <a:close/>
                  <a:moveTo>
                    <a:pt x="4134" y="1"/>
                  </a:moveTo>
                  <a:cubicBezTo>
                    <a:pt x="4070" y="1"/>
                    <a:pt x="4006" y="6"/>
                    <a:pt x="3942" y="18"/>
                  </a:cubicBezTo>
                  <a:cubicBezTo>
                    <a:pt x="3334" y="125"/>
                    <a:pt x="2941" y="708"/>
                    <a:pt x="3072" y="1304"/>
                  </a:cubicBezTo>
                  <a:cubicBezTo>
                    <a:pt x="3096" y="1470"/>
                    <a:pt x="3168" y="1637"/>
                    <a:pt x="3287" y="1780"/>
                  </a:cubicBezTo>
                  <a:lnTo>
                    <a:pt x="2501" y="1923"/>
                  </a:lnTo>
                  <a:cubicBezTo>
                    <a:pt x="2191" y="1982"/>
                    <a:pt x="1977" y="2280"/>
                    <a:pt x="2037" y="2602"/>
                  </a:cubicBezTo>
                  <a:lnTo>
                    <a:pt x="2084" y="2887"/>
                  </a:lnTo>
                  <a:lnTo>
                    <a:pt x="798" y="3114"/>
                  </a:lnTo>
                  <a:cubicBezTo>
                    <a:pt x="310" y="3209"/>
                    <a:pt x="1" y="3673"/>
                    <a:pt x="84" y="4149"/>
                  </a:cubicBezTo>
                  <a:lnTo>
                    <a:pt x="1656" y="12781"/>
                  </a:lnTo>
                  <a:cubicBezTo>
                    <a:pt x="1740" y="13216"/>
                    <a:pt x="2109" y="13509"/>
                    <a:pt x="2533" y="13509"/>
                  </a:cubicBezTo>
                  <a:cubicBezTo>
                    <a:pt x="2585" y="13509"/>
                    <a:pt x="2638" y="13505"/>
                    <a:pt x="2691" y="13496"/>
                  </a:cubicBezTo>
                  <a:lnTo>
                    <a:pt x="10026" y="12162"/>
                  </a:lnTo>
                  <a:cubicBezTo>
                    <a:pt x="10514" y="12067"/>
                    <a:pt x="10835" y="11603"/>
                    <a:pt x="10752" y="11114"/>
                  </a:cubicBezTo>
                  <a:lnTo>
                    <a:pt x="9168" y="2482"/>
                  </a:lnTo>
                  <a:cubicBezTo>
                    <a:pt x="9094" y="2048"/>
                    <a:pt x="8718" y="1755"/>
                    <a:pt x="8291" y="1755"/>
                  </a:cubicBezTo>
                  <a:cubicBezTo>
                    <a:pt x="8239" y="1755"/>
                    <a:pt x="8186" y="1759"/>
                    <a:pt x="8133" y="1768"/>
                  </a:cubicBezTo>
                  <a:lnTo>
                    <a:pt x="6859" y="2006"/>
                  </a:lnTo>
                  <a:lnTo>
                    <a:pt x="6799" y="1732"/>
                  </a:lnTo>
                  <a:cubicBezTo>
                    <a:pt x="6745" y="1442"/>
                    <a:pt x="6498" y="1249"/>
                    <a:pt x="6214" y="1249"/>
                  </a:cubicBezTo>
                  <a:cubicBezTo>
                    <a:pt x="6183" y="1249"/>
                    <a:pt x="6152" y="1251"/>
                    <a:pt x="6120" y="1256"/>
                  </a:cubicBezTo>
                  <a:lnTo>
                    <a:pt x="5168" y="1435"/>
                  </a:lnTo>
                  <a:cubicBezTo>
                    <a:pt x="5227" y="1268"/>
                    <a:pt x="5239" y="1089"/>
                    <a:pt x="5204" y="911"/>
                  </a:cubicBezTo>
                  <a:cubicBezTo>
                    <a:pt x="5119" y="380"/>
                    <a:pt x="4655" y="1"/>
                    <a:pt x="413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713625" y="2631725"/>
              <a:ext cx="46625" cy="38625"/>
            </a:xfrm>
            <a:custGeom>
              <a:avLst/>
              <a:gdLst/>
              <a:ahLst/>
              <a:cxnLst/>
              <a:rect l="l" t="t" r="r" b="b"/>
              <a:pathLst>
                <a:path w="1865" h="1545" extrusionOk="0">
                  <a:moveTo>
                    <a:pt x="1014" y="0"/>
                  </a:moveTo>
                  <a:cubicBezTo>
                    <a:pt x="970" y="0"/>
                    <a:pt x="926" y="4"/>
                    <a:pt x="882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4" y="1545"/>
                    <a:pt x="1864" y="1142"/>
                    <a:pt x="1775" y="631"/>
                  </a:cubicBezTo>
                  <a:cubicBezTo>
                    <a:pt x="1700" y="258"/>
                    <a:pt x="1379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766850" y="2620125"/>
              <a:ext cx="96200" cy="33850"/>
            </a:xfrm>
            <a:custGeom>
              <a:avLst/>
              <a:gdLst/>
              <a:ahLst/>
              <a:cxnLst/>
              <a:rect l="l" t="t" r="r" b="b"/>
              <a:pathLst>
                <a:path w="3848" h="1354" extrusionOk="0">
                  <a:moveTo>
                    <a:pt x="3240" y="0"/>
                  </a:moveTo>
                  <a:cubicBezTo>
                    <a:pt x="3207" y="0"/>
                    <a:pt x="3171" y="4"/>
                    <a:pt x="3134" y="11"/>
                  </a:cubicBezTo>
                  <a:lnTo>
                    <a:pt x="538" y="487"/>
                  </a:lnTo>
                  <a:cubicBezTo>
                    <a:pt x="0" y="588"/>
                    <a:pt x="106" y="1354"/>
                    <a:pt x="597" y="1354"/>
                  </a:cubicBezTo>
                  <a:cubicBezTo>
                    <a:pt x="628" y="1354"/>
                    <a:pt x="660" y="1351"/>
                    <a:pt x="693" y="1345"/>
                  </a:cubicBezTo>
                  <a:lnTo>
                    <a:pt x="3289" y="868"/>
                  </a:lnTo>
                  <a:cubicBezTo>
                    <a:pt x="3847" y="790"/>
                    <a:pt x="3746" y="0"/>
                    <a:pt x="324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23450" y="2685525"/>
              <a:ext cx="46625" cy="38700"/>
            </a:xfrm>
            <a:custGeom>
              <a:avLst/>
              <a:gdLst/>
              <a:ahLst/>
              <a:cxnLst/>
              <a:rect l="l" t="t" r="r" b="b"/>
              <a:pathLst>
                <a:path w="1865" h="1548" extrusionOk="0">
                  <a:moveTo>
                    <a:pt x="1027" y="0"/>
                  </a:moveTo>
                  <a:cubicBezTo>
                    <a:pt x="979" y="0"/>
                    <a:pt x="930" y="5"/>
                    <a:pt x="881" y="15"/>
                  </a:cubicBezTo>
                  <a:cubicBezTo>
                    <a:pt x="203" y="122"/>
                    <a:pt x="0" y="1015"/>
                    <a:pt x="572" y="1408"/>
                  </a:cubicBezTo>
                  <a:cubicBezTo>
                    <a:pt x="710" y="1505"/>
                    <a:pt x="861" y="1548"/>
                    <a:pt x="1007" y="1548"/>
                  </a:cubicBezTo>
                  <a:cubicBezTo>
                    <a:pt x="1454" y="1548"/>
                    <a:pt x="1864" y="1145"/>
                    <a:pt x="1774" y="634"/>
                  </a:cubicBezTo>
                  <a:cubicBezTo>
                    <a:pt x="1701" y="266"/>
                    <a:pt x="1386" y="0"/>
                    <a:pt x="102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77400" y="2673950"/>
              <a:ext cx="94000" cy="33725"/>
            </a:xfrm>
            <a:custGeom>
              <a:avLst/>
              <a:gdLst/>
              <a:ahLst/>
              <a:cxnLst/>
              <a:rect l="l" t="t" r="r" b="b"/>
              <a:pathLst>
                <a:path w="3760" h="1349" extrusionOk="0">
                  <a:moveTo>
                    <a:pt x="3129" y="0"/>
                  </a:moveTo>
                  <a:cubicBezTo>
                    <a:pt x="3117" y="0"/>
                    <a:pt x="3105" y="1"/>
                    <a:pt x="3093" y="1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2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33875" y="274305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203" y="131"/>
                    <a:pt x="0" y="1012"/>
                    <a:pt x="572" y="1404"/>
                  </a:cubicBezTo>
                  <a:cubicBezTo>
                    <a:pt x="713" y="1501"/>
                    <a:pt x="865" y="1545"/>
                    <a:pt x="1012" y="1545"/>
                  </a:cubicBezTo>
                  <a:cubicBezTo>
                    <a:pt x="1460" y="1545"/>
                    <a:pt x="1864" y="1142"/>
                    <a:pt x="1774" y="631"/>
                  </a:cubicBezTo>
                  <a:cubicBezTo>
                    <a:pt x="1700" y="258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87625" y="2731600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80" y="1"/>
                  </a:moveTo>
                  <a:cubicBezTo>
                    <a:pt x="3158" y="1"/>
                    <a:pt x="3136" y="2"/>
                    <a:pt x="3113" y="5"/>
                  </a:cubicBezTo>
                  <a:lnTo>
                    <a:pt x="517" y="469"/>
                  </a:lnTo>
                  <a:cubicBezTo>
                    <a:pt x="1" y="607"/>
                    <a:pt x="115" y="1354"/>
                    <a:pt x="615" y="1354"/>
                  </a:cubicBezTo>
                  <a:cubicBezTo>
                    <a:pt x="633" y="1354"/>
                    <a:pt x="652" y="1353"/>
                    <a:pt x="672" y="1351"/>
                  </a:cubicBezTo>
                  <a:lnTo>
                    <a:pt x="3267" y="874"/>
                  </a:lnTo>
                  <a:cubicBezTo>
                    <a:pt x="3792" y="749"/>
                    <a:pt x="3672" y="1"/>
                    <a:pt x="3180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89525" y="2982275"/>
              <a:ext cx="194075" cy="174225"/>
            </a:xfrm>
            <a:custGeom>
              <a:avLst/>
              <a:gdLst/>
              <a:ahLst/>
              <a:cxnLst/>
              <a:rect l="l" t="t" r="r" b="b"/>
              <a:pathLst>
                <a:path w="7763" h="6969" extrusionOk="0">
                  <a:moveTo>
                    <a:pt x="3926" y="0"/>
                  </a:moveTo>
                  <a:cubicBezTo>
                    <a:pt x="2894" y="0"/>
                    <a:pt x="1881" y="467"/>
                    <a:pt x="1215" y="1349"/>
                  </a:cubicBezTo>
                  <a:lnTo>
                    <a:pt x="6953" y="4968"/>
                  </a:lnTo>
                  <a:cubicBezTo>
                    <a:pt x="7763" y="3396"/>
                    <a:pt x="7239" y="1468"/>
                    <a:pt x="5751" y="527"/>
                  </a:cubicBezTo>
                  <a:cubicBezTo>
                    <a:pt x="5184" y="172"/>
                    <a:pt x="4552" y="0"/>
                    <a:pt x="3926" y="0"/>
                  </a:cubicBezTo>
                  <a:close/>
                  <a:moveTo>
                    <a:pt x="810" y="1992"/>
                  </a:moveTo>
                  <a:lnTo>
                    <a:pt x="810" y="1992"/>
                  </a:lnTo>
                  <a:cubicBezTo>
                    <a:pt x="0" y="3563"/>
                    <a:pt x="512" y="5492"/>
                    <a:pt x="2012" y="6444"/>
                  </a:cubicBezTo>
                  <a:cubicBezTo>
                    <a:pt x="2576" y="6798"/>
                    <a:pt x="3206" y="6968"/>
                    <a:pt x="3829" y="6968"/>
                  </a:cubicBezTo>
                  <a:cubicBezTo>
                    <a:pt x="4864" y="6968"/>
                    <a:pt x="5880" y="6500"/>
                    <a:pt x="6549" y="5623"/>
                  </a:cubicBezTo>
                  <a:lnTo>
                    <a:pt x="810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53250" y="2609075"/>
              <a:ext cx="151825" cy="140725"/>
            </a:xfrm>
            <a:custGeom>
              <a:avLst/>
              <a:gdLst/>
              <a:ahLst/>
              <a:cxnLst/>
              <a:rect l="l" t="t" r="r" b="b"/>
              <a:pathLst>
                <a:path w="6073" h="5629" extrusionOk="0">
                  <a:moveTo>
                    <a:pt x="3596" y="1"/>
                  </a:moveTo>
                  <a:lnTo>
                    <a:pt x="1203" y="1620"/>
                  </a:lnTo>
                  <a:cubicBezTo>
                    <a:pt x="251" y="2275"/>
                    <a:pt x="1" y="3585"/>
                    <a:pt x="655" y="4549"/>
                  </a:cubicBezTo>
                  <a:lnTo>
                    <a:pt x="763" y="4716"/>
                  </a:lnTo>
                  <a:cubicBezTo>
                    <a:pt x="1163" y="5308"/>
                    <a:pt x="1825" y="5629"/>
                    <a:pt x="2498" y="5629"/>
                  </a:cubicBezTo>
                  <a:cubicBezTo>
                    <a:pt x="2907" y="5629"/>
                    <a:pt x="3320" y="5511"/>
                    <a:pt x="3680" y="5263"/>
                  </a:cubicBezTo>
                  <a:lnTo>
                    <a:pt x="6073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5950" y="255055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77" y="0"/>
                  </a:moveTo>
                  <a:cubicBezTo>
                    <a:pt x="3169" y="0"/>
                    <a:pt x="2757" y="119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4" y="3354"/>
                    <a:pt x="6072" y="2044"/>
                    <a:pt x="5429" y="1080"/>
                  </a:cubicBezTo>
                  <a:lnTo>
                    <a:pt x="5322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08600" y="2899825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5017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80" y="3813"/>
                  </a:lnTo>
                  <a:lnTo>
                    <a:pt x="703" y="3349"/>
                  </a:lnTo>
                  <a:cubicBezTo>
                    <a:pt x="688" y="3347"/>
                    <a:pt x="673" y="3346"/>
                    <a:pt x="659" y="3346"/>
                  </a:cubicBezTo>
                  <a:cubicBezTo>
                    <a:pt x="474" y="3346"/>
                    <a:pt x="308" y="3483"/>
                    <a:pt x="286" y="3670"/>
                  </a:cubicBezTo>
                  <a:lnTo>
                    <a:pt x="24" y="5635"/>
                  </a:lnTo>
                  <a:cubicBezTo>
                    <a:pt x="1" y="5849"/>
                    <a:pt x="143" y="6028"/>
                    <a:pt x="346" y="6063"/>
                  </a:cubicBezTo>
                  <a:lnTo>
                    <a:pt x="3822" y="6516"/>
                  </a:lnTo>
                  <a:lnTo>
                    <a:pt x="3370" y="10004"/>
                  </a:lnTo>
                  <a:cubicBezTo>
                    <a:pt x="3346" y="10207"/>
                    <a:pt x="3489" y="10385"/>
                    <a:pt x="3692" y="10421"/>
                  </a:cubicBezTo>
                  <a:lnTo>
                    <a:pt x="5656" y="10671"/>
                  </a:lnTo>
                  <a:cubicBezTo>
                    <a:pt x="5678" y="10675"/>
                    <a:pt x="5700" y="10677"/>
                    <a:pt x="5721" y="10677"/>
                  </a:cubicBezTo>
                  <a:cubicBezTo>
                    <a:pt x="5906" y="10677"/>
                    <a:pt x="6053" y="10543"/>
                    <a:pt x="6085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9" y="7339"/>
                    <a:pt x="10045" y="7340"/>
                    <a:pt x="10060" y="7340"/>
                  </a:cubicBezTo>
                  <a:cubicBezTo>
                    <a:pt x="10253" y="7340"/>
                    <a:pt x="10409" y="7204"/>
                    <a:pt x="10442" y="7016"/>
                  </a:cubicBezTo>
                  <a:lnTo>
                    <a:pt x="10692" y="5039"/>
                  </a:lnTo>
                  <a:cubicBezTo>
                    <a:pt x="10728" y="4837"/>
                    <a:pt x="10585" y="4647"/>
                    <a:pt x="10383" y="4623"/>
                  </a:cubicBezTo>
                  <a:lnTo>
                    <a:pt x="6894" y="4158"/>
                  </a:lnTo>
                  <a:lnTo>
                    <a:pt x="7359" y="682"/>
                  </a:lnTo>
                  <a:cubicBezTo>
                    <a:pt x="7382" y="479"/>
                    <a:pt x="7240" y="289"/>
                    <a:pt x="7037" y="265"/>
                  </a:cubicBezTo>
                  <a:lnTo>
                    <a:pt x="5061" y="3"/>
                  </a:lnTo>
                  <a:cubicBezTo>
                    <a:pt x="5046" y="1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65400" y="3304575"/>
              <a:ext cx="271200" cy="337725"/>
            </a:xfrm>
            <a:custGeom>
              <a:avLst/>
              <a:gdLst/>
              <a:ahLst/>
              <a:cxnLst/>
              <a:rect l="l" t="t" r="r" b="b"/>
              <a:pathLst>
                <a:path w="10848" h="13509" extrusionOk="0">
                  <a:moveTo>
                    <a:pt x="4164" y="411"/>
                  </a:moveTo>
                  <a:cubicBezTo>
                    <a:pt x="4452" y="411"/>
                    <a:pt x="4735" y="584"/>
                    <a:pt x="4787" y="970"/>
                  </a:cubicBezTo>
                  <a:cubicBezTo>
                    <a:pt x="4823" y="1172"/>
                    <a:pt x="4763" y="1363"/>
                    <a:pt x="4632" y="1518"/>
                  </a:cubicBezTo>
                  <a:lnTo>
                    <a:pt x="3846" y="1661"/>
                  </a:lnTo>
                  <a:cubicBezTo>
                    <a:pt x="3668" y="1565"/>
                    <a:pt x="3549" y="1399"/>
                    <a:pt x="3513" y="1208"/>
                  </a:cubicBezTo>
                  <a:cubicBezTo>
                    <a:pt x="3398" y="708"/>
                    <a:pt x="3786" y="411"/>
                    <a:pt x="4164" y="411"/>
                  </a:cubicBezTo>
                  <a:close/>
                  <a:moveTo>
                    <a:pt x="7873" y="2721"/>
                  </a:moveTo>
                  <a:cubicBezTo>
                    <a:pt x="8128" y="2721"/>
                    <a:pt x="8353" y="2900"/>
                    <a:pt x="8395" y="3161"/>
                  </a:cubicBezTo>
                  <a:lnTo>
                    <a:pt x="9788" y="10745"/>
                  </a:lnTo>
                  <a:cubicBezTo>
                    <a:pt x="9847" y="11043"/>
                    <a:pt x="9645" y="11328"/>
                    <a:pt x="9347" y="11376"/>
                  </a:cubicBezTo>
                  <a:lnTo>
                    <a:pt x="3072" y="12519"/>
                  </a:lnTo>
                  <a:cubicBezTo>
                    <a:pt x="3042" y="12524"/>
                    <a:pt x="3012" y="12526"/>
                    <a:pt x="2981" y="12526"/>
                  </a:cubicBezTo>
                  <a:cubicBezTo>
                    <a:pt x="2719" y="12526"/>
                    <a:pt x="2484" y="12344"/>
                    <a:pt x="2441" y="12067"/>
                  </a:cubicBezTo>
                  <a:lnTo>
                    <a:pt x="1060" y="4506"/>
                  </a:lnTo>
                  <a:cubicBezTo>
                    <a:pt x="1001" y="4209"/>
                    <a:pt x="1203" y="3923"/>
                    <a:pt x="1501" y="3863"/>
                  </a:cubicBezTo>
                  <a:lnTo>
                    <a:pt x="2251" y="3732"/>
                  </a:lnTo>
                  <a:cubicBezTo>
                    <a:pt x="2282" y="3941"/>
                    <a:pt x="2470" y="4086"/>
                    <a:pt x="2668" y="4086"/>
                  </a:cubicBezTo>
                  <a:cubicBezTo>
                    <a:pt x="2696" y="4086"/>
                    <a:pt x="2723" y="4083"/>
                    <a:pt x="2751" y="4078"/>
                  </a:cubicBezTo>
                  <a:lnTo>
                    <a:pt x="6668" y="3375"/>
                  </a:lnTo>
                  <a:cubicBezTo>
                    <a:pt x="6906" y="3327"/>
                    <a:pt x="7061" y="3101"/>
                    <a:pt x="7013" y="2863"/>
                  </a:cubicBezTo>
                  <a:lnTo>
                    <a:pt x="7764" y="2732"/>
                  </a:lnTo>
                  <a:cubicBezTo>
                    <a:pt x="7800" y="2725"/>
                    <a:pt x="7837" y="2721"/>
                    <a:pt x="7873" y="2721"/>
                  </a:cubicBezTo>
                  <a:close/>
                  <a:moveTo>
                    <a:pt x="4154" y="0"/>
                  </a:moveTo>
                  <a:cubicBezTo>
                    <a:pt x="4004" y="0"/>
                    <a:pt x="3851" y="32"/>
                    <a:pt x="3704" y="101"/>
                  </a:cubicBezTo>
                  <a:cubicBezTo>
                    <a:pt x="3061" y="387"/>
                    <a:pt x="2858" y="1208"/>
                    <a:pt x="3299" y="1756"/>
                  </a:cubicBezTo>
                  <a:lnTo>
                    <a:pt x="2513" y="1911"/>
                  </a:lnTo>
                  <a:cubicBezTo>
                    <a:pt x="2203" y="1970"/>
                    <a:pt x="1989" y="2280"/>
                    <a:pt x="2049" y="2589"/>
                  </a:cubicBezTo>
                  <a:lnTo>
                    <a:pt x="2096" y="2875"/>
                  </a:lnTo>
                  <a:lnTo>
                    <a:pt x="810" y="3101"/>
                  </a:lnTo>
                  <a:cubicBezTo>
                    <a:pt x="322" y="3196"/>
                    <a:pt x="1" y="3661"/>
                    <a:pt x="96" y="4149"/>
                  </a:cubicBezTo>
                  <a:lnTo>
                    <a:pt x="1668" y="12769"/>
                  </a:lnTo>
                  <a:cubicBezTo>
                    <a:pt x="1753" y="13205"/>
                    <a:pt x="2123" y="13509"/>
                    <a:pt x="2549" y="13509"/>
                  </a:cubicBezTo>
                  <a:cubicBezTo>
                    <a:pt x="2600" y="13509"/>
                    <a:pt x="2652" y="13504"/>
                    <a:pt x="2703" y="13495"/>
                  </a:cubicBezTo>
                  <a:lnTo>
                    <a:pt x="10038" y="12150"/>
                  </a:lnTo>
                  <a:cubicBezTo>
                    <a:pt x="10526" y="12055"/>
                    <a:pt x="10847" y="11590"/>
                    <a:pt x="10752" y="11114"/>
                  </a:cubicBezTo>
                  <a:lnTo>
                    <a:pt x="9180" y="2482"/>
                  </a:lnTo>
                  <a:cubicBezTo>
                    <a:pt x="9106" y="2046"/>
                    <a:pt x="8727" y="1743"/>
                    <a:pt x="8299" y="1743"/>
                  </a:cubicBezTo>
                  <a:cubicBezTo>
                    <a:pt x="8248" y="1743"/>
                    <a:pt x="8196" y="1747"/>
                    <a:pt x="8145" y="1756"/>
                  </a:cubicBezTo>
                  <a:lnTo>
                    <a:pt x="6871" y="1994"/>
                  </a:lnTo>
                  <a:lnTo>
                    <a:pt x="6811" y="1720"/>
                  </a:lnTo>
                  <a:cubicBezTo>
                    <a:pt x="6758" y="1435"/>
                    <a:pt x="6518" y="1234"/>
                    <a:pt x="6240" y="1234"/>
                  </a:cubicBezTo>
                  <a:cubicBezTo>
                    <a:pt x="6204" y="1234"/>
                    <a:pt x="6169" y="1237"/>
                    <a:pt x="6132" y="1244"/>
                  </a:cubicBezTo>
                  <a:lnTo>
                    <a:pt x="5180" y="1411"/>
                  </a:lnTo>
                  <a:cubicBezTo>
                    <a:pt x="5239" y="1244"/>
                    <a:pt x="5251" y="1065"/>
                    <a:pt x="5216" y="899"/>
                  </a:cubicBezTo>
                  <a:cubicBezTo>
                    <a:pt x="5115" y="358"/>
                    <a:pt x="4654" y="0"/>
                    <a:pt x="415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3625" y="3425775"/>
              <a:ext cx="46625" cy="38725"/>
            </a:xfrm>
            <a:custGeom>
              <a:avLst/>
              <a:gdLst/>
              <a:ahLst/>
              <a:cxnLst/>
              <a:rect l="l" t="t" r="r" b="b"/>
              <a:pathLst>
                <a:path w="1865" h="1549" extrusionOk="0">
                  <a:moveTo>
                    <a:pt x="1027" y="1"/>
                  </a:moveTo>
                  <a:cubicBezTo>
                    <a:pt x="979" y="1"/>
                    <a:pt x="930" y="6"/>
                    <a:pt x="882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10" y="1505"/>
                    <a:pt x="861" y="1549"/>
                    <a:pt x="1007" y="1549"/>
                  </a:cubicBezTo>
                  <a:cubicBezTo>
                    <a:pt x="1454" y="1549"/>
                    <a:pt x="1864" y="1146"/>
                    <a:pt x="1775" y="634"/>
                  </a:cubicBezTo>
                  <a:cubicBezTo>
                    <a:pt x="1701" y="267"/>
                    <a:pt x="1386" y="1"/>
                    <a:pt x="102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66425" y="3414175"/>
              <a:ext cx="97050" cy="34050"/>
            </a:xfrm>
            <a:custGeom>
              <a:avLst/>
              <a:gdLst/>
              <a:ahLst/>
              <a:cxnLst/>
              <a:rect l="l" t="t" r="r" b="b"/>
              <a:pathLst>
                <a:path w="3882" h="1362" extrusionOk="0">
                  <a:moveTo>
                    <a:pt x="3273" y="0"/>
                  </a:moveTo>
                  <a:cubicBezTo>
                    <a:pt x="3234" y="0"/>
                    <a:pt x="3194" y="5"/>
                    <a:pt x="3151" y="15"/>
                  </a:cubicBezTo>
                  <a:lnTo>
                    <a:pt x="555" y="491"/>
                  </a:lnTo>
                  <a:cubicBezTo>
                    <a:pt x="1" y="580"/>
                    <a:pt x="108" y="1362"/>
                    <a:pt x="597" y="1362"/>
                  </a:cubicBezTo>
                  <a:cubicBezTo>
                    <a:pt x="633" y="1362"/>
                    <a:pt x="671" y="1357"/>
                    <a:pt x="710" y="1349"/>
                  </a:cubicBezTo>
                  <a:lnTo>
                    <a:pt x="3306" y="872"/>
                  </a:lnTo>
                  <a:cubicBezTo>
                    <a:pt x="3881" y="817"/>
                    <a:pt x="3778" y="0"/>
                    <a:pt x="327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23450" y="3479650"/>
              <a:ext cx="46625" cy="38725"/>
            </a:xfrm>
            <a:custGeom>
              <a:avLst/>
              <a:gdLst/>
              <a:ahLst/>
              <a:cxnLst/>
              <a:rect l="l" t="t" r="r" b="b"/>
              <a:pathLst>
                <a:path w="1865" h="1549" extrusionOk="0">
                  <a:moveTo>
                    <a:pt x="1027" y="1"/>
                  </a:moveTo>
                  <a:cubicBezTo>
                    <a:pt x="979" y="1"/>
                    <a:pt x="930" y="6"/>
                    <a:pt x="881" y="15"/>
                  </a:cubicBezTo>
                  <a:cubicBezTo>
                    <a:pt x="203" y="134"/>
                    <a:pt x="0" y="1015"/>
                    <a:pt x="572" y="1408"/>
                  </a:cubicBezTo>
                  <a:cubicBezTo>
                    <a:pt x="710" y="1505"/>
                    <a:pt x="861" y="1549"/>
                    <a:pt x="1007" y="1549"/>
                  </a:cubicBezTo>
                  <a:cubicBezTo>
                    <a:pt x="1454" y="1549"/>
                    <a:pt x="1864" y="1146"/>
                    <a:pt x="1774" y="635"/>
                  </a:cubicBezTo>
                  <a:cubicBezTo>
                    <a:pt x="1701" y="267"/>
                    <a:pt x="1386" y="1"/>
                    <a:pt x="102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77325" y="346835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0" y="467"/>
                  </a:lnTo>
                  <a:cubicBezTo>
                    <a:pt x="0" y="619"/>
                    <a:pt x="125" y="1350"/>
                    <a:pt x="631" y="1350"/>
                  </a:cubicBezTo>
                  <a:cubicBezTo>
                    <a:pt x="643" y="1350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733875" y="35371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8" y="1546"/>
                  </a:cubicBezTo>
                  <a:cubicBezTo>
                    <a:pt x="1454" y="1546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87825" y="3525775"/>
              <a:ext cx="94125" cy="33800"/>
            </a:xfrm>
            <a:custGeom>
              <a:avLst/>
              <a:gdLst/>
              <a:ahLst/>
              <a:cxnLst/>
              <a:rect l="l" t="t" r="r" b="b"/>
              <a:pathLst>
                <a:path w="3765" h="1352" extrusionOk="0">
                  <a:moveTo>
                    <a:pt x="3162" y="1"/>
                  </a:moveTo>
                  <a:cubicBezTo>
                    <a:pt x="3143" y="1"/>
                    <a:pt x="3124" y="2"/>
                    <a:pt x="3105" y="4"/>
                  </a:cubicBezTo>
                  <a:lnTo>
                    <a:pt x="509" y="480"/>
                  </a:lnTo>
                  <a:cubicBezTo>
                    <a:pt x="1" y="619"/>
                    <a:pt x="120" y="1351"/>
                    <a:pt x="617" y="1351"/>
                  </a:cubicBezTo>
                  <a:cubicBezTo>
                    <a:pt x="632" y="1351"/>
                    <a:pt x="648" y="1351"/>
                    <a:pt x="664" y="1349"/>
                  </a:cubicBezTo>
                  <a:lnTo>
                    <a:pt x="3259" y="873"/>
                  </a:lnTo>
                  <a:cubicBezTo>
                    <a:pt x="3764" y="735"/>
                    <a:pt x="3650" y="1"/>
                    <a:pt x="316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90400" y="3776475"/>
              <a:ext cx="193200" cy="173675"/>
            </a:xfrm>
            <a:custGeom>
              <a:avLst/>
              <a:gdLst/>
              <a:ahLst/>
              <a:cxnLst/>
              <a:rect l="l" t="t" r="r" b="b"/>
              <a:pathLst>
                <a:path w="7728" h="6947" extrusionOk="0">
                  <a:moveTo>
                    <a:pt x="3899" y="1"/>
                  </a:moveTo>
                  <a:cubicBezTo>
                    <a:pt x="2865" y="1"/>
                    <a:pt x="1848" y="470"/>
                    <a:pt x="1180" y="1346"/>
                  </a:cubicBezTo>
                  <a:lnTo>
                    <a:pt x="6918" y="4978"/>
                  </a:lnTo>
                  <a:cubicBezTo>
                    <a:pt x="7728" y="3406"/>
                    <a:pt x="7204" y="1477"/>
                    <a:pt x="5716" y="525"/>
                  </a:cubicBezTo>
                  <a:cubicBezTo>
                    <a:pt x="5152" y="171"/>
                    <a:pt x="4522" y="1"/>
                    <a:pt x="3899" y="1"/>
                  </a:cubicBezTo>
                  <a:close/>
                  <a:moveTo>
                    <a:pt x="775" y="1989"/>
                  </a:moveTo>
                  <a:lnTo>
                    <a:pt x="775" y="1989"/>
                  </a:lnTo>
                  <a:cubicBezTo>
                    <a:pt x="1" y="3561"/>
                    <a:pt x="489" y="5478"/>
                    <a:pt x="1953" y="6418"/>
                  </a:cubicBezTo>
                  <a:cubicBezTo>
                    <a:pt x="2522" y="6775"/>
                    <a:pt x="3159" y="6947"/>
                    <a:pt x="3790" y="6947"/>
                  </a:cubicBezTo>
                  <a:cubicBezTo>
                    <a:pt x="4824" y="6947"/>
                    <a:pt x="5841" y="6486"/>
                    <a:pt x="6514" y="5621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53250" y="3403225"/>
              <a:ext cx="151825" cy="140800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3596" y="1"/>
                  </a:moveTo>
                  <a:lnTo>
                    <a:pt x="1203" y="1632"/>
                  </a:lnTo>
                  <a:cubicBezTo>
                    <a:pt x="239" y="2275"/>
                    <a:pt x="1" y="3584"/>
                    <a:pt x="655" y="4549"/>
                  </a:cubicBezTo>
                  <a:lnTo>
                    <a:pt x="763" y="4715"/>
                  </a:lnTo>
                  <a:cubicBezTo>
                    <a:pt x="1172" y="5311"/>
                    <a:pt x="1837" y="5632"/>
                    <a:pt x="2511" y="5632"/>
                  </a:cubicBezTo>
                  <a:cubicBezTo>
                    <a:pt x="2915" y="5632"/>
                    <a:pt x="3322" y="5516"/>
                    <a:pt x="3680" y="5275"/>
                  </a:cubicBezTo>
                  <a:lnTo>
                    <a:pt x="6073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55950" y="33447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77" y="0"/>
                  </a:moveTo>
                  <a:cubicBezTo>
                    <a:pt x="3169" y="0"/>
                    <a:pt x="2757" y="118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34" y="3354"/>
                    <a:pt x="6072" y="2044"/>
                    <a:pt x="5429" y="1091"/>
                  </a:cubicBezTo>
                  <a:lnTo>
                    <a:pt x="5322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008600" y="3694200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4998" y="0"/>
                  </a:moveTo>
                  <a:cubicBezTo>
                    <a:pt x="4821" y="0"/>
                    <a:pt x="4665" y="134"/>
                    <a:pt x="4644" y="315"/>
                  </a:cubicBezTo>
                  <a:lnTo>
                    <a:pt x="4180" y="3804"/>
                  </a:lnTo>
                  <a:lnTo>
                    <a:pt x="703" y="3340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4" y="3337"/>
                    <a:pt x="308" y="3473"/>
                    <a:pt x="286" y="3661"/>
                  </a:cubicBezTo>
                  <a:lnTo>
                    <a:pt x="24" y="5638"/>
                  </a:lnTo>
                  <a:cubicBezTo>
                    <a:pt x="1" y="5840"/>
                    <a:pt x="143" y="6030"/>
                    <a:pt x="346" y="6054"/>
                  </a:cubicBezTo>
                  <a:lnTo>
                    <a:pt x="3822" y="6519"/>
                  </a:lnTo>
                  <a:lnTo>
                    <a:pt x="3370" y="9995"/>
                  </a:lnTo>
                  <a:cubicBezTo>
                    <a:pt x="3334" y="10198"/>
                    <a:pt x="3477" y="10388"/>
                    <a:pt x="3692" y="10412"/>
                  </a:cubicBezTo>
                  <a:lnTo>
                    <a:pt x="5656" y="10674"/>
                  </a:lnTo>
                  <a:cubicBezTo>
                    <a:pt x="5671" y="10676"/>
                    <a:pt x="5686" y="10676"/>
                    <a:pt x="5700" y="10676"/>
                  </a:cubicBezTo>
                  <a:cubicBezTo>
                    <a:pt x="5885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5" y="7332"/>
                    <a:pt x="10055" y="7334"/>
                    <a:pt x="10076" y="7334"/>
                  </a:cubicBezTo>
                  <a:cubicBezTo>
                    <a:pt x="10254" y="7334"/>
                    <a:pt x="10410" y="7199"/>
                    <a:pt x="10442" y="7007"/>
                  </a:cubicBezTo>
                  <a:lnTo>
                    <a:pt x="10692" y="5042"/>
                  </a:lnTo>
                  <a:cubicBezTo>
                    <a:pt x="10728" y="4840"/>
                    <a:pt x="10585" y="4649"/>
                    <a:pt x="10371" y="4625"/>
                  </a:cubicBezTo>
                  <a:lnTo>
                    <a:pt x="6894" y="4161"/>
                  </a:lnTo>
                  <a:lnTo>
                    <a:pt x="7359" y="685"/>
                  </a:lnTo>
                  <a:cubicBezTo>
                    <a:pt x="7382" y="470"/>
                    <a:pt x="7240" y="292"/>
                    <a:pt x="7037" y="256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665700" y="4098125"/>
              <a:ext cx="270900" cy="338025"/>
            </a:xfrm>
            <a:custGeom>
              <a:avLst/>
              <a:gdLst/>
              <a:ahLst/>
              <a:cxnLst/>
              <a:rect l="l" t="t" r="r" b="b"/>
              <a:pathLst>
                <a:path w="10836" h="13521" extrusionOk="0">
                  <a:moveTo>
                    <a:pt x="4145" y="435"/>
                  </a:moveTo>
                  <a:cubicBezTo>
                    <a:pt x="4431" y="435"/>
                    <a:pt x="4712" y="608"/>
                    <a:pt x="4763" y="994"/>
                  </a:cubicBezTo>
                  <a:cubicBezTo>
                    <a:pt x="4799" y="1184"/>
                    <a:pt x="4751" y="1387"/>
                    <a:pt x="4620" y="1542"/>
                  </a:cubicBezTo>
                  <a:lnTo>
                    <a:pt x="3822" y="1684"/>
                  </a:lnTo>
                  <a:cubicBezTo>
                    <a:pt x="3656" y="1589"/>
                    <a:pt x="3537" y="1434"/>
                    <a:pt x="3501" y="1244"/>
                  </a:cubicBezTo>
                  <a:lnTo>
                    <a:pt x="3501" y="1232"/>
                  </a:lnTo>
                  <a:cubicBezTo>
                    <a:pt x="3386" y="732"/>
                    <a:pt x="3770" y="435"/>
                    <a:pt x="4145" y="435"/>
                  </a:cubicBezTo>
                  <a:close/>
                  <a:moveTo>
                    <a:pt x="7848" y="2746"/>
                  </a:moveTo>
                  <a:cubicBezTo>
                    <a:pt x="8111" y="2746"/>
                    <a:pt x="8330" y="2934"/>
                    <a:pt x="8383" y="3196"/>
                  </a:cubicBezTo>
                  <a:lnTo>
                    <a:pt x="9776" y="10757"/>
                  </a:lnTo>
                  <a:cubicBezTo>
                    <a:pt x="9823" y="11066"/>
                    <a:pt x="9621" y="11352"/>
                    <a:pt x="9323" y="11400"/>
                  </a:cubicBezTo>
                  <a:lnTo>
                    <a:pt x="3060" y="12543"/>
                  </a:lnTo>
                  <a:cubicBezTo>
                    <a:pt x="3030" y="12548"/>
                    <a:pt x="2999" y="12550"/>
                    <a:pt x="2969" y="12550"/>
                  </a:cubicBezTo>
                  <a:cubicBezTo>
                    <a:pt x="2707" y="12550"/>
                    <a:pt x="2472" y="12369"/>
                    <a:pt x="2429" y="12102"/>
                  </a:cubicBezTo>
                  <a:lnTo>
                    <a:pt x="1048" y="4530"/>
                  </a:lnTo>
                  <a:cubicBezTo>
                    <a:pt x="989" y="4232"/>
                    <a:pt x="1191" y="3947"/>
                    <a:pt x="1489" y="3899"/>
                  </a:cubicBezTo>
                  <a:lnTo>
                    <a:pt x="2239" y="3768"/>
                  </a:lnTo>
                  <a:cubicBezTo>
                    <a:pt x="2271" y="3968"/>
                    <a:pt x="2451" y="4121"/>
                    <a:pt x="2657" y="4121"/>
                  </a:cubicBezTo>
                  <a:cubicBezTo>
                    <a:pt x="2684" y="4121"/>
                    <a:pt x="2711" y="4119"/>
                    <a:pt x="2739" y="4113"/>
                  </a:cubicBezTo>
                  <a:lnTo>
                    <a:pt x="6656" y="3399"/>
                  </a:lnTo>
                  <a:cubicBezTo>
                    <a:pt x="6882" y="3351"/>
                    <a:pt x="7049" y="3125"/>
                    <a:pt x="7001" y="2887"/>
                  </a:cubicBezTo>
                  <a:lnTo>
                    <a:pt x="7740" y="2756"/>
                  </a:lnTo>
                  <a:cubicBezTo>
                    <a:pt x="7776" y="2749"/>
                    <a:pt x="7812" y="2746"/>
                    <a:pt x="7848" y="2746"/>
                  </a:cubicBezTo>
                  <a:close/>
                  <a:moveTo>
                    <a:pt x="4134" y="0"/>
                  </a:moveTo>
                  <a:cubicBezTo>
                    <a:pt x="4070" y="0"/>
                    <a:pt x="4006" y="6"/>
                    <a:pt x="3942" y="18"/>
                  </a:cubicBezTo>
                  <a:cubicBezTo>
                    <a:pt x="3334" y="125"/>
                    <a:pt x="2941" y="708"/>
                    <a:pt x="3072" y="1303"/>
                  </a:cubicBezTo>
                  <a:cubicBezTo>
                    <a:pt x="3096" y="1482"/>
                    <a:pt x="3168" y="1637"/>
                    <a:pt x="3287" y="1780"/>
                  </a:cubicBezTo>
                  <a:lnTo>
                    <a:pt x="2501" y="1923"/>
                  </a:lnTo>
                  <a:cubicBezTo>
                    <a:pt x="2191" y="1982"/>
                    <a:pt x="1977" y="2292"/>
                    <a:pt x="2037" y="2601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10" y="3208"/>
                    <a:pt x="1" y="3673"/>
                    <a:pt x="84" y="4161"/>
                  </a:cubicBezTo>
                  <a:lnTo>
                    <a:pt x="1656" y="12793"/>
                  </a:lnTo>
                  <a:cubicBezTo>
                    <a:pt x="1741" y="13218"/>
                    <a:pt x="2111" y="13520"/>
                    <a:pt x="2537" y="13520"/>
                  </a:cubicBezTo>
                  <a:cubicBezTo>
                    <a:pt x="2588" y="13520"/>
                    <a:pt x="2639" y="13516"/>
                    <a:pt x="2691" y="13507"/>
                  </a:cubicBezTo>
                  <a:lnTo>
                    <a:pt x="10026" y="12162"/>
                  </a:lnTo>
                  <a:cubicBezTo>
                    <a:pt x="10514" y="12079"/>
                    <a:pt x="10835" y="11602"/>
                    <a:pt x="10752" y="11126"/>
                  </a:cubicBezTo>
                  <a:lnTo>
                    <a:pt x="9168" y="2494"/>
                  </a:lnTo>
                  <a:cubicBezTo>
                    <a:pt x="9095" y="2064"/>
                    <a:pt x="8725" y="1763"/>
                    <a:pt x="8304" y="1763"/>
                  </a:cubicBezTo>
                  <a:cubicBezTo>
                    <a:pt x="8248" y="1763"/>
                    <a:pt x="8190" y="1768"/>
                    <a:pt x="8133" y="1780"/>
                  </a:cubicBezTo>
                  <a:lnTo>
                    <a:pt x="6859" y="2018"/>
                  </a:lnTo>
                  <a:lnTo>
                    <a:pt x="6799" y="1732"/>
                  </a:lnTo>
                  <a:cubicBezTo>
                    <a:pt x="6745" y="1451"/>
                    <a:pt x="6496" y="1249"/>
                    <a:pt x="6210" y="1249"/>
                  </a:cubicBezTo>
                  <a:cubicBezTo>
                    <a:pt x="6180" y="1249"/>
                    <a:pt x="6151" y="1251"/>
                    <a:pt x="6120" y="1256"/>
                  </a:cubicBezTo>
                  <a:lnTo>
                    <a:pt x="5168" y="1434"/>
                  </a:lnTo>
                  <a:cubicBezTo>
                    <a:pt x="5227" y="1268"/>
                    <a:pt x="5239" y="1089"/>
                    <a:pt x="5204" y="910"/>
                  </a:cubicBezTo>
                  <a:cubicBezTo>
                    <a:pt x="5119" y="380"/>
                    <a:pt x="4655" y="0"/>
                    <a:pt x="413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13625" y="4220000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0" y="1"/>
                    <a:pt x="926" y="5"/>
                    <a:pt x="882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4" y="1545"/>
                    <a:pt x="1864" y="1142"/>
                    <a:pt x="1775" y="631"/>
                  </a:cubicBezTo>
                  <a:cubicBezTo>
                    <a:pt x="1700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766850" y="4208650"/>
              <a:ext cx="96125" cy="33625"/>
            </a:xfrm>
            <a:custGeom>
              <a:avLst/>
              <a:gdLst/>
              <a:ahLst/>
              <a:cxnLst/>
              <a:rect l="l" t="t" r="r" b="b"/>
              <a:pathLst>
                <a:path w="3845" h="1345" extrusionOk="0">
                  <a:moveTo>
                    <a:pt x="3248" y="1"/>
                  </a:moveTo>
                  <a:cubicBezTo>
                    <a:pt x="3212" y="1"/>
                    <a:pt x="3174" y="5"/>
                    <a:pt x="3134" y="14"/>
                  </a:cubicBezTo>
                  <a:lnTo>
                    <a:pt x="538" y="478"/>
                  </a:lnTo>
                  <a:cubicBezTo>
                    <a:pt x="0" y="579"/>
                    <a:pt x="106" y="1345"/>
                    <a:pt x="597" y="1345"/>
                  </a:cubicBezTo>
                  <a:cubicBezTo>
                    <a:pt x="628" y="1345"/>
                    <a:pt x="660" y="1342"/>
                    <a:pt x="693" y="1335"/>
                  </a:cubicBezTo>
                  <a:lnTo>
                    <a:pt x="3289" y="871"/>
                  </a:lnTo>
                  <a:cubicBezTo>
                    <a:pt x="3844" y="793"/>
                    <a:pt x="3747" y="1"/>
                    <a:pt x="324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23450" y="4273875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7" y="1546"/>
                  </a:cubicBezTo>
                  <a:cubicBezTo>
                    <a:pt x="1454" y="1546"/>
                    <a:pt x="1864" y="1142"/>
                    <a:pt x="1774" y="631"/>
                  </a:cubicBezTo>
                  <a:cubicBezTo>
                    <a:pt x="1700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77325" y="42625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0" y="467"/>
                  </a:lnTo>
                  <a:cubicBezTo>
                    <a:pt x="0" y="618"/>
                    <a:pt x="125" y="1349"/>
                    <a:pt x="631" y="1349"/>
                  </a:cubicBezTo>
                  <a:cubicBezTo>
                    <a:pt x="643" y="1349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33875" y="4331350"/>
              <a:ext cx="46600" cy="38925"/>
            </a:xfrm>
            <a:custGeom>
              <a:avLst/>
              <a:gdLst/>
              <a:ahLst/>
              <a:cxnLst/>
              <a:rect l="l" t="t" r="r" b="b"/>
              <a:pathLst>
                <a:path w="1864" h="1557" extrusionOk="0">
                  <a:moveTo>
                    <a:pt x="1010" y="0"/>
                  </a:moveTo>
                  <a:cubicBezTo>
                    <a:pt x="967" y="0"/>
                    <a:pt x="924" y="4"/>
                    <a:pt x="881" y="11"/>
                  </a:cubicBezTo>
                  <a:cubicBezTo>
                    <a:pt x="203" y="130"/>
                    <a:pt x="0" y="1011"/>
                    <a:pt x="572" y="1416"/>
                  </a:cubicBezTo>
                  <a:cubicBezTo>
                    <a:pt x="710" y="1513"/>
                    <a:pt x="860" y="1556"/>
                    <a:pt x="1007" y="1556"/>
                  </a:cubicBezTo>
                  <a:cubicBezTo>
                    <a:pt x="1454" y="1556"/>
                    <a:pt x="1864" y="1153"/>
                    <a:pt x="1774" y="642"/>
                  </a:cubicBezTo>
                  <a:cubicBezTo>
                    <a:pt x="1710" y="268"/>
                    <a:pt x="1378" y="0"/>
                    <a:pt x="101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787700" y="4319900"/>
              <a:ext cx="94750" cy="33875"/>
            </a:xfrm>
            <a:custGeom>
              <a:avLst/>
              <a:gdLst/>
              <a:ahLst/>
              <a:cxnLst/>
              <a:rect l="l" t="t" r="r" b="b"/>
              <a:pathLst>
                <a:path w="3790" h="1355" extrusionOk="0">
                  <a:moveTo>
                    <a:pt x="3177" y="0"/>
                  </a:moveTo>
                  <a:cubicBezTo>
                    <a:pt x="3155" y="0"/>
                    <a:pt x="3133" y="2"/>
                    <a:pt x="3110" y="5"/>
                  </a:cubicBezTo>
                  <a:lnTo>
                    <a:pt x="514" y="481"/>
                  </a:lnTo>
                  <a:cubicBezTo>
                    <a:pt x="1" y="606"/>
                    <a:pt x="110" y="1355"/>
                    <a:pt x="602" y="1355"/>
                  </a:cubicBezTo>
                  <a:cubicBezTo>
                    <a:pt x="623" y="1355"/>
                    <a:pt x="646" y="1353"/>
                    <a:pt x="669" y="1350"/>
                  </a:cubicBezTo>
                  <a:lnTo>
                    <a:pt x="3264" y="886"/>
                  </a:lnTo>
                  <a:cubicBezTo>
                    <a:pt x="3789" y="749"/>
                    <a:pt x="3669" y="0"/>
                    <a:pt x="31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89525" y="4570700"/>
              <a:ext cx="194075" cy="174075"/>
            </a:xfrm>
            <a:custGeom>
              <a:avLst/>
              <a:gdLst/>
              <a:ahLst/>
              <a:cxnLst/>
              <a:rect l="l" t="t" r="r" b="b"/>
              <a:pathLst>
                <a:path w="7763" h="6963" extrusionOk="0">
                  <a:moveTo>
                    <a:pt x="3924" y="1"/>
                  </a:moveTo>
                  <a:cubicBezTo>
                    <a:pt x="2893" y="1"/>
                    <a:pt x="1881" y="469"/>
                    <a:pt x="1215" y="1343"/>
                  </a:cubicBezTo>
                  <a:lnTo>
                    <a:pt x="6953" y="4975"/>
                  </a:lnTo>
                  <a:cubicBezTo>
                    <a:pt x="7763" y="3403"/>
                    <a:pt x="7239" y="1474"/>
                    <a:pt x="5751" y="534"/>
                  </a:cubicBezTo>
                  <a:cubicBezTo>
                    <a:pt x="5184" y="174"/>
                    <a:pt x="4551" y="1"/>
                    <a:pt x="3924" y="1"/>
                  </a:cubicBezTo>
                  <a:close/>
                  <a:moveTo>
                    <a:pt x="810" y="1986"/>
                  </a:moveTo>
                  <a:lnTo>
                    <a:pt x="810" y="1986"/>
                  </a:lnTo>
                  <a:cubicBezTo>
                    <a:pt x="0" y="3558"/>
                    <a:pt x="512" y="5498"/>
                    <a:pt x="2012" y="6439"/>
                  </a:cubicBezTo>
                  <a:cubicBezTo>
                    <a:pt x="2576" y="6793"/>
                    <a:pt x="3206" y="6963"/>
                    <a:pt x="3829" y="6963"/>
                  </a:cubicBezTo>
                  <a:cubicBezTo>
                    <a:pt x="4864" y="6963"/>
                    <a:pt x="5880" y="6494"/>
                    <a:pt x="6549" y="5618"/>
                  </a:cubicBezTo>
                  <a:lnTo>
                    <a:pt x="810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053250" y="4197375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2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63" y="5316"/>
                    <a:pt x="1827" y="5640"/>
                    <a:pt x="2502" y="5640"/>
                  </a:cubicBezTo>
                  <a:cubicBezTo>
                    <a:pt x="2909" y="5640"/>
                    <a:pt x="3321" y="5522"/>
                    <a:pt x="3680" y="5275"/>
                  </a:cubicBezTo>
                  <a:lnTo>
                    <a:pt x="6073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5950" y="4138825"/>
              <a:ext cx="151825" cy="141025"/>
            </a:xfrm>
            <a:custGeom>
              <a:avLst/>
              <a:gdLst/>
              <a:ahLst/>
              <a:cxnLst/>
              <a:rect l="l" t="t" r="r" b="b"/>
              <a:pathLst>
                <a:path w="6073" h="5641" extrusionOk="0">
                  <a:moveTo>
                    <a:pt x="3577" y="1"/>
                  </a:moveTo>
                  <a:cubicBezTo>
                    <a:pt x="3169" y="1"/>
                    <a:pt x="2757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4" y="3354"/>
                    <a:pt x="6072" y="2045"/>
                    <a:pt x="5429" y="1092"/>
                  </a:cubicBezTo>
                  <a:lnTo>
                    <a:pt x="5322" y="926"/>
                  </a:lnTo>
                  <a:cubicBezTo>
                    <a:pt x="4914" y="325"/>
                    <a:pt x="4252" y="1"/>
                    <a:pt x="357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008600" y="4488125"/>
              <a:ext cx="268225" cy="267150"/>
            </a:xfrm>
            <a:custGeom>
              <a:avLst/>
              <a:gdLst/>
              <a:ahLst/>
              <a:cxnLst/>
              <a:rect l="l" t="t" r="r" b="b"/>
              <a:pathLst>
                <a:path w="10729" h="10686" extrusionOk="0">
                  <a:moveTo>
                    <a:pt x="5017" y="0"/>
                  </a:moveTo>
                  <a:cubicBezTo>
                    <a:pt x="4831" y="0"/>
                    <a:pt x="4666" y="137"/>
                    <a:pt x="4644" y="324"/>
                  </a:cubicBezTo>
                  <a:lnTo>
                    <a:pt x="4192" y="3813"/>
                  </a:lnTo>
                  <a:lnTo>
                    <a:pt x="703" y="3348"/>
                  </a:lnTo>
                  <a:cubicBezTo>
                    <a:pt x="688" y="3347"/>
                    <a:pt x="673" y="3346"/>
                    <a:pt x="659" y="3346"/>
                  </a:cubicBezTo>
                  <a:cubicBezTo>
                    <a:pt x="474" y="3346"/>
                    <a:pt x="308" y="3482"/>
                    <a:pt x="286" y="3670"/>
                  </a:cubicBezTo>
                  <a:lnTo>
                    <a:pt x="24" y="5646"/>
                  </a:lnTo>
                  <a:cubicBezTo>
                    <a:pt x="1" y="5849"/>
                    <a:pt x="143" y="6027"/>
                    <a:pt x="346" y="6063"/>
                  </a:cubicBezTo>
                  <a:lnTo>
                    <a:pt x="3822" y="6527"/>
                  </a:lnTo>
                  <a:lnTo>
                    <a:pt x="3370" y="10004"/>
                  </a:lnTo>
                  <a:cubicBezTo>
                    <a:pt x="3334" y="10206"/>
                    <a:pt x="3477" y="10397"/>
                    <a:pt x="3692" y="10421"/>
                  </a:cubicBezTo>
                  <a:lnTo>
                    <a:pt x="5656" y="10683"/>
                  </a:lnTo>
                  <a:cubicBezTo>
                    <a:pt x="5671" y="10684"/>
                    <a:pt x="5686" y="10685"/>
                    <a:pt x="5700" y="10685"/>
                  </a:cubicBezTo>
                  <a:cubicBezTo>
                    <a:pt x="5885" y="10685"/>
                    <a:pt x="6051" y="10549"/>
                    <a:pt x="6073" y="10361"/>
                  </a:cubicBezTo>
                  <a:lnTo>
                    <a:pt x="6537" y="6885"/>
                  </a:lnTo>
                  <a:lnTo>
                    <a:pt x="10026" y="7337"/>
                  </a:lnTo>
                  <a:cubicBezTo>
                    <a:pt x="10040" y="7339"/>
                    <a:pt x="10055" y="7340"/>
                    <a:pt x="10070" y="7340"/>
                  </a:cubicBezTo>
                  <a:cubicBezTo>
                    <a:pt x="10253" y="7340"/>
                    <a:pt x="10409" y="7203"/>
                    <a:pt x="10442" y="7016"/>
                  </a:cubicBezTo>
                  <a:lnTo>
                    <a:pt x="10704" y="5039"/>
                  </a:lnTo>
                  <a:cubicBezTo>
                    <a:pt x="10728" y="4837"/>
                    <a:pt x="10585" y="4646"/>
                    <a:pt x="10383" y="4622"/>
                  </a:cubicBezTo>
                  <a:lnTo>
                    <a:pt x="6894" y="4170"/>
                  </a:lnTo>
                  <a:lnTo>
                    <a:pt x="7359" y="681"/>
                  </a:lnTo>
                  <a:cubicBezTo>
                    <a:pt x="7382" y="479"/>
                    <a:pt x="7240" y="300"/>
                    <a:pt x="7037" y="265"/>
                  </a:cubicBezTo>
                  <a:lnTo>
                    <a:pt x="5061" y="3"/>
                  </a:lnTo>
                  <a:cubicBezTo>
                    <a:pt x="5046" y="1"/>
                    <a:pt x="5031" y="0"/>
                    <a:pt x="501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871550" y="921250"/>
              <a:ext cx="271200" cy="338025"/>
            </a:xfrm>
            <a:custGeom>
              <a:avLst/>
              <a:gdLst/>
              <a:ahLst/>
              <a:cxnLst/>
              <a:rect l="l" t="t" r="r" b="b"/>
              <a:pathLst>
                <a:path w="10848" h="13521" extrusionOk="0">
                  <a:moveTo>
                    <a:pt x="4147" y="435"/>
                  </a:moveTo>
                  <a:cubicBezTo>
                    <a:pt x="4435" y="435"/>
                    <a:pt x="4718" y="607"/>
                    <a:pt x="4775" y="994"/>
                  </a:cubicBezTo>
                  <a:cubicBezTo>
                    <a:pt x="4799" y="1196"/>
                    <a:pt x="4751" y="1387"/>
                    <a:pt x="4620" y="1541"/>
                  </a:cubicBezTo>
                  <a:lnTo>
                    <a:pt x="3835" y="1684"/>
                  </a:lnTo>
                  <a:cubicBezTo>
                    <a:pt x="3656" y="1589"/>
                    <a:pt x="3537" y="1422"/>
                    <a:pt x="3501" y="1232"/>
                  </a:cubicBezTo>
                  <a:cubicBezTo>
                    <a:pt x="3386" y="732"/>
                    <a:pt x="3770" y="435"/>
                    <a:pt x="4147" y="435"/>
                  </a:cubicBezTo>
                  <a:close/>
                  <a:moveTo>
                    <a:pt x="7843" y="2749"/>
                  </a:moveTo>
                  <a:cubicBezTo>
                    <a:pt x="8105" y="2749"/>
                    <a:pt x="8340" y="2930"/>
                    <a:pt x="8383" y="3208"/>
                  </a:cubicBezTo>
                  <a:lnTo>
                    <a:pt x="9776" y="10769"/>
                  </a:lnTo>
                  <a:cubicBezTo>
                    <a:pt x="9823" y="11066"/>
                    <a:pt x="9633" y="11352"/>
                    <a:pt x="9323" y="11400"/>
                  </a:cubicBezTo>
                  <a:lnTo>
                    <a:pt x="3061" y="12543"/>
                  </a:lnTo>
                  <a:cubicBezTo>
                    <a:pt x="3025" y="12550"/>
                    <a:pt x="2990" y="12553"/>
                    <a:pt x="2956" y="12553"/>
                  </a:cubicBezTo>
                  <a:cubicBezTo>
                    <a:pt x="2699" y="12553"/>
                    <a:pt x="2472" y="12365"/>
                    <a:pt x="2430" y="12102"/>
                  </a:cubicBezTo>
                  <a:lnTo>
                    <a:pt x="1048" y="4530"/>
                  </a:lnTo>
                  <a:cubicBezTo>
                    <a:pt x="989" y="4232"/>
                    <a:pt x="1191" y="3946"/>
                    <a:pt x="1489" y="3899"/>
                  </a:cubicBezTo>
                  <a:lnTo>
                    <a:pt x="2239" y="3768"/>
                  </a:lnTo>
                  <a:cubicBezTo>
                    <a:pt x="2270" y="3977"/>
                    <a:pt x="2449" y="4122"/>
                    <a:pt x="2653" y="4122"/>
                  </a:cubicBezTo>
                  <a:cubicBezTo>
                    <a:pt x="2681" y="4122"/>
                    <a:pt x="2710" y="4119"/>
                    <a:pt x="2739" y="4113"/>
                  </a:cubicBezTo>
                  <a:lnTo>
                    <a:pt x="6656" y="3399"/>
                  </a:lnTo>
                  <a:cubicBezTo>
                    <a:pt x="6894" y="3363"/>
                    <a:pt x="7049" y="3125"/>
                    <a:pt x="7002" y="2899"/>
                  </a:cubicBezTo>
                  <a:lnTo>
                    <a:pt x="7752" y="2756"/>
                  </a:lnTo>
                  <a:cubicBezTo>
                    <a:pt x="7782" y="2751"/>
                    <a:pt x="7813" y="2749"/>
                    <a:pt x="7843" y="2749"/>
                  </a:cubicBezTo>
                  <a:close/>
                  <a:moveTo>
                    <a:pt x="4125" y="0"/>
                  </a:moveTo>
                  <a:cubicBezTo>
                    <a:pt x="4061" y="0"/>
                    <a:pt x="3995" y="6"/>
                    <a:pt x="3930" y="17"/>
                  </a:cubicBezTo>
                  <a:cubicBezTo>
                    <a:pt x="3334" y="136"/>
                    <a:pt x="2942" y="708"/>
                    <a:pt x="3061" y="1303"/>
                  </a:cubicBezTo>
                  <a:cubicBezTo>
                    <a:pt x="3096" y="1482"/>
                    <a:pt x="3168" y="1649"/>
                    <a:pt x="3275" y="1779"/>
                  </a:cubicBezTo>
                  <a:lnTo>
                    <a:pt x="2501" y="1922"/>
                  </a:lnTo>
                  <a:cubicBezTo>
                    <a:pt x="2191" y="1982"/>
                    <a:pt x="1977" y="2291"/>
                    <a:pt x="2037" y="2613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10" y="3208"/>
                    <a:pt x="1" y="3673"/>
                    <a:pt x="84" y="4149"/>
                  </a:cubicBezTo>
                  <a:lnTo>
                    <a:pt x="1656" y="12781"/>
                  </a:lnTo>
                  <a:cubicBezTo>
                    <a:pt x="1730" y="13217"/>
                    <a:pt x="2118" y="13520"/>
                    <a:pt x="2540" y="13520"/>
                  </a:cubicBezTo>
                  <a:cubicBezTo>
                    <a:pt x="2590" y="13520"/>
                    <a:pt x="2641" y="13516"/>
                    <a:pt x="2692" y="13507"/>
                  </a:cubicBezTo>
                  <a:lnTo>
                    <a:pt x="10038" y="12162"/>
                  </a:lnTo>
                  <a:cubicBezTo>
                    <a:pt x="10526" y="12066"/>
                    <a:pt x="10847" y="11602"/>
                    <a:pt x="10752" y="11126"/>
                  </a:cubicBezTo>
                  <a:lnTo>
                    <a:pt x="9169" y="2506"/>
                  </a:lnTo>
                  <a:cubicBezTo>
                    <a:pt x="9094" y="2069"/>
                    <a:pt x="8715" y="1766"/>
                    <a:pt x="8287" y="1766"/>
                  </a:cubicBezTo>
                  <a:cubicBezTo>
                    <a:pt x="8236" y="1766"/>
                    <a:pt x="8185" y="1771"/>
                    <a:pt x="8133" y="1779"/>
                  </a:cubicBezTo>
                  <a:lnTo>
                    <a:pt x="6847" y="2018"/>
                  </a:lnTo>
                  <a:lnTo>
                    <a:pt x="6799" y="1744"/>
                  </a:lnTo>
                  <a:cubicBezTo>
                    <a:pt x="6746" y="1458"/>
                    <a:pt x="6506" y="1258"/>
                    <a:pt x="6228" y="1258"/>
                  </a:cubicBezTo>
                  <a:cubicBezTo>
                    <a:pt x="6193" y="1258"/>
                    <a:pt x="6157" y="1261"/>
                    <a:pt x="6121" y="1268"/>
                  </a:cubicBezTo>
                  <a:lnTo>
                    <a:pt x="5168" y="1434"/>
                  </a:lnTo>
                  <a:cubicBezTo>
                    <a:pt x="5228" y="1268"/>
                    <a:pt x="5239" y="1089"/>
                    <a:pt x="5204" y="922"/>
                  </a:cubicBezTo>
                  <a:cubicBezTo>
                    <a:pt x="5119" y="381"/>
                    <a:pt x="4655" y="0"/>
                    <a:pt x="412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19475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5" y="1"/>
                  </a:moveTo>
                  <a:cubicBezTo>
                    <a:pt x="967" y="1"/>
                    <a:pt x="919" y="5"/>
                    <a:pt x="870" y="15"/>
                  </a:cubicBezTo>
                  <a:cubicBezTo>
                    <a:pt x="191" y="134"/>
                    <a:pt x="1" y="1015"/>
                    <a:pt x="572" y="1408"/>
                  </a:cubicBezTo>
                  <a:cubicBezTo>
                    <a:pt x="709" y="1504"/>
                    <a:pt x="858" y="1547"/>
                    <a:pt x="1002" y="1547"/>
                  </a:cubicBezTo>
                  <a:cubicBezTo>
                    <a:pt x="1451" y="1547"/>
                    <a:pt x="1862" y="1138"/>
                    <a:pt x="1763" y="634"/>
                  </a:cubicBezTo>
                  <a:cubicBezTo>
                    <a:pt x="1700" y="266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72325" y="1031775"/>
              <a:ext cx="96500" cy="33875"/>
            </a:xfrm>
            <a:custGeom>
              <a:avLst/>
              <a:gdLst/>
              <a:ahLst/>
              <a:cxnLst/>
              <a:rect l="l" t="t" r="r" b="b"/>
              <a:pathLst>
                <a:path w="3860" h="1355" extrusionOk="0">
                  <a:moveTo>
                    <a:pt x="3263" y="1"/>
                  </a:moveTo>
                  <a:cubicBezTo>
                    <a:pt x="3227" y="1"/>
                    <a:pt x="3189" y="5"/>
                    <a:pt x="3149" y="14"/>
                  </a:cubicBezTo>
                  <a:lnTo>
                    <a:pt x="3137" y="14"/>
                  </a:lnTo>
                  <a:lnTo>
                    <a:pt x="554" y="490"/>
                  </a:lnTo>
                  <a:cubicBezTo>
                    <a:pt x="1" y="580"/>
                    <a:pt x="121" y="1354"/>
                    <a:pt x="622" y="1354"/>
                  </a:cubicBezTo>
                  <a:cubicBezTo>
                    <a:pt x="650" y="1354"/>
                    <a:pt x="678" y="1352"/>
                    <a:pt x="708" y="1347"/>
                  </a:cubicBezTo>
                  <a:lnTo>
                    <a:pt x="3304" y="871"/>
                  </a:lnTo>
                  <a:cubicBezTo>
                    <a:pt x="3859" y="793"/>
                    <a:pt x="3762" y="1"/>
                    <a:pt x="326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29300" y="1097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983175" y="1085650"/>
              <a:ext cx="94100" cy="33725"/>
            </a:xfrm>
            <a:custGeom>
              <a:avLst/>
              <a:gdLst/>
              <a:ahLst/>
              <a:cxnLst/>
              <a:rect l="l" t="t" r="r" b="b"/>
              <a:pathLst>
                <a:path w="3764" h="1349" extrusionOk="0">
                  <a:moveTo>
                    <a:pt x="3143" y="0"/>
                  </a:moveTo>
                  <a:cubicBezTo>
                    <a:pt x="3132" y="0"/>
                    <a:pt x="3120" y="1"/>
                    <a:pt x="3108" y="2"/>
                  </a:cubicBezTo>
                  <a:lnTo>
                    <a:pt x="3096" y="2"/>
                  </a:lnTo>
                  <a:lnTo>
                    <a:pt x="501" y="478"/>
                  </a:lnTo>
                  <a:cubicBezTo>
                    <a:pt x="0" y="618"/>
                    <a:pt x="125" y="1348"/>
                    <a:pt x="631" y="1348"/>
                  </a:cubicBezTo>
                  <a:cubicBezTo>
                    <a:pt x="643" y="1348"/>
                    <a:pt x="655" y="1348"/>
                    <a:pt x="667" y="1347"/>
                  </a:cubicBezTo>
                  <a:lnTo>
                    <a:pt x="3263" y="871"/>
                  </a:lnTo>
                  <a:cubicBezTo>
                    <a:pt x="3763" y="731"/>
                    <a:pt x="3638" y="0"/>
                    <a:pt x="314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939725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17"/>
                  </a:cubicBezTo>
                  <a:cubicBezTo>
                    <a:pt x="711" y="1513"/>
                    <a:pt x="862" y="1556"/>
                    <a:pt x="1007" y="1556"/>
                  </a:cubicBezTo>
                  <a:cubicBezTo>
                    <a:pt x="1458" y="1556"/>
                    <a:pt x="1864" y="1147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93175" y="1143050"/>
              <a:ext cx="94925" cy="34125"/>
            </a:xfrm>
            <a:custGeom>
              <a:avLst/>
              <a:gdLst/>
              <a:ahLst/>
              <a:cxnLst/>
              <a:rect l="l" t="t" r="r" b="b"/>
              <a:pathLst>
                <a:path w="3797" h="1365" extrusionOk="0">
                  <a:moveTo>
                    <a:pt x="3182" y="0"/>
                  </a:moveTo>
                  <a:cubicBezTo>
                    <a:pt x="3164" y="0"/>
                    <a:pt x="3144" y="1"/>
                    <a:pt x="3125" y="4"/>
                  </a:cubicBezTo>
                  <a:lnTo>
                    <a:pt x="529" y="480"/>
                  </a:lnTo>
                  <a:cubicBezTo>
                    <a:pt x="1" y="606"/>
                    <a:pt x="126" y="1364"/>
                    <a:pt x="627" y="1364"/>
                  </a:cubicBezTo>
                  <a:cubicBezTo>
                    <a:pt x="646" y="1364"/>
                    <a:pt x="665" y="1363"/>
                    <a:pt x="684" y="1361"/>
                  </a:cubicBezTo>
                  <a:lnTo>
                    <a:pt x="3280" y="885"/>
                  </a:lnTo>
                  <a:cubicBezTo>
                    <a:pt x="3796" y="747"/>
                    <a:pt x="3682" y="0"/>
                    <a:pt x="318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895375" y="1393750"/>
              <a:ext cx="194100" cy="174150"/>
            </a:xfrm>
            <a:custGeom>
              <a:avLst/>
              <a:gdLst/>
              <a:ahLst/>
              <a:cxnLst/>
              <a:rect l="l" t="t" r="r" b="b"/>
              <a:pathLst>
                <a:path w="7764" h="6966" extrusionOk="0">
                  <a:moveTo>
                    <a:pt x="3934" y="1"/>
                  </a:moveTo>
                  <a:cubicBezTo>
                    <a:pt x="2900" y="1"/>
                    <a:pt x="1883" y="469"/>
                    <a:pt x="1215" y="1346"/>
                  </a:cubicBezTo>
                  <a:lnTo>
                    <a:pt x="6953" y="4977"/>
                  </a:lnTo>
                  <a:cubicBezTo>
                    <a:pt x="7763" y="3406"/>
                    <a:pt x="7251" y="1477"/>
                    <a:pt x="5751" y="525"/>
                  </a:cubicBezTo>
                  <a:cubicBezTo>
                    <a:pt x="5187" y="171"/>
                    <a:pt x="4557" y="1"/>
                    <a:pt x="3934" y="1"/>
                  </a:cubicBezTo>
                  <a:close/>
                  <a:moveTo>
                    <a:pt x="810" y="2001"/>
                  </a:moveTo>
                  <a:lnTo>
                    <a:pt x="810" y="2001"/>
                  </a:lnTo>
                  <a:cubicBezTo>
                    <a:pt x="0" y="3561"/>
                    <a:pt x="524" y="5489"/>
                    <a:pt x="2012" y="6442"/>
                  </a:cubicBezTo>
                  <a:cubicBezTo>
                    <a:pt x="2576" y="6796"/>
                    <a:pt x="3206" y="6966"/>
                    <a:pt x="3829" y="6966"/>
                  </a:cubicBezTo>
                  <a:cubicBezTo>
                    <a:pt x="4864" y="6966"/>
                    <a:pt x="5880" y="6497"/>
                    <a:pt x="6549" y="5620"/>
                  </a:cubicBezTo>
                  <a:lnTo>
                    <a:pt x="810" y="200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59100" y="10205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1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1"/>
                    <a:pt x="3692" y="5275"/>
                  </a:cubicBezTo>
                  <a:lnTo>
                    <a:pt x="6073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61800" y="962250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68" y="1"/>
                  </a:moveTo>
                  <a:cubicBezTo>
                    <a:pt x="3162" y="1"/>
                    <a:pt x="2752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30" y="1080"/>
                  </a:cubicBezTo>
                  <a:lnTo>
                    <a:pt x="5310" y="925"/>
                  </a:lnTo>
                  <a:cubicBezTo>
                    <a:pt x="4902" y="324"/>
                    <a:pt x="4240" y="1"/>
                    <a:pt x="35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14450" y="1311750"/>
              <a:ext cx="268225" cy="266650"/>
            </a:xfrm>
            <a:custGeom>
              <a:avLst/>
              <a:gdLst/>
              <a:ahLst/>
              <a:cxnLst/>
              <a:rect l="l" t="t" r="r" b="b"/>
              <a:pathLst>
                <a:path w="10729" h="10666" extrusionOk="0">
                  <a:moveTo>
                    <a:pt x="4999" y="1"/>
                  </a:moveTo>
                  <a:cubicBezTo>
                    <a:pt x="4821" y="1"/>
                    <a:pt x="4665" y="136"/>
                    <a:pt x="4644" y="328"/>
                  </a:cubicBezTo>
                  <a:lnTo>
                    <a:pt x="4180" y="3805"/>
                  </a:lnTo>
                  <a:lnTo>
                    <a:pt x="715" y="3340"/>
                  </a:lnTo>
                  <a:cubicBezTo>
                    <a:pt x="693" y="3336"/>
                    <a:pt x="671" y="3335"/>
                    <a:pt x="650" y="3335"/>
                  </a:cubicBezTo>
                  <a:cubicBezTo>
                    <a:pt x="465" y="3335"/>
                    <a:pt x="318" y="3469"/>
                    <a:pt x="286" y="3662"/>
                  </a:cubicBezTo>
                  <a:lnTo>
                    <a:pt x="36" y="5626"/>
                  </a:lnTo>
                  <a:cubicBezTo>
                    <a:pt x="1" y="5829"/>
                    <a:pt x="144" y="6019"/>
                    <a:pt x="358" y="6043"/>
                  </a:cubicBezTo>
                  <a:lnTo>
                    <a:pt x="346" y="6043"/>
                  </a:lnTo>
                  <a:lnTo>
                    <a:pt x="3823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2" y="10401"/>
                  </a:cubicBezTo>
                  <a:lnTo>
                    <a:pt x="5656" y="10663"/>
                  </a:lnTo>
                  <a:cubicBezTo>
                    <a:pt x="5671" y="10664"/>
                    <a:pt x="5686" y="10665"/>
                    <a:pt x="5700" y="10665"/>
                  </a:cubicBezTo>
                  <a:cubicBezTo>
                    <a:pt x="5886" y="10665"/>
                    <a:pt x="6051" y="10529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9" y="7331"/>
                    <a:pt x="10043" y="7331"/>
                    <a:pt x="10058" y="7331"/>
                  </a:cubicBezTo>
                  <a:cubicBezTo>
                    <a:pt x="10243" y="7331"/>
                    <a:pt x="10408" y="7195"/>
                    <a:pt x="10431" y="7007"/>
                  </a:cubicBezTo>
                  <a:lnTo>
                    <a:pt x="10693" y="5031"/>
                  </a:lnTo>
                  <a:cubicBezTo>
                    <a:pt x="10728" y="4828"/>
                    <a:pt x="10573" y="4638"/>
                    <a:pt x="10371" y="4614"/>
                  </a:cubicBezTo>
                  <a:lnTo>
                    <a:pt x="6894" y="4150"/>
                  </a:lnTo>
                  <a:lnTo>
                    <a:pt x="7359" y="673"/>
                  </a:lnTo>
                  <a:cubicBezTo>
                    <a:pt x="7383" y="471"/>
                    <a:pt x="7240" y="280"/>
                    <a:pt x="7037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71250" y="1715600"/>
              <a:ext cx="271500" cy="338100"/>
            </a:xfrm>
            <a:custGeom>
              <a:avLst/>
              <a:gdLst/>
              <a:ahLst/>
              <a:cxnLst/>
              <a:rect l="l" t="t" r="r" b="b"/>
              <a:pathLst>
                <a:path w="10860" h="13524" extrusionOk="0">
                  <a:moveTo>
                    <a:pt x="4155" y="429"/>
                  </a:moveTo>
                  <a:cubicBezTo>
                    <a:pt x="4444" y="429"/>
                    <a:pt x="4730" y="604"/>
                    <a:pt x="4787" y="997"/>
                  </a:cubicBezTo>
                  <a:cubicBezTo>
                    <a:pt x="4811" y="1188"/>
                    <a:pt x="4763" y="1390"/>
                    <a:pt x="4632" y="1533"/>
                  </a:cubicBezTo>
                  <a:lnTo>
                    <a:pt x="3847" y="1688"/>
                  </a:lnTo>
                  <a:cubicBezTo>
                    <a:pt x="3668" y="1593"/>
                    <a:pt x="3549" y="1426"/>
                    <a:pt x="3513" y="1224"/>
                  </a:cubicBezTo>
                  <a:cubicBezTo>
                    <a:pt x="3399" y="725"/>
                    <a:pt x="3779" y="429"/>
                    <a:pt x="4155" y="429"/>
                  </a:cubicBezTo>
                  <a:close/>
                  <a:moveTo>
                    <a:pt x="7868" y="2749"/>
                  </a:moveTo>
                  <a:cubicBezTo>
                    <a:pt x="8126" y="2749"/>
                    <a:pt x="8354" y="2938"/>
                    <a:pt x="8407" y="3200"/>
                  </a:cubicBezTo>
                  <a:lnTo>
                    <a:pt x="9788" y="10761"/>
                  </a:lnTo>
                  <a:cubicBezTo>
                    <a:pt x="9835" y="11058"/>
                    <a:pt x="9645" y="11344"/>
                    <a:pt x="9335" y="11392"/>
                  </a:cubicBezTo>
                  <a:lnTo>
                    <a:pt x="3073" y="12535"/>
                  </a:lnTo>
                  <a:cubicBezTo>
                    <a:pt x="3037" y="12542"/>
                    <a:pt x="3002" y="12545"/>
                    <a:pt x="2968" y="12545"/>
                  </a:cubicBezTo>
                  <a:cubicBezTo>
                    <a:pt x="2711" y="12545"/>
                    <a:pt x="2484" y="12357"/>
                    <a:pt x="2442" y="12094"/>
                  </a:cubicBezTo>
                  <a:lnTo>
                    <a:pt x="1060" y="4534"/>
                  </a:lnTo>
                  <a:cubicBezTo>
                    <a:pt x="1013" y="4236"/>
                    <a:pt x="1215" y="3950"/>
                    <a:pt x="1513" y="3903"/>
                  </a:cubicBezTo>
                  <a:lnTo>
                    <a:pt x="2251" y="3760"/>
                  </a:lnTo>
                  <a:cubicBezTo>
                    <a:pt x="2294" y="3975"/>
                    <a:pt x="2483" y="4122"/>
                    <a:pt x="2695" y="4122"/>
                  </a:cubicBezTo>
                  <a:cubicBezTo>
                    <a:pt x="2717" y="4122"/>
                    <a:pt x="2740" y="4120"/>
                    <a:pt x="2763" y="4117"/>
                  </a:cubicBezTo>
                  <a:lnTo>
                    <a:pt x="6680" y="3402"/>
                  </a:lnTo>
                  <a:cubicBezTo>
                    <a:pt x="6906" y="3355"/>
                    <a:pt x="7073" y="3129"/>
                    <a:pt x="7025" y="2890"/>
                  </a:cubicBezTo>
                  <a:lnTo>
                    <a:pt x="7764" y="2760"/>
                  </a:lnTo>
                  <a:cubicBezTo>
                    <a:pt x="7799" y="2752"/>
                    <a:pt x="7834" y="2749"/>
                    <a:pt x="7868" y="2749"/>
                  </a:cubicBezTo>
                  <a:close/>
                  <a:moveTo>
                    <a:pt x="4154" y="0"/>
                  </a:moveTo>
                  <a:cubicBezTo>
                    <a:pt x="4084" y="0"/>
                    <a:pt x="4013" y="7"/>
                    <a:pt x="3942" y="21"/>
                  </a:cubicBezTo>
                  <a:cubicBezTo>
                    <a:pt x="3346" y="128"/>
                    <a:pt x="2954" y="700"/>
                    <a:pt x="3073" y="1307"/>
                  </a:cubicBezTo>
                  <a:cubicBezTo>
                    <a:pt x="3108" y="1474"/>
                    <a:pt x="3180" y="1640"/>
                    <a:pt x="3287" y="1783"/>
                  </a:cubicBezTo>
                  <a:lnTo>
                    <a:pt x="2513" y="1926"/>
                  </a:lnTo>
                  <a:cubicBezTo>
                    <a:pt x="2203" y="1986"/>
                    <a:pt x="1989" y="2295"/>
                    <a:pt x="2049" y="2617"/>
                  </a:cubicBezTo>
                  <a:lnTo>
                    <a:pt x="2096" y="2890"/>
                  </a:lnTo>
                  <a:lnTo>
                    <a:pt x="810" y="3129"/>
                  </a:lnTo>
                  <a:cubicBezTo>
                    <a:pt x="322" y="3212"/>
                    <a:pt x="1" y="3676"/>
                    <a:pt x="96" y="4164"/>
                  </a:cubicBezTo>
                  <a:lnTo>
                    <a:pt x="1668" y="12785"/>
                  </a:lnTo>
                  <a:cubicBezTo>
                    <a:pt x="1742" y="13221"/>
                    <a:pt x="2130" y="13524"/>
                    <a:pt x="2552" y="13524"/>
                  </a:cubicBezTo>
                  <a:cubicBezTo>
                    <a:pt x="2602" y="13524"/>
                    <a:pt x="2653" y="13520"/>
                    <a:pt x="2704" y="13511"/>
                  </a:cubicBezTo>
                  <a:lnTo>
                    <a:pt x="10050" y="12165"/>
                  </a:lnTo>
                  <a:cubicBezTo>
                    <a:pt x="10538" y="12082"/>
                    <a:pt x="10859" y="11618"/>
                    <a:pt x="10764" y="11130"/>
                  </a:cubicBezTo>
                  <a:lnTo>
                    <a:pt x="9192" y="2498"/>
                  </a:lnTo>
                  <a:cubicBezTo>
                    <a:pt x="9108" y="2067"/>
                    <a:pt x="8738" y="1766"/>
                    <a:pt x="8317" y="1766"/>
                  </a:cubicBezTo>
                  <a:cubicBezTo>
                    <a:pt x="8260" y="1766"/>
                    <a:pt x="8203" y="1772"/>
                    <a:pt x="8145" y="1783"/>
                  </a:cubicBezTo>
                  <a:lnTo>
                    <a:pt x="6859" y="2009"/>
                  </a:lnTo>
                  <a:lnTo>
                    <a:pt x="6811" y="1736"/>
                  </a:lnTo>
                  <a:cubicBezTo>
                    <a:pt x="6757" y="1446"/>
                    <a:pt x="6500" y="1252"/>
                    <a:pt x="6223" y="1252"/>
                  </a:cubicBezTo>
                  <a:cubicBezTo>
                    <a:pt x="6193" y="1252"/>
                    <a:pt x="6163" y="1255"/>
                    <a:pt x="6133" y="1259"/>
                  </a:cubicBezTo>
                  <a:lnTo>
                    <a:pt x="5180" y="1438"/>
                  </a:lnTo>
                  <a:cubicBezTo>
                    <a:pt x="5240" y="1259"/>
                    <a:pt x="5251" y="1081"/>
                    <a:pt x="5216" y="914"/>
                  </a:cubicBezTo>
                  <a:cubicBezTo>
                    <a:pt x="5132" y="378"/>
                    <a:pt x="4677" y="0"/>
                    <a:pt x="415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19475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72000" y="1825875"/>
              <a:ext cx="97325" cy="34050"/>
            </a:xfrm>
            <a:custGeom>
              <a:avLst/>
              <a:gdLst/>
              <a:ahLst/>
              <a:cxnLst/>
              <a:rect l="l" t="t" r="r" b="b"/>
              <a:pathLst>
                <a:path w="3893" h="1362" extrusionOk="0">
                  <a:moveTo>
                    <a:pt x="3284" y="1"/>
                  </a:moveTo>
                  <a:cubicBezTo>
                    <a:pt x="3246" y="1"/>
                    <a:pt x="3205" y="5"/>
                    <a:pt x="3162" y="15"/>
                  </a:cubicBezTo>
                  <a:lnTo>
                    <a:pt x="3150" y="15"/>
                  </a:lnTo>
                  <a:lnTo>
                    <a:pt x="567" y="492"/>
                  </a:lnTo>
                  <a:cubicBezTo>
                    <a:pt x="0" y="569"/>
                    <a:pt x="107" y="1362"/>
                    <a:pt x="607" y="1362"/>
                  </a:cubicBezTo>
                  <a:cubicBezTo>
                    <a:pt x="643" y="1362"/>
                    <a:pt x="681" y="1358"/>
                    <a:pt x="721" y="1349"/>
                  </a:cubicBezTo>
                  <a:lnTo>
                    <a:pt x="3317" y="873"/>
                  </a:lnTo>
                  <a:cubicBezTo>
                    <a:pt x="3892" y="817"/>
                    <a:pt x="3789" y="1"/>
                    <a:pt x="328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29300" y="189115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3" y="1545"/>
                  </a:cubicBezTo>
                  <a:cubicBezTo>
                    <a:pt x="1454" y="1545"/>
                    <a:pt x="1861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83275" y="18798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28" y="0"/>
                  </a:moveTo>
                  <a:cubicBezTo>
                    <a:pt x="3116" y="0"/>
                    <a:pt x="3104" y="1"/>
                    <a:pt x="3092" y="2"/>
                  </a:cubicBezTo>
                  <a:lnTo>
                    <a:pt x="497" y="478"/>
                  </a:lnTo>
                  <a:cubicBezTo>
                    <a:pt x="0" y="628"/>
                    <a:pt x="119" y="1349"/>
                    <a:pt x="616" y="1349"/>
                  </a:cubicBezTo>
                  <a:cubicBezTo>
                    <a:pt x="631" y="1349"/>
                    <a:pt x="647" y="1348"/>
                    <a:pt x="663" y="1347"/>
                  </a:cubicBezTo>
                  <a:lnTo>
                    <a:pt x="3259" y="883"/>
                  </a:lnTo>
                  <a:cubicBezTo>
                    <a:pt x="3759" y="731"/>
                    <a:pt x="3634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39725" y="194890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993675" y="1937500"/>
              <a:ext cx="94125" cy="33775"/>
            </a:xfrm>
            <a:custGeom>
              <a:avLst/>
              <a:gdLst/>
              <a:ahLst/>
              <a:cxnLst/>
              <a:rect l="l" t="t" r="r" b="b"/>
              <a:pathLst>
                <a:path w="3765" h="1351" extrusionOk="0">
                  <a:moveTo>
                    <a:pt x="3162" y="0"/>
                  </a:moveTo>
                  <a:cubicBezTo>
                    <a:pt x="3143" y="0"/>
                    <a:pt x="3124" y="1"/>
                    <a:pt x="3105" y="3"/>
                  </a:cubicBezTo>
                  <a:lnTo>
                    <a:pt x="509" y="468"/>
                  </a:lnTo>
                  <a:cubicBezTo>
                    <a:pt x="1" y="606"/>
                    <a:pt x="109" y="1351"/>
                    <a:pt x="617" y="1351"/>
                  </a:cubicBezTo>
                  <a:cubicBezTo>
                    <a:pt x="632" y="1351"/>
                    <a:pt x="648" y="1350"/>
                    <a:pt x="664" y="1349"/>
                  </a:cubicBezTo>
                  <a:lnTo>
                    <a:pt x="3260" y="872"/>
                  </a:lnTo>
                  <a:cubicBezTo>
                    <a:pt x="3764" y="735"/>
                    <a:pt x="3650" y="0"/>
                    <a:pt x="316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95375" y="21884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942" y="0"/>
                  </a:moveTo>
                  <a:cubicBezTo>
                    <a:pt x="2907" y="0"/>
                    <a:pt x="1888" y="464"/>
                    <a:pt x="1215" y="1338"/>
                  </a:cubicBezTo>
                  <a:lnTo>
                    <a:pt x="6953" y="4957"/>
                  </a:lnTo>
                  <a:cubicBezTo>
                    <a:pt x="7727" y="3398"/>
                    <a:pt x="7239" y="1469"/>
                    <a:pt x="5775" y="528"/>
                  </a:cubicBezTo>
                  <a:cubicBezTo>
                    <a:pt x="5207" y="172"/>
                    <a:pt x="4571" y="0"/>
                    <a:pt x="3942" y="0"/>
                  </a:cubicBezTo>
                  <a:close/>
                  <a:moveTo>
                    <a:pt x="810" y="1981"/>
                  </a:moveTo>
                  <a:lnTo>
                    <a:pt x="810" y="1981"/>
                  </a:lnTo>
                  <a:cubicBezTo>
                    <a:pt x="0" y="3552"/>
                    <a:pt x="524" y="5481"/>
                    <a:pt x="2012" y="6422"/>
                  </a:cubicBezTo>
                  <a:cubicBezTo>
                    <a:pt x="2576" y="6775"/>
                    <a:pt x="3206" y="6946"/>
                    <a:pt x="3829" y="6946"/>
                  </a:cubicBezTo>
                  <a:cubicBezTo>
                    <a:pt x="4864" y="6946"/>
                    <a:pt x="5880" y="6477"/>
                    <a:pt x="6549" y="5600"/>
                  </a:cubicBezTo>
                  <a:lnTo>
                    <a:pt x="810" y="198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8800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67" y="4549"/>
                  </a:cubicBezTo>
                  <a:lnTo>
                    <a:pt x="775" y="4704"/>
                  </a:lnTo>
                  <a:cubicBezTo>
                    <a:pt x="1183" y="5305"/>
                    <a:pt x="1845" y="5629"/>
                    <a:pt x="2520" y="5629"/>
                  </a:cubicBezTo>
                  <a:cubicBezTo>
                    <a:pt x="2928" y="5629"/>
                    <a:pt x="3340" y="5510"/>
                    <a:pt x="3704" y="5264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361800" y="1756600"/>
              <a:ext cx="151825" cy="140800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3579" y="1"/>
                  </a:moveTo>
                  <a:cubicBezTo>
                    <a:pt x="3169" y="1"/>
                    <a:pt x="2756" y="120"/>
                    <a:pt x="2393" y="369"/>
                  </a:cubicBezTo>
                  <a:lnTo>
                    <a:pt x="0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22" y="3346"/>
                    <a:pt x="6072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10" y="917"/>
                  </a:lnTo>
                  <a:cubicBezTo>
                    <a:pt x="4905" y="319"/>
                    <a:pt x="4247" y="1"/>
                    <a:pt x="357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14450" y="2105675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5017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80" y="3813"/>
                  </a:lnTo>
                  <a:lnTo>
                    <a:pt x="715" y="3349"/>
                  </a:lnTo>
                  <a:cubicBezTo>
                    <a:pt x="693" y="3345"/>
                    <a:pt x="671" y="3344"/>
                    <a:pt x="650" y="3344"/>
                  </a:cubicBezTo>
                  <a:cubicBezTo>
                    <a:pt x="465" y="3344"/>
                    <a:pt x="318" y="3478"/>
                    <a:pt x="286" y="3670"/>
                  </a:cubicBezTo>
                  <a:lnTo>
                    <a:pt x="36" y="5635"/>
                  </a:lnTo>
                  <a:cubicBezTo>
                    <a:pt x="1" y="5837"/>
                    <a:pt x="144" y="6028"/>
                    <a:pt x="358" y="6052"/>
                  </a:cubicBezTo>
                  <a:lnTo>
                    <a:pt x="346" y="6052"/>
                  </a:lnTo>
                  <a:lnTo>
                    <a:pt x="3823" y="6516"/>
                  </a:lnTo>
                  <a:lnTo>
                    <a:pt x="3370" y="9993"/>
                  </a:lnTo>
                  <a:cubicBezTo>
                    <a:pt x="3334" y="10195"/>
                    <a:pt x="3477" y="10386"/>
                    <a:pt x="3692" y="10409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8" y="10677"/>
                  </a:cubicBezTo>
                  <a:cubicBezTo>
                    <a:pt x="5896" y="10677"/>
                    <a:pt x="6052" y="10542"/>
                    <a:pt x="6073" y="10350"/>
                  </a:cubicBezTo>
                  <a:lnTo>
                    <a:pt x="6537" y="6873"/>
                  </a:lnTo>
                  <a:lnTo>
                    <a:pt x="10014" y="7338"/>
                  </a:lnTo>
                  <a:cubicBezTo>
                    <a:pt x="10029" y="7339"/>
                    <a:pt x="10043" y="7340"/>
                    <a:pt x="10058" y="7340"/>
                  </a:cubicBezTo>
                  <a:cubicBezTo>
                    <a:pt x="10243" y="7340"/>
                    <a:pt x="10408" y="7204"/>
                    <a:pt x="10431" y="7016"/>
                  </a:cubicBezTo>
                  <a:lnTo>
                    <a:pt x="10693" y="5040"/>
                  </a:lnTo>
                  <a:cubicBezTo>
                    <a:pt x="10728" y="4837"/>
                    <a:pt x="10573" y="4647"/>
                    <a:pt x="10371" y="4623"/>
                  </a:cubicBezTo>
                  <a:lnTo>
                    <a:pt x="6894" y="4159"/>
                  </a:lnTo>
                  <a:lnTo>
                    <a:pt x="7359" y="682"/>
                  </a:lnTo>
                  <a:cubicBezTo>
                    <a:pt x="7383" y="480"/>
                    <a:pt x="7240" y="289"/>
                    <a:pt x="7037" y="265"/>
                  </a:cubicBezTo>
                  <a:lnTo>
                    <a:pt x="5061" y="3"/>
                  </a:lnTo>
                  <a:cubicBezTo>
                    <a:pt x="5046" y="2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871550" y="2509825"/>
              <a:ext cx="271200" cy="337825"/>
            </a:xfrm>
            <a:custGeom>
              <a:avLst/>
              <a:gdLst/>
              <a:ahLst/>
              <a:cxnLst/>
              <a:rect l="l" t="t" r="r" b="b"/>
              <a:pathLst>
                <a:path w="10848" h="13513" extrusionOk="0">
                  <a:moveTo>
                    <a:pt x="4141" y="431"/>
                  </a:moveTo>
                  <a:cubicBezTo>
                    <a:pt x="4430" y="431"/>
                    <a:pt x="4718" y="605"/>
                    <a:pt x="4775" y="994"/>
                  </a:cubicBezTo>
                  <a:cubicBezTo>
                    <a:pt x="4799" y="1185"/>
                    <a:pt x="4751" y="1387"/>
                    <a:pt x="4620" y="1530"/>
                  </a:cubicBezTo>
                  <a:lnTo>
                    <a:pt x="3835" y="1685"/>
                  </a:lnTo>
                  <a:cubicBezTo>
                    <a:pt x="3656" y="1590"/>
                    <a:pt x="3537" y="1423"/>
                    <a:pt x="3501" y="1232"/>
                  </a:cubicBezTo>
                  <a:lnTo>
                    <a:pt x="3501" y="1220"/>
                  </a:lnTo>
                  <a:cubicBezTo>
                    <a:pt x="3387" y="723"/>
                    <a:pt x="3766" y="431"/>
                    <a:pt x="4141" y="431"/>
                  </a:cubicBezTo>
                  <a:close/>
                  <a:moveTo>
                    <a:pt x="7856" y="2734"/>
                  </a:moveTo>
                  <a:cubicBezTo>
                    <a:pt x="8113" y="2734"/>
                    <a:pt x="8341" y="2922"/>
                    <a:pt x="8383" y="3185"/>
                  </a:cubicBezTo>
                  <a:lnTo>
                    <a:pt x="9776" y="10757"/>
                  </a:lnTo>
                  <a:cubicBezTo>
                    <a:pt x="9823" y="11055"/>
                    <a:pt x="9633" y="11341"/>
                    <a:pt x="9323" y="11388"/>
                  </a:cubicBezTo>
                  <a:lnTo>
                    <a:pt x="3061" y="12531"/>
                  </a:lnTo>
                  <a:cubicBezTo>
                    <a:pt x="3025" y="12538"/>
                    <a:pt x="2990" y="12542"/>
                    <a:pt x="2956" y="12542"/>
                  </a:cubicBezTo>
                  <a:cubicBezTo>
                    <a:pt x="2699" y="12542"/>
                    <a:pt x="2472" y="12353"/>
                    <a:pt x="2430" y="12091"/>
                  </a:cubicBezTo>
                  <a:lnTo>
                    <a:pt x="1048" y="4518"/>
                  </a:lnTo>
                  <a:cubicBezTo>
                    <a:pt x="989" y="4221"/>
                    <a:pt x="1191" y="3935"/>
                    <a:pt x="1489" y="3887"/>
                  </a:cubicBezTo>
                  <a:lnTo>
                    <a:pt x="2239" y="3745"/>
                  </a:lnTo>
                  <a:cubicBezTo>
                    <a:pt x="2271" y="3955"/>
                    <a:pt x="2451" y="4110"/>
                    <a:pt x="2657" y="4110"/>
                  </a:cubicBezTo>
                  <a:cubicBezTo>
                    <a:pt x="2684" y="4110"/>
                    <a:pt x="2712" y="4107"/>
                    <a:pt x="2739" y="4102"/>
                  </a:cubicBezTo>
                  <a:lnTo>
                    <a:pt x="6656" y="3387"/>
                  </a:lnTo>
                  <a:cubicBezTo>
                    <a:pt x="6894" y="3340"/>
                    <a:pt x="7049" y="3114"/>
                    <a:pt x="7002" y="2875"/>
                  </a:cubicBezTo>
                  <a:lnTo>
                    <a:pt x="7752" y="2744"/>
                  </a:lnTo>
                  <a:cubicBezTo>
                    <a:pt x="7787" y="2737"/>
                    <a:pt x="7822" y="2734"/>
                    <a:pt x="7856" y="2734"/>
                  </a:cubicBezTo>
                  <a:close/>
                  <a:moveTo>
                    <a:pt x="4125" y="1"/>
                  </a:moveTo>
                  <a:cubicBezTo>
                    <a:pt x="4061" y="1"/>
                    <a:pt x="3996" y="6"/>
                    <a:pt x="3930" y="18"/>
                  </a:cubicBezTo>
                  <a:cubicBezTo>
                    <a:pt x="3334" y="125"/>
                    <a:pt x="2942" y="708"/>
                    <a:pt x="3061" y="1304"/>
                  </a:cubicBezTo>
                  <a:cubicBezTo>
                    <a:pt x="3096" y="1470"/>
                    <a:pt x="3168" y="1637"/>
                    <a:pt x="3275" y="1780"/>
                  </a:cubicBezTo>
                  <a:lnTo>
                    <a:pt x="2501" y="1923"/>
                  </a:lnTo>
                  <a:cubicBezTo>
                    <a:pt x="2191" y="1982"/>
                    <a:pt x="1977" y="2280"/>
                    <a:pt x="2037" y="2602"/>
                  </a:cubicBezTo>
                  <a:lnTo>
                    <a:pt x="2084" y="2887"/>
                  </a:lnTo>
                  <a:lnTo>
                    <a:pt x="798" y="3114"/>
                  </a:lnTo>
                  <a:cubicBezTo>
                    <a:pt x="310" y="3209"/>
                    <a:pt x="1" y="3673"/>
                    <a:pt x="84" y="4149"/>
                  </a:cubicBezTo>
                  <a:lnTo>
                    <a:pt x="1656" y="12781"/>
                  </a:lnTo>
                  <a:cubicBezTo>
                    <a:pt x="1729" y="13212"/>
                    <a:pt x="2108" y="13512"/>
                    <a:pt x="2523" y="13512"/>
                  </a:cubicBezTo>
                  <a:cubicBezTo>
                    <a:pt x="2579" y="13512"/>
                    <a:pt x="2635" y="13507"/>
                    <a:pt x="2692" y="13496"/>
                  </a:cubicBezTo>
                  <a:lnTo>
                    <a:pt x="10038" y="12162"/>
                  </a:lnTo>
                  <a:cubicBezTo>
                    <a:pt x="10526" y="12067"/>
                    <a:pt x="10847" y="11603"/>
                    <a:pt x="10752" y="11114"/>
                  </a:cubicBezTo>
                  <a:lnTo>
                    <a:pt x="9180" y="2482"/>
                  </a:lnTo>
                  <a:cubicBezTo>
                    <a:pt x="9096" y="2048"/>
                    <a:pt x="8718" y="1755"/>
                    <a:pt x="8291" y="1755"/>
                  </a:cubicBezTo>
                  <a:cubicBezTo>
                    <a:pt x="8239" y="1755"/>
                    <a:pt x="8186" y="1759"/>
                    <a:pt x="8133" y="1768"/>
                  </a:cubicBezTo>
                  <a:lnTo>
                    <a:pt x="6847" y="2006"/>
                  </a:lnTo>
                  <a:lnTo>
                    <a:pt x="6799" y="1732"/>
                  </a:lnTo>
                  <a:cubicBezTo>
                    <a:pt x="6745" y="1442"/>
                    <a:pt x="6498" y="1249"/>
                    <a:pt x="6214" y="1249"/>
                  </a:cubicBezTo>
                  <a:cubicBezTo>
                    <a:pt x="6183" y="1249"/>
                    <a:pt x="6152" y="1251"/>
                    <a:pt x="6121" y="1256"/>
                  </a:cubicBezTo>
                  <a:lnTo>
                    <a:pt x="5168" y="1435"/>
                  </a:lnTo>
                  <a:cubicBezTo>
                    <a:pt x="5228" y="1268"/>
                    <a:pt x="5239" y="1089"/>
                    <a:pt x="5204" y="911"/>
                  </a:cubicBezTo>
                  <a:cubicBezTo>
                    <a:pt x="5119" y="380"/>
                    <a:pt x="4655" y="1"/>
                    <a:pt x="412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19475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2"/>
                  </a:cubicBezTo>
                  <a:cubicBezTo>
                    <a:pt x="191" y="131"/>
                    <a:pt x="1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2425" y="2620125"/>
              <a:ext cx="96475" cy="33850"/>
            </a:xfrm>
            <a:custGeom>
              <a:avLst/>
              <a:gdLst/>
              <a:ahLst/>
              <a:cxnLst/>
              <a:rect l="l" t="t" r="r" b="b"/>
              <a:pathLst>
                <a:path w="3859" h="1354" extrusionOk="0">
                  <a:moveTo>
                    <a:pt x="3251" y="0"/>
                  </a:moveTo>
                  <a:cubicBezTo>
                    <a:pt x="3218" y="0"/>
                    <a:pt x="3182" y="4"/>
                    <a:pt x="3145" y="11"/>
                  </a:cubicBezTo>
                  <a:lnTo>
                    <a:pt x="3133" y="11"/>
                  </a:lnTo>
                  <a:lnTo>
                    <a:pt x="550" y="487"/>
                  </a:lnTo>
                  <a:cubicBezTo>
                    <a:pt x="0" y="588"/>
                    <a:pt x="116" y="1354"/>
                    <a:pt x="608" y="1354"/>
                  </a:cubicBezTo>
                  <a:cubicBezTo>
                    <a:pt x="639" y="1354"/>
                    <a:pt x="671" y="1351"/>
                    <a:pt x="704" y="1345"/>
                  </a:cubicBezTo>
                  <a:lnTo>
                    <a:pt x="3300" y="868"/>
                  </a:lnTo>
                  <a:cubicBezTo>
                    <a:pt x="3858" y="790"/>
                    <a:pt x="3757" y="0"/>
                    <a:pt x="325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29300" y="2685525"/>
              <a:ext cx="46550" cy="38700"/>
            </a:xfrm>
            <a:custGeom>
              <a:avLst/>
              <a:gdLst/>
              <a:ahLst/>
              <a:cxnLst/>
              <a:rect l="l" t="t" r="r" b="b"/>
              <a:pathLst>
                <a:path w="1862" h="1548" extrusionOk="0">
                  <a:moveTo>
                    <a:pt x="1015" y="0"/>
                  </a:moveTo>
                  <a:cubicBezTo>
                    <a:pt x="967" y="0"/>
                    <a:pt x="919" y="5"/>
                    <a:pt x="870" y="15"/>
                  </a:cubicBezTo>
                  <a:cubicBezTo>
                    <a:pt x="191" y="122"/>
                    <a:pt x="1" y="1015"/>
                    <a:pt x="560" y="1408"/>
                  </a:cubicBezTo>
                  <a:cubicBezTo>
                    <a:pt x="701" y="1505"/>
                    <a:pt x="854" y="1548"/>
                    <a:pt x="1002" y="1548"/>
                  </a:cubicBezTo>
                  <a:cubicBezTo>
                    <a:pt x="1453" y="1548"/>
                    <a:pt x="1861" y="1145"/>
                    <a:pt x="1763" y="634"/>
                  </a:cubicBezTo>
                  <a:cubicBezTo>
                    <a:pt x="1700" y="266"/>
                    <a:pt x="1377" y="0"/>
                    <a:pt x="101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83275" y="2673950"/>
              <a:ext cx="94000" cy="33725"/>
            </a:xfrm>
            <a:custGeom>
              <a:avLst/>
              <a:gdLst/>
              <a:ahLst/>
              <a:cxnLst/>
              <a:rect l="l" t="t" r="r" b="b"/>
              <a:pathLst>
                <a:path w="3760" h="1349" extrusionOk="0">
                  <a:moveTo>
                    <a:pt x="3139" y="0"/>
                  </a:moveTo>
                  <a:cubicBezTo>
                    <a:pt x="3128" y="0"/>
                    <a:pt x="3116" y="1"/>
                    <a:pt x="3104" y="1"/>
                  </a:cubicBezTo>
                  <a:lnTo>
                    <a:pt x="3092" y="1"/>
                  </a:lnTo>
                  <a:lnTo>
                    <a:pt x="497" y="478"/>
                  </a:lnTo>
                  <a:cubicBezTo>
                    <a:pt x="0" y="628"/>
                    <a:pt x="119" y="1349"/>
                    <a:pt x="616" y="1349"/>
                  </a:cubicBezTo>
                  <a:cubicBezTo>
                    <a:pt x="631" y="1349"/>
                    <a:pt x="647" y="1348"/>
                    <a:pt x="663" y="1347"/>
                  </a:cubicBezTo>
                  <a:lnTo>
                    <a:pt x="3259" y="882"/>
                  </a:lnTo>
                  <a:cubicBezTo>
                    <a:pt x="3759" y="731"/>
                    <a:pt x="3634" y="0"/>
                    <a:pt x="313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39725" y="274305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203" y="131"/>
                    <a:pt x="0" y="1012"/>
                    <a:pt x="572" y="1404"/>
                  </a:cubicBezTo>
                  <a:cubicBezTo>
                    <a:pt x="713" y="1501"/>
                    <a:pt x="865" y="1545"/>
                    <a:pt x="1012" y="1545"/>
                  </a:cubicBezTo>
                  <a:cubicBezTo>
                    <a:pt x="1461" y="1545"/>
                    <a:pt x="1864" y="1142"/>
                    <a:pt x="1774" y="631"/>
                  </a:cubicBezTo>
                  <a:cubicBezTo>
                    <a:pt x="1700" y="258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993200" y="2731600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91" y="1"/>
                  </a:moveTo>
                  <a:cubicBezTo>
                    <a:pt x="3169" y="1"/>
                    <a:pt x="3147" y="2"/>
                    <a:pt x="3124" y="5"/>
                  </a:cubicBezTo>
                  <a:lnTo>
                    <a:pt x="528" y="469"/>
                  </a:lnTo>
                  <a:cubicBezTo>
                    <a:pt x="0" y="607"/>
                    <a:pt x="125" y="1354"/>
                    <a:pt x="626" y="1354"/>
                  </a:cubicBezTo>
                  <a:cubicBezTo>
                    <a:pt x="644" y="1354"/>
                    <a:pt x="663" y="1353"/>
                    <a:pt x="683" y="1351"/>
                  </a:cubicBezTo>
                  <a:lnTo>
                    <a:pt x="3279" y="874"/>
                  </a:lnTo>
                  <a:cubicBezTo>
                    <a:pt x="3792" y="749"/>
                    <a:pt x="3682" y="1"/>
                    <a:pt x="319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895375" y="2982050"/>
              <a:ext cx="194100" cy="174250"/>
            </a:xfrm>
            <a:custGeom>
              <a:avLst/>
              <a:gdLst/>
              <a:ahLst/>
              <a:cxnLst/>
              <a:rect l="l" t="t" r="r" b="b"/>
              <a:pathLst>
                <a:path w="7764" h="6970" extrusionOk="0">
                  <a:moveTo>
                    <a:pt x="3937" y="1"/>
                  </a:moveTo>
                  <a:cubicBezTo>
                    <a:pt x="2902" y="1"/>
                    <a:pt x="1884" y="472"/>
                    <a:pt x="1215" y="1358"/>
                  </a:cubicBezTo>
                  <a:lnTo>
                    <a:pt x="6953" y="4977"/>
                  </a:lnTo>
                  <a:cubicBezTo>
                    <a:pt x="7763" y="3405"/>
                    <a:pt x="7251" y="1477"/>
                    <a:pt x="5751" y="524"/>
                  </a:cubicBezTo>
                  <a:cubicBezTo>
                    <a:pt x="5188" y="171"/>
                    <a:pt x="4559" y="1"/>
                    <a:pt x="3937" y="1"/>
                  </a:cubicBezTo>
                  <a:close/>
                  <a:moveTo>
                    <a:pt x="810" y="2001"/>
                  </a:moveTo>
                  <a:lnTo>
                    <a:pt x="810" y="2001"/>
                  </a:lnTo>
                  <a:cubicBezTo>
                    <a:pt x="0" y="3572"/>
                    <a:pt x="524" y="5501"/>
                    <a:pt x="2012" y="6442"/>
                  </a:cubicBezTo>
                  <a:cubicBezTo>
                    <a:pt x="2580" y="6797"/>
                    <a:pt x="3214" y="6969"/>
                    <a:pt x="3841" y="6969"/>
                  </a:cubicBezTo>
                  <a:cubicBezTo>
                    <a:pt x="4871" y="6969"/>
                    <a:pt x="5882" y="6505"/>
                    <a:pt x="6549" y="5632"/>
                  </a:cubicBezTo>
                  <a:lnTo>
                    <a:pt x="810" y="200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259100" y="2609075"/>
              <a:ext cx="151825" cy="140725"/>
            </a:xfrm>
            <a:custGeom>
              <a:avLst/>
              <a:gdLst/>
              <a:ahLst/>
              <a:cxnLst/>
              <a:rect l="l" t="t" r="r" b="b"/>
              <a:pathLst>
                <a:path w="6073" h="5629" extrusionOk="0">
                  <a:moveTo>
                    <a:pt x="3596" y="1"/>
                  </a:moveTo>
                  <a:lnTo>
                    <a:pt x="1203" y="1620"/>
                  </a:lnTo>
                  <a:cubicBezTo>
                    <a:pt x="251" y="2275"/>
                    <a:pt x="1" y="3585"/>
                    <a:pt x="655" y="4549"/>
                  </a:cubicBezTo>
                  <a:lnTo>
                    <a:pt x="763" y="4716"/>
                  </a:lnTo>
                  <a:cubicBezTo>
                    <a:pt x="1170" y="5308"/>
                    <a:pt x="1831" y="5629"/>
                    <a:pt x="2505" y="5629"/>
                  </a:cubicBezTo>
                  <a:cubicBezTo>
                    <a:pt x="2914" y="5629"/>
                    <a:pt x="3327" y="5511"/>
                    <a:pt x="3692" y="5263"/>
                  </a:cubicBezTo>
                  <a:lnTo>
                    <a:pt x="6073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61800" y="255055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9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4"/>
                    <a:pt x="5430" y="1080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14450" y="2899825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5017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80" y="3813"/>
                  </a:lnTo>
                  <a:lnTo>
                    <a:pt x="715" y="3349"/>
                  </a:lnTo>
                  <a:cubicBezTo>
                    <a:pt x="699" y="3347"/>
                    <a:pt x="684" y="3346"/>
                    <a:pt x="669" y="3346"/>
                  </a:cubicBezTo>
                  <a:cubicBezTo>
                    <a:pt x="475" y="3346"/>
                    <a:pt x="320" y="3483"/>
                    <a:pt x="286" y="3670"/>
                  </a:cubicBezTo>
                  <a:lnTo>
                    <a:pt x="36" y="5635"/>
                  </a:lnTo>
                  <a:cubicBezTo>
                    <a:pt x="1" y="5849"/>
                    <a:pt x="144" y="6028"/>
                    <a:pt x="358" y="6063"/>
                  </a:cubicBezTo>
                  <a:lnTo>
                    <a:pt x="346" y="6063"/>
                  </a:lnTo>
                  <a:lnTo>
                    <a:pt x="3823" y="6516"/>
                  </a:lnTo>
                  <a:lnTo>
                    <a:pt x="3370" y="10004"/>
                  </a:lnTo>
                  <a:cubicBezTo>
                    <a:pt x="3334" y="10207"/>
                    <a:pt x="3477" y="10385"/>
                    <a:pt x="3692" y="10421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9" y="10677"/>
                  </a:cubicBezTo>
                  <a:cubicBezTo>
                    <a:pt x="5896" y="10677"/>
                    <a:pt x="6052" y="10543"/>
                    <a:pt x="6073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9" y="7339"/>
                    <a:pt x="10043" y="7340"/>
                    <a:pt x="10058" y="7340"/>
                  </a:cubicBezTo>
                  <a:cubicBezTo>
                    <a:pt x="10243" y="7340"/>
                    <a:pt x="10408" y="7204"/>
                    <a:pt x="10431" y="7016"/>
                  </a:cubicBezTo>
                  <a:lnTo>
                    <a:pt x="10693" y="5039"/>
                  </a:lnTo>
                  <a:cubicBezTo>
                    <a:pt x="10728" y="4837"/>
                    <a:pt x="10573" y="4647"/>
                    <a:pt x="10371" y="4623"/>
                  </a:cubicBezTo>
                  <a:lnTo>
                    <a:pt x="6894" y="4170"/>
                  </a:lnTo>
                  <a:lnTo>
                    <a:pt x="7359" y="682"/>
                  </a:lnTo>
                  <a:cubicBezTo>
                    <a:pt x="7383" y="479"/>
                    <a:pt x="7240" y="289"/>
                    <a:pt x="7037" y="265"/>
                  </a:cubicBezTo>
                  <a:lnTo>
                    <a:pt x="5061" y="3"/>
                  </a:lnTo>
                  <a:cubicBezTo>
                    <a:pt x="5046" y="1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71250" y="3303975"/>
              <a:ext cx="271500" cy="338325"/>
            </a:xfrm>
            <a:custGeom>
              <a:avLst/>
              <a:gdLst/>
              <a:ahLst/>
              <a:cxnLst/>
              <a:rect l="l" t="t" r="r" b="b"/>
              <a:pathLst>
                <a:path w="10860" h="13533" extrusionOk="0">
                  <a:moveTo>
                    <a:pt x="4159" y="435"/>
                  </a:moveTo>
                  <a:cubicBezTo>
                    <a:pt x="4447" y="435"/>
                    <a:pt x="4730" y="608"/>
                    <a:pt x="4787" y="994"/>
                  </a:cubicBezTo>
                  <a:cubicBezTo>
                    <a:pt x="4811" y="1196"/>
                    <a:pt x="4763" y="1387"/>
                    <a:pt x="4632" y="1542"/>
                  </a:cubicBezTo>
                  <a:lnTo>
                    <a:pt x="3847" y="1685"/>
                  </a:lnTo>
                  <a:cubicBezTo>
                    <a:pt x="3668" y="1589"/>
                    <a:pt x="3549" y="1423"/>
                    <a:pt x="3513" y="1232"/>
                  </a:cubicBezTo>
                  <a:cubicBezTo>
                    <a:pt x="3398" y="732"/>
                    <a:pt x="3782" y="435"/>
                    <a:pt x="4159" y="435"/>
                  </a:cubicBezTo>
                  <a:close/>
                  <a:moveTo>
                    <a:pt x="7873" y="2745"/>
                  </a:moveTo>
                  <a:cubicBezTo>
                    <a:pt x="8128" y="2745"/>
                    <a:pt x="8353" y="2924"/>
                    <a:pt x="8395" y="3185"/>
                  </a:cubicBezTo>
                  <a:lnTo>
                    <a:pt x="9788" y="10769"/>
                  </a:lnTo>
                  <a:cubicBezTo>
                    <a:pt x="9835" y="11067"/>
                    <a:pt x="9645" y="11352"/>
                    <a:pt x="9335" y="11400"/>
                  </a:cubicBezTo>
                  <a:lnTo>
                    <a:pt x="3073" y="12543"/>
                  </a:lnTo>
                  <a:cubicBezTo>
                    <a:pt x="3038" y="12550"/>
                    <a:pt x="3003" y="12553"/>
                    <a:pt x="2968" y="12553"/>
                  </a:cubicBezTo>
                  <a:cubicBezTo>
                    <a:pt x="2711" y="12553"/>
                    <a:pt x="2484" y="12364"/>
                    <a:pt x="2442" y="12091"/>
                  </a:cubicBezTo>
                  <a:lnTo>
                    <a:pt x="1060" y="4530"/>
                  </a:lnTo>
                  <a:cubicBezTo>
                    <a:pt x="1001" y="4233"/>
                    <a:pt x="1203" y="3947"/>
                    <a:pt x="1501" y="3887"/>
                  </a:cubicBezTo>
                  <a:lnTo>
                    <a:pt x="2251" y="3756"/>
                  </a:lnTo>
                  <a:cubicBezTo>
                    <a:pt x="2282" y="3965"/>
                    <a:pt x="2461" y="4110"/>
                    <a:pt x="2665" y="4110"/>
                  </a:cubicBezTo>
                  <a:cubicBezTo>
                    <a:pt x="2693" y="4110"/>
                    <a:pt x="2722" y="4107"/>
                    <a:pt x="2751" y="4102"/>
                  </a:cubicBezTo>
                  <a:lnTo>
                    <a:pt x="6668" y="3399"/>
                  </a:lnTo>
                  <a:cubicBezTo>
                    <a:pt x="6906" y="3351"/>
                    <a:pt x="7061" y="3125"/>
                    <a:pt x="7014" y="2887"/>
                  </a:cubicBezTo>
                  <a:lnTo>
                    <a:pt x="7764" y="2756"/>
                  </a:lnTo>
                  <a:cubicBezTo>
                    <a:pt x="7800" y="2749"/>
                    <a:pt x="7837" y="2745"/>
                    <a:pt x="7873" y="2745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6"/>
                    <a:pt x="3942" y="18"/>
                  </a:cubicBezTo>
                  <a:cubicBezTo>
                    <a:pt x="3346" y="125"/>
                    <a:pt x="2954" y="708"/>
                    <a:pt x="3073" y="1304"/>
                  </a:cubicBezTo>
                  <a:cubicBezTo>
                    <a:pt x="3108" y="1482"/>
                    <a:pt x="3180" y="1649"/>
                    <a:pt x="3287" y="1780"/>
                  </a:cubicBezTo>
                  <a:lnTo>
                    <a:pt x="2513" y="1935"/>
                  </a:lnTo>
                  <a:cubicBezTo>
                    <a:pt x="2203" y="1994"/>
                    <a:pt x="1989" y="2304"/>
                    <a:pt x="2049" y="2613"/>
                  </a:cubicBezTo>
                  <a:lnTo>
                    <a:pt x="2096" y="2899"/>
                  </a:lnTo>
                  <a:lnTo>
                    <a:pt x="810" y="3125"/>
                  </a:lnTo>
                  <a:cubicBezTo>
                    <a:pt x="322" y="3220"/>
                    <a:pt x="1" y="3685"/>
                    <a:pt x="96" y="4173"/>
                  </a:cubicBezTo>
                  <a:lnTo>
                    <a:pt x="1668" y="12793"/>
                  </a:lnTo>
                  <a:cubicBezTo>
                    <a:pt x="1742" y="13229"/>
                    <a:pt x="2130" y="13533"/>
                    <a:pt x="2552" y="13533"/>
                  </a:cubicBezTo>
                  <a:cubicBezTo>
                    <a:pt x="2602" y="13533"/>
                    <a:pt x="2653" y="13528"/>
                    <a:pt x="2704" y="13519"/>
                  </a:cubicBezTo>
                  <a:lnTo>
                    <a:pt x="10050" y="12174"/>
                  </a:lnTo>
                  <a:cubicBezTo>
                    <a:pt x="10538" y="12079"/>
                    <a:pt x="10859" y="11614"/>
                    <a:pt x="10764" y="11138"/>
                  </a:cubicBezTo>
                  <a:lnTo>
                    <a:pt x="9192" y="2506"/>
                  </a:lnTo>
                  <a:cubicBezTo>
                    <a:pt x="9107" y="2070"/>
                    <a:pt x="8727" y="1767"/>
                    <a:pt x="8299" y="1767"/>
                  </a:cubicBezTo>
                  <a:cubicBezTo>
                    <a:pt x="8248" y="1767"/>
                    <a:pt x="8197" y="1771"/>
                    <a:pt x="8145" y="1780"/>
                  </a:cubicBezTo>
                  <a:lnTo>
                    <a:pt x="6859" y="2018"/>
                  </a:lnTo>
                  <a:lnTo>
                    <a:pt x="6811" y="1744"/>
                  </a:lnTo>
                  <a:cubicBezTo>
                    <a:pt x="6758" y="1459"/>
                    <a:pt x="6509" y="1258"/>
                    <a:pt x="6237" y="1258"/>
                  </a:cubicBezTo>
                  <a:cubicBezTo>
                    <a:pt x="6202" y="1258"/>
                    <a:pt x="6167" y="1261"/>
                    <a:pt x="6133" y="1268"/>
                  </a:cubicBezTo>
                  <a:lnTo>
                    <a:pt x="5180" y="1435"/>
                  </a:lnTo>
                  <a:cubicBezTo>
                    <a:pt x="5240" y="1268"/>
                    <a:pt x="5251" y="1089"/>
                    <a:pt x="5216" y="923"/>
                  </a:cubicBezTo>
                  <a:cubicBezTo>
                    <a:pt x="5131" y="381"/>
                    <a:pt x="4667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919475" y="342587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1"/>
                  </a:cubicBezTo>
                  <a:cubicBezTo>
                    <a:pt x="191" y="130"/>
                    <a:pt x="1" y="1011"/>
                    <a:pt x="572" y="1404"/>
                  </a:cubicBezTo>
                  <a:cubicBezTo>
                    <a:pt x="710" y="1501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0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72000" y="3414175"/>
              <a:ext cx="97325" cy="34050"/>
            </a:xfrm>
            <a:custGeom>
              <a:avLst/>
              <a:gdLst/>
              <a:ahLst/>
              <a:cxnLst/>
              <a:rect l="l" t="t" r="r" b="b"/>
              <a:pathLst>
                <a:path w="3893" h="1362" extrusionOk="0">
                  <a:moveTo>
                    <a:pt x="3284" y="0"/>
                  </a:moveTo>
                  <a:cubicBezTo>
                    <a:pt x="3246" y="0"/>
                    <a:pt x="3205" y="5"/>
                    <a:pt x="3162" y="15"/>
                  </a:cubicBezTo>
                  <a:lnTo>
                    <a:pt x="3150" y="15"/>
                  </a:lnTo>
                  <a:lnTo>
                    <a:pt x="567" y="491"/>
                  </a:lnTo>
                  <a:cubicBezTo>
                    <a:pt x="0" y="569"/>
                    <a:pt x="107" y="1361"/>
                    <a:pt x="607" y="1361"/>
                  </a:cubicBezTo>
                  <a:cubicBezTo>
                    <a:pt x="643" y="1361"/>
                    <a:pt x="681" y="1357"/>
                    <a:pt x="721" y="1349"/>
                  </a:cubicBezTo>
                  <a:lnTo>
                    <a:pt x="3317" y="872"/>
                  </a:lnTo>
                  <a:cubicBezTo>
                    <a:pt x="3892" y="817"/>
                    <a:pt x="3789" y="0"/>
                    <a:pt x="328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29300" y="3479650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5" y="1"/>
                  </a:moveTo>
                  <a:cubicBezTo>
                    <a:pt x="967" y="1"/>
                    <a:pt x="919" y="6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1" y="1505"/>
                    <a:pt x="854" y="1549"/>
                    <a:pt x="1002" y="1549"/>
                  </a:cubicBezTo>
                  <a:cubicBezTo>
                    <a:pt x="1453" y="1549"/>
                    <a:pt x="1861" y="1146"/>
                    <a:pt x="1763" y="635"/>
                  </a:cubicBezTo>
                  <a:cubicBezTo>
                    <a:pt x="1700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83175" y="346835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1" y="467"/>
                  </a:lnTo>
                  <a:cubicBezTo>
                    <a:pt x="0" y="619"/>
                    <a:pt x="125" y="1350"/>
                    <a:pt x="631" y="1350"/>
                  </a:cubicBezTo>
                  <a:cubicBezTo>
                    <a:pt x="643" y="1350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939725" y="35371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8" y="1546"/>
                  </a:cubicBezTo>
                  <a:cubicBezTo>
                    <a:pt x="1454" y="1546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93675" y="3525800"/>
              <a:ext cx="94200" cy="33775"/>
            </a:xfrm>
            <a:custGeom>
              <a:avLst/>
              <a:gdLst/>
              <a:ahLst/>
              <a:cxnLst/>
              <a:rect l="l" t="t" r="r" b="b"/>
              <a:pathLst>
                <a:path w="3768" h="1351" extrusionOk="0">
                  <a:moveTo>
                    <a:pt x="3152" y="1"/>
                  </a:moveTo>
                  <a:cubicBezTo>
                    <a:pt x="3136" y="1"/>
                    <a:pt x="3121" y="2"/>
                    <a:pt x="3105" y="3"/>
                  </a:cubicBezTo>
                  <a:lnTo>
                    <a:pt x="509" y="479"/>
                  </a:lnTo>
                  <a:cubicBezTo>
                    <a:pt x="1" y="618"/>
                    <a:pt x="109" y="1350"/>
                    <a:pt x="616" y="1350"/>
                  </a:cubicBezTo>
                  <a:cubicBezTo>
                    <a:pt x="632" y="1350"/>
                    <a:pt x="648" y="1350"/>
                    <a:pt x="664" y="1348"/>
                  </a:cubicBezTo>
                  <a:lnTo>
                    <a:pt x="3260" y="872"/>
                  </a:lnTo>
                  <a:cubicBezTo>
                    <a:pt x="3768" y="733"/>
                    <a:pt x="3648" y="1"/>
                    <a:pt x="315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95375" y="3776850"/>
              <a:ext cx="193200" cy="173725"/>
            </a:xfrm>
            <a:custGeom>
              <a:avLst/>
              <a:gdLst/>
              <a:ahLst/>
              <a:cxnLst/>
              <a:rect l="l" t="t" r="r" b="b"/>
              <a:pathLst>
                <a:path w="7728" h="6949" extrusionOk="0">
                  <a:moveTo>
                    <a:pt x="3940" y="0"/>
                  </a:moveTo>
                  <a:cubicBezTo>
                    <a:pt x="2906" y="0"/>
                    <a:pt x="1888" y="466"/>
                    <a:pt x="1215" y="1331"/>
                  </a:cubicBezTo>
                  <a:lnTo>
                    <a:pt x="6953" y="4963"/>
                  </a:lnTo>
                  <a:cubicBezTo>
                    <a:pt x="7727" y="3391"/>
                    <a:pt x="7239" y="1474"/>
                    <a:pt x="5775" y="534"/>
                  </a:cubicBezTo>
                  <a:cubicBezTo>
                    <a:pt x="5207" y="173"/>
                    <a:pt x="4570" y="0"/>
                    <a:pt x="3940" y="0"/>
                  </a:cubicBezTo>
                  <a:close/>
                  <a:moveTo>
                    <a:pt x="810" y="1974"/>
                  </a:moveTo>
                  <a:lnTo>
                    <a:pt x="810" y="1974"/>
                  </a:lnTo>
                  <a:cubicBezTo>
                    <a:pt x="0" y="3546"/>
                    <a:pt x="524" y="5475"/>
                    <a:pt x="2012" y="6415"/>
                  </a:cubicBezTo>
                  <a:cubicBezTo>
                    <a:pt x="2579" y="6775"/>
                    <a:pt x="3213" y="6948"/>
                    <a:pt x="3839" y="6948"/>
                  </a:cubicBezTo>
                  <a:cubicBezTo>
                    <a:pt x="4870" y="6948"/>
                    <a:pt x="5882" y="6480"/>
                    <a:pt x="6549" y="5606"/>
                  </a:cubicBezTo>
                  <a:lnTo>
                    <a:pt x="810" y="1974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58800" y="3403225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608" y="1"/>
                  </a:moveTo>
                  <a:lnTo>
                    <a:pt x="1215" y="1632"/>
                  </a:lnTo>
                  <a:cubicBezTo>
                    <a:pt x="251" y="2275"/>
                    <a:pt x="1" y="3584"/>
                    <a:pt x="667" y="4549"/>
                  </a:cubicBezTo>
                  <a:lnTo>
                    <a:pt x="775" y="4715"/>
                  </a:lnTo>
                  <a:cubicBezTo>
                    <a:pt x="1184" y="5311"/>
                    <a:pt x="1849" y="5632"/>
                    <a:pt x="2526" y="5632"/>
                  </a:cubicBezTo>
                  <a:cubicBezTo>
                    <a:pt x="2932" y="5632"/>
                    <a:pt x="3342" y="5516"/>
                    <a:pt x="3704" y="5275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361800" y="33447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8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22" y="3354"/>
                    <a:pt x="6072" y="2044"/>
                    <a:pt x="5430" y="1091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214450" y="3694200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4999" y="0"/>
                  </a:moveTo>
                  <a:cubicBezTo>
                    <a:pt x="4821" y="0"/>
                    <a:pt x="4665" y="135"/>
                    <a:pt x="4644" y="327"/>
                  </a:cubicBezTo>
                  <a:lnTo>
                    <a:pt x="4180" y="3804"/>
                  </a:lnTo>
                  <a:lnTo>
                    <a:pt x="715" y="3340"/>
                  </a:lnTo>
                  <a:cubicBezTo>
                    <a:pt x="699" y="3338"/>
                    <a:pt x="684" y="3337"/>
                    <a:pt x="669" y="3337"/>
                  </a:cubicBezTo>
                  <a:cubicBezTo>
                    <a:pt x="475" y="3337"/>
                    <a:pt x="320" y="3473"/>
                    <a:pt x="286" y="3661"/>
                  </a:cubicBezTo>
                  <a:lnTo>
                    <a:pt x="36" y="5638"/>
                  </a:lnTo>
                  <a:cubicBezTo>
                    <a:pt x="1" y="5840"/>
                    <a:pt x="144" y="6030"/>
                    <a:pt x="358" y="6054"/>
                  </a:cubicBezTo>
                  <a:lnTo>
                    <a:pt x="346" y="6054"/>
                  </a:lnTo>
                  <a:lnTo>
                    <a:pt x="3823" y="6519"/>
                  </a:lnTo>
                  <a:lnTo>
                    <a:pt x="3370" y="9995"/>
                  </a:lnTo>
                  <a:cubicBezTo>
                    <a:pt x="3334" y="10198"/>
                    <a:pt x="3477" y="10388"/>
                    <a:pt x="3692" y="10412"/>
                  </a:cubicBezTo>
                  <a:lnTo>
                    <a:pt x="5656" y="10674"/>
                  </a:lnTo>
                  <a:cubicBezTo>
                    <a:pt x="5671" y="10676"/>
                    <a:pt x="5686" y="10676"/>
                    <a:pt x="5700" y="10676"/>
                  </a:cubicBezTo>
                  <a:cubicBezTo>
                    <a:pt x="5886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5" y="7332"/>
                    <a:pt x="10055" y="7334"/>
                    <a:pt x="10076" y="7334"/>
                  </a:cubicBezTo>
                  <a:cubicBezTo>
                    <a:pt x="10254" y="7334"/>
                    <a:pt x="10409" y="7199"/>
                    <a:pt x="10431" y="7007"/>
                  </a:cubicBezTo>
                  <a:lnTo>
                    <a:pt x="10693" y="5042"/>
                  </a:lnTo>
                  <a:cubicBezTo>
                    <a:pt x="10728" y="4840"/>
                    <a:pt x="10573" y="4649"/>
                    <a:pt x="10371" y="4625"/>
                  </a:cubicBezTo>
                  <a:lnTo>
                    <a:pt x="6894" y="4161"/>
                  </a:lnTo>
                  <a:lnTo>
                    <a:pt x="7359" y="685"/>
                  </a:lnTo>
                  <a:cubicBezTo>
                    <a:pt x="7383" y="482"/>
                    <a:pt x="7240" y="292"/>
                    <a:pt x="7037" y="268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71550" y="4098125"/>
              <a:ext cx="271200" cy="338025"/>
            </a:xfrm>
            <a:custGeom>
              <a:avLst/>
              <a:gdLst/>
              <a:ahLst/>
              <a:cxnLst/>
              <a:rect l="l" t="t" r="r" b="b"/>
              <a:pathLst>
                <a:path w="10848" h="13521" extrusionOk="0">
                  <a:moveTo>
                    <a:pt x="4147" y="435"/>
                  </a:moveTo>
                  <a:cubicBezTo>
                    <a:pt x="4435" y="435"/>
                    <a:pt x="4718" y="608"/>
                    <a:pt x="4775" y="994"/>
                  </a:cubicBezTo>
                  <a:cubicBezTo>
                    <a:pt x="4799" y="1184"/>
                    <a:pt x="4751" y="1387"/>
                    <a:pt x="4620" y="1542"/>
                  </a:cubicBezTo>
                  <a:lnTo>
                    <a:pt x="3835" y="1684"/>
                  </a:lnTo>
                  <a:cubicBezTo>
                    <a:pt x="3656" y="1589"/>
                    <a:pt x="3537" y="1434"/>
                    <a:pt x="3501" y="1244"/>
                  </a:cubicBezTo>
                  <a:lnTo>
                    <a:pt x="3501" y="1232"/>
                  </a:lnTo>
                  <a:cubicBezTo>
                    <a:pt x="3386" y="732"/>
                    <a:pt x="3770" y="435"/>
                    <a:pt x="4147" y="435"/>
                  </a:cubicBezTo>
                  <a:close/>
                  <a:moveTo>
                    <a:pt x="7856" y="2746"/>
                  </a:moveTo>
                  <a:cubicBezTo>
                    <a:pt x="8113" y="2746"/>
                    <a:pt x="8341" y="2934"/>
                    <a:pt x="8383" y="3196"/>
                  </a:cubicBezTo>
                  <a:lnTo>
                    <a:pt x="9776" y="10757"/>
                  </a:lnTo>
                  <a:cubicBezTo>
                    <a:pt x="9823" y="11066"/>
                    <a:pt x="9633" y="11340"/>
                    <a:pt x="9323" y="11400"/>
                  </a:cubicBezTo>
                  <a:lnTo>
                    <a:pt x="3061" y="12543"/>
                  </a:lnTo>
                  <a:cubicBezTo>
                    <a:pt x="3030" y="12548"/>
                    <a:pt x="2999" y="12550"/>
                    <a:pt x="2969" y="12550"/>
                  </a:cubicBezTo>
                  <a:cubicBezTo>
                    <a:pt x="2707" y="12550"/>
                    <a:pt x="2472" y="12369"/>
                    <a:pt x="2430" y="12102"/>
                  </a:cubicBezTo>
                  <a:lnTo>
                    <a:pt x="1048" y="4530"/>
                  </a:lnTo>
                  <a:cubicBezTo>
                    <a:pt x="989" y="4232"/>
                    <a:pt x="1191" y="3947"/>
                    <a:pt x="1489" y="3899"/>
                  </a:cubicBezTo>
                  <a:lnTo>
                    <a:pt x="2239" y="3768"/>
                  </a:lnTo>
                  <a:cubicBezTo>
                    <a:pt x="2271" y="3968"/>
                    <a:pt x="2451" y="4121"/>
                    <a:pt x="2657" y="4121"/>
                  </a:cubicBezTo>
                  <a:cubicBezTo>
                    <a:pt x="2684" y="4121"/>
                    <a:pt x="2712" y="4119"/>
                    <a:pt x="2739" y="4113"/>
                  </a:cubicBezTo>
                  <a:lnTo>
                    <a:pt x="6656" y="3399"/>
                  </a:lnTo>
                  <a:cubicBezTo>
                    <a:pt x="6894" y="3351"/>
                    <a:pt x="7049" y="3125"/>
                    <a:pt x="7002" y="2887"/>
                  </a:cubicBezTo>
                  <a:lnTo>
                    <a:pt x="7752" y="2756"/>
                  </a:lnTo>
                  <a:cubicBezTo>
                    <a:pt x="7787" y="2749"/>
                    <a:pt x="7822" y="2746"/>
                    <a:pt x="7856" y="2746"/>
                  </a:cubicBezTo>
                  <a:close/>
                  <a:moveTo>
                    <a:pt x="4125" y="0"/>
                  </a:moveTo>
                  <a:cubicBezTo>
                    <a:pt x="4061" y="0"/>
                    <a:pt x="3996" y="6"/>
                    <a:pt x="3930" y="18"/>
                  </a:cubicBezTo>
                  <a:cubicBezTo>
                    <a:pt x="3334" y="125"/>
                    <a:pt x="2942" y="708"/>
                    <a:pt x="3061" y="1303"/>
                  </a:cubicBezTo>
                  <a:cubicBezTo>
                    <a:pt x="3096" y="1482"/>
                    <a:pt x="3168" y="1637"/>
                    <a:pt x="3275" y="1780"/>
                  </a:cubicBezTo>
                  <a:lnTo>
                    <a:pt x="2501" y="1923"/>
                  </a:lnTo>
                  <a:cubicBezTo>
                    <a:pt x="2191" y="1982"/>
                    <a:pt x="1977" y="2292"/>
                    <a:pt x="2037" y="2601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10" y="3208"/>
                    <a:pt x="1" y="3673"/>
                    <a:pt x="84" y="4161"/>
                  </a:cubicBezTo>
                  <a:lnTo>
                    <a:pt x="1656" y="12793"/>
                  </a:lnTo>
                  <a:cubicBezTo>
                    <a:pt x="1730" y="13218"/>
                    <a:pt x="2118" y="13520"/>
                    <a:pt x="2540" y="13520"/>
                  </a:cubicBezTo>
                  <a:cubicBezTo>
                    <a:pt x="2590" y="13520"/>
                    <a:pt x="2641" y="13516"/>
                    <a:pt x="2692" y="13507"/>
                  </a:cubicBezTo>
                  <a:lnTo>
                    <a:pt x="10038" y="12162"/>
                  </a:lnTo>
                  <a:cubicBezTo>
                    <a:pt x="10526" y="12079"/>
                    <a:pt x="10847" y="11602"/>
                    <a:pt x="10752" y="11126"/>
                  </a:cubicBezTo>
                  <a:lnTo>
                    <a:pt x="9180" y="2494"/>
                  </a:lnTo>
                  <a:cubicBezTo>
                    <a:pt x="9096" y="2064"/>
                    <a:pt x="8726" y="1763"/>
                    <a:pt x="8305" y="1763"/>
                  </a:cubicBezTo>
                  <a:cubicBezTo>
                    <a:pt x="8248" y="1763"/>
                    <a:pt x="8191" y="1768"/>
                    <a:pt x="8133" y="1780"/>
                  </a:cubicBezTo>
                  <a:lnTo>
                    <a:pt x="6847" y="2018"/>
                  </a:lnTo>
                  <a:lnTo>
                    <a:pt x="6799" y="1732"/>
                  </a:lnTo>
                  <a:cubicBezTo>
                    <a:pt x="6745" y="1451"/>
                    <a:pt x="6496" y="1249"/>
                    <a:pt x="6210" y="1249"/>
                  </a:cubicBezTo>
                  <a:cubicBezTo>
                    <a:pt x="6181" y="1249"/>
                    <a:pt x="6151" y="1251"/>
                    <a:pt x="6121" y="1256"/>
                  </a:cubicBezTo>
                  <a:lnTo>
                    <a:pt x="5168" y="1434"/>
                  </a:lnTo>
                  <a:cubicBezTo>
                    <a:pt x="5228" y="1268"/>
                    <a:pt x="5239" y="1089"/>
                    <a:pt x="5204" y="910"/>
                  </a:cubicBezTo>
                  <a:cubicBezTo>
                    <a:pt x="5119" y="380"/>
                    <a:pt x="4655" y="0"/>
                    <a:pt x="412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19475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72425" y="4208650"/>
              <a:ext cx="96400" cy="33625"/>
            </a:xfrm>
            <a:custGeom>
              <a:avLst/>
              <a:gdLst/>
              <a:ahLst/>
              <a:cxnLst/>
              <a:rect l="l" t="t" r="r" b="b"/>
              <a:pathLst>
                <a:path w="3856" h="1345" extrusionOk="0">
                  <a:moveTo>
                    <a:pt x="3259" y="1"/>
                  </a:moveTo>
                  <a:cubicBezTo>
                    <a:pt x="3223" y="1"/>
                    <a:pt x="3185" y="5"/>
                    <a:pt x="3145" y="14"/>
                  </a:cubicBezTo>
                  <a:lnTo>
                    <a:pt x="3133" y="14"/>
                  </a:lnTo>
                  <a:lnTo>
                    <a:pt x="550" y="478"/>
                  </a:lnTo>
                  <a:cubicBezTo>
                    <a:pt x="0" y="579"/>
                    <a:pt x="116" y="1345"/>
                    <a:pt x="608" y="1345"/>
                  </a:cubicBezTo>
                  <a:cubicBezTo>
                    <a:pt x="639" y="1345"/>
                    <a:pt x="671" y="1342"/>
                    <a:pt x="704" y="1335"/>
                  </a:cubicBezTo>
                  <a:lnTo>
                    <a:pt x="3300" y="871"/>
                  </a:lnTo>
                  <a:cubicBezTo>
                    <a:pt x="3855" y="793"/>
                    <a:pt x="3758" y="1"/>
                    <a:pt x="325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29300" y="42738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6"/>
                    <a:pt x="1002" y="1546"/>
                  </a:cubicBezTo>
                  <a:cubicBezTo>
                    <a:pt x="1453" y="1546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83175" y="42625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1" y="467"/>
                  </a:lnTo>
                  <a:cubicBezTo>
                    <a:pt x="0" y="618"/>
                    <a:pt x="125" y="1349"/>
                    <a:pt x="631" y="1349"/>
                  </a:cubicBezTo>
                  <a:cubicBezTo>
                    <a:pt x="643" y="1349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39725" y="4331350"/>
              <a:ext cx="46600" cy="38925"/>
            </a:xfrm>
            <a:custGeom>
              <a:avLst/>
              <a:gdLst/>
              <a:ahLst/>
              <a:cxnLst/>
              <a:rect l="l" t="t" r="r" b="b"/>
              <a:pathLst>
                <a:path w="1864" h="1557" extrusionOk="0">
                  <a:moveTo>
                    <a:pt x="1009" y="0"/>
                  </a:moveTo>
                  <a:cubicBezTo>
                    <a:pt x="967" y="0"/>
                    <a:pt x="924" y="4"/>
                    <a:pt x="881" y="11"/>
                  </a:cubicBezTo>
                  <a:cubicBezTo>
                    <a:pt x="203" y="130"/>
                    <a:pt x="0" y="1011"/>
                    <a:pt x="572" y="1416"/>
                  </a:cubicBezTo>
                  <a:cubicBezTo>
                    <a:pt x="710" y="1513"/>
                    <a:pt x="860" y="1556"/>
                    <a:pt x="1007" y="1556"/>
                  </a:cubicBezTo>
                  <a:cubicBezTo>
                    <a:pt x="1454" y="1556"/>
                    <a:pt x="1864" y="1153"/>
                    <a:pt x="1774" y="642"/>
                  </a:cubicBezTo>
                  <a:cubicBezTo>
                    <a:pt x="1700" y="268"/>
                    <a:pt x="1376" y="0"/>
                    <a:pt x="100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93275" y="4319925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78" y="1"/>
                  </a:moveTo>
                  <a:cubicBezTo>
                    <a:pt x="3160" y="1"/>
                    <a:pt x="3140" y="2"/>
                    <a:pt x="3121" y="4"/>
                  </a:cubicBezTo>
                  <a:lnTo>
                    <a:pt x="525" y="480"/>
                  </a:lnTo>
                  <a:cubicBezTo>
                    <a:pt x="1" y="605"/>
                    <a:pt x="121" y="1354"/>
                    <a:pt x="613" y="1354"/>
                  </a:cubicBezTo>
                  <a:cubicBezTo>
                    <a:pt x="635" y="1354"/>
                    <a:pt x="657" y="1352"/>
                    <a:pt x="680" y="1349"/>
                  </a:cubicBezTo>
                  <a:lnTo>
                    <a:pt x="3276" y="885"/>
                  </a:lnTo>
                  <a:cubicBezTo>
                    <a:pt x="3792" y="747"/>
                    <a:pt x="3678" y="1"/>
                    <a:pt x="31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95375" y="4570625"/>
              <a:ext cx="194100" cy="174100"/>
            </a:xfrm>
            <a:custGeom>
              <a:avLst/>
              <a:gdLst/>
              <a:ahLst/>
              <a:cxnLst/>
              <a:rect l="l" t="t" r="r" b="b"/>
              <a:pathLst>
                <a:path w="7764" h="6964" extrusionOk="0">
                  <a:moveTo>
                    <a:pt x="3934" y="1"/>
                  </a:moveTo>
                  <a:cubicBezTo>
                    <a:pt x="2900" y="1"/>
                    <a:pt x="1883" y="470"/>
                    <a:pt x="1215" y="1346"/>
                  </a:cubicBezTo>
                  <a:lnTo>
                    <a:pt x="6953" y="4978"/>
                  </a:lnTo>
                  <a:cubicBezTo>
                    <a:pt x="7763" y="3406"/>
                    <a:pt x="7251" y="1465"/>
                    <a:pt x="5751" y="525"/>
                  </a:cubicBezTo>
                  <a:cubicBezTo>
                    <a:pt x="5187" y="171"/>
                    <a:pt x="4557" y="1"/>
                    <a:pt x="3934" y="1"/>
                  </a:cubicBezTo>
                  <a:close/>
                  <a:moveTo>
                    <a:pt x="810" y="1989"/>
                  </a:moveTo>
                  <a:lnTo>
                    <a:pt x="810" y="1989"/>
                  </a:lnTo>
                  <a:cubicBezTo>
                    <a:pt x="0" y="3561"/>
                    <a:pt x="524" y="5490"/>
                    <a:pt x="2012" y="6430"/>
                  </a:cubicBezTo>
                  <a:cubicBezTo>
                    <a:pt x="2579" y="6790"/>
                    <a:pt x="3213" y="6963"/>
                    <a:pt x="3839" y="6963"/>
                  </a:cubicBezTo>
                  <a:cubicBezTo>
                    <a:pt x="4870" y="6963"/>
                    <a:pt x="5882" y="6495"/>
                    <a:pt x="6549" y="5621"/>
                  </a:cubicBezTo>
                  <a:lnTo>
                    <a:pt x="810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259100" y="4197375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2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2"/>
                    <a:pt x="3692" y="5275"/>
                  </a:cubicBezTo>
                  <a:lnTo>
                    <a:pt x="6073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61800" y="4138825"/>
              <a:ext cx="151825" cy="141025"/>
            </a:xfrm>
            <a:custGeom>
              <a:avLst/>
              <a:gdLst/>
              <a:ahLst/>
              <a:cxnLst/>
              <a:rect l="l" t="t" r="r" b="b"/>
              <a:pathLst>
                <a:path w="6073" h="5641" extrusionOk="0">
                  <a:moveTo>
                    <a:pt x="3568" y="1"/>
                  </a:moveTo>
                  <a:cubicBezTo>
                    <a:pt x="3162" y="1"/>
                    <a:pt x="2752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5"/>
                    <a:pt x="5430" y="1092"/>
                  </a:cubicBezTo>
                  <a:lnTo>
                    <a:pt x="5310" y="926"/>
                  </a:lnTo>
                  <a:cubicBezTo>
                    <a:pt x="4902" y="325"/>
                    <a:pt x="4240" y="1"/>
                    <a:pt x="35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214450" y="4488350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4999" y="0"/>
                  </a:moveTo>
                  <a:cubicBezTo>
                    <a:pt x="4821" y="0"/>
                    <a:pt x="4665" y="135"/>
                    <a:pt x="4644" y="327"/>
                  </a:cubicBezTo>
                  <a:lnTo>
                    <a:pt x="4180" y="3804"/>
                  </a:lnTo>
                  <a:lnTo>
                    <a:pt x="703" y="3339"/>
                  </a:lnTo>
                  <a:cubicBezTo>
                    <a:pt x="688" y="3338"/>
                    <a:pt x="674" y="3337"/>
                    <a:pt x="659" y="3337"/>
                  </a:cubicBezTo>
                  <a:cubicBezTo>
                    <a:pt x="474" y="3337"/>
                    <a:pt x="309" y="3473"/>
                    <a:pt x="286" y="3661"/>
                  </a:cubicBezTo>
                  <a:lnTo>
                    <a:pt x="25" y="5637"/>
                  </a:lnTo>
                  <a:cubicBezTo>
                    <a:pt x="1" y="5840"/>
                    <a:pt x="144" y="6030"/>
                    <a:pt x="346" y="6054"/>
                  </a:cubicBezTo>
                  <a:lnTo>
                    <a:pt x="3823" y="6518"/>
                  </a:lnTo>
                  <a:lnTo>
                    <a:pt x="3370" y="9995"/>
                  </a:lnTo>
                  <a:cubicBezTo>
                    <a:pt x="3334" y="10197"/>
                    <a:pt x="3477" y="10388"/>
                    <a:pt x="3692" y="10412"/>
                  </a:cubicBezTo>
                  <a:lnTo>
                    <a:pt x="5656" y="10674"/>
                  </a:lnTo>
                  <a:cubicBezTo>
                    <a:pt x="5671" y="10675"/>
                    <a:pt x="5686" y="10676"/>
                    <a:pt x="5700" y="10676"/>
                  </a:cubicBezTo>
                  <a:cubicBezTo>
                    <a:pt x="5886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4" y="7331"/>
                    <a:pt x="10053" y="7333"/>
                    <a:pt x="10072" y="7333"/>
                  </a:cubicBezTo>
                  <a:cubicBezTo>
                    <a:pt x="10252" y="7333"/>
                    <a:pt x="10409" y="7189"/>
                    <a:pt x="10431" y="7007"/>
                  </a:cubicBezTo>
                  <a:lnTo>
                    <a:pt x="10693" y="5042"/>
                  </a:lnTo>
                  <a:cubicBezTo>
                    <a:pt x="10728" y="4828"/>
                    <a:pt x="10573" y="4649"/>
                    <a:pt x="10371" y="4613"/>
                  </a:cubicBezTo>
                  <a:lnTo>
                    <a:pt x="6894" y="4161"/>
                  </a:lnTo>
                  <a:lnTo>
                    <a:pt x="7359" y="684"/>
                  </a:lnTo>
                  <a:cubicBezTo>
                    <a:pt x="7383" y="470"/>
                    <a:pt x="7240" y="291"/>
                    <a:pt x="7037" y="256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077400" y="921825"/>
              <a:ext cx="270900" cy="337450"/>
            </a:xfrm>
            <a:custGeom>
              <a:avLst/>
              <a:gdLst/>
              <a:ahLst/>
              <a:cxnLst/>
              <a:rect l="l" t="t" r="r" b="b"/>
              <a:pathLst>
                <a:path w="10836" h="13498" extrusionOk="0">
                  <a:moveTo>
                    <a:pt x="4145" y="412"/>
                  </a:moveTo>
                  <a:cubicBezTo>
                    <a:pt x="4431" y="412"/>
                    <a:pt x="4712" y="584"/>
                    <a:pt x="4763" y="971"/>
                  </a:cubicBezTo>
                  <a:cubicBezTo>
                    <a:pt x="4799" y="1173"/>
                    <a:pt x="4751" y="1364"/>
                    <a:pt x="4620" y="1518"/>
                  </a:cubicBezTo>
                  <a:lnTo>
                    <a:pt x="3823" y="1661"/>
                  </a:lnTo>
                  <a:cubicBezTo>
                    <a:pt x="3656" y="1566"/>
                    <a:pt x="3537" y="1399"/>
                    <a:pt x="3501" y="1209"/>
                  </a:cubicBezTo>
                  <a:cubicBezTo>
                    <a:pt x="3386" y="709"/>
                    <a:pt x="3770" y="412"/>
                    <a:pt x="4145" y="412"/>
                  </a:cubicBezTo>
                  <a:close/>
                  <a:moveTo>
                    <a:pt x="7831" y="2726"/>
                  </a:moveTo>
                  <a:cubicBezTo>
                    <a:pt x="8094" y="2726"/>
                    <a:pt x="8329" y="2907"/>
                    <a:pt x="8383" y="3185"/>
                  </a:cubicBezTo>
                  <a:lnTo>
                    <a:pt x="9776" y="10746"/>
                  </a:lnTo>
                  <a:cubicBezTo>
                    <a:pt x="9823" y="11043"/>
                    <a:pt x="9621" y="11329"/>
                    <a:pt x="9323" y="11377"/>
                  </a:cubicBezTo>
                  <a:lnTo>
                    <a:pt x="3061" y="12520"/>
                  </a:lnTo>
                  <a:cubicBezTo>
                    <a:pt x="3026" y="12527"/>
                    <a:pt x="2991" y="12530"/>
                    <a:pt x="2956" y="12530"/>
                  </a:cubicBezTo>
                  <a:cubicBezTo>
                    <a:pt x="2699" y="12530"/>
                    <a:pt x="2472" y="12342"/>
                    <a:pt x="2430" y="12079"/>
                  </a:cubicBezTo>
                  <a:lnTo>
                    <a:pt x="1049" y="4507"/>
                  </a:lnTo>
                  <a:cubicBezTo>
                    <a:pt x="989" y="4209"/>
                    <a:pt x="1191" y="3935"/>
                    <a:pt x="1489" y="3876"/>
                  </a:cubicBezTo>
                  <a:lnTo>
                    <a:pt x="2239" y="3745"/>
                  </a:lnTo>
                  <a:cubicBezTo>
                    <a:pt x="2271" y="3954"/>
                    <a:pt x="2449" y="4099"/>
                    <a:pt x="2653" y="4099"/>
                  </a:cubicBezTo>
                  <a:cubicBezTo>
                    <a:pt x="2681" y="4099"/>
                    <a:pt x="2710" y="4096"/>
                    <a:pt x="2739" y="4090"/>
                  </a:cubicBezTo>
                  <a:lnTo>
                    <a:pt x="6656" y="3376"/>
                  </a:lnTo>
                  <a:cubicBezTo>
                    <a:pt x="6883" y="3340"/>
                    <a:pt x="7049" y="3102"/>
                    <a:pt x="7002" y="2876"/>
                  </a:cubicBezTo>
                  <a:lnTo>
                    <a:pt x="7740" y="2733"/>
                  </a:lnTo>
                  <a:cubicBezTo>
                    <a:pt x="7770" y="2728"/>
                    <a:pt x="7801" y="2726"/>
                    <a:pt x="7831" y="2726"/>
                  </a:cubicBezTo>
                  <a:close/>
                  <a:moveTo>
                    <a:pt x="4135" y="1"/>
                  </a:moveTo>
                  <a:cubicBezTo>
                    <a:pt x="4071" y="1"/>
                    <a:pt x="4006" y="6"/>
                    <a:pt x="3942" y="18"/>
                  </a:cubicBezTo>
                  <a:cubicBezTo>
                    <a:pt x="3346" y="125"/>
                    <a:pt x="2954" y="697"/>
                    <a:pt x="3061" y="1280"/>
                  </a:cubicBezTo>
                  <a:cubicBezTo>
                    <a:pt x="3096" y="1459"/>
                    <a:pt x="3168" y="1626"/>
                    <a:pt x="3275" y="1756"/>
                  </a:cubicBezTo>
                  <a:lnTo>
                    <a:pt x="2501" y="1899"/>
                  </a:lnTo>
                  <a:cubicBezTo>
                    <a:pt x="2180" y="1959"/>
                    <a:pt x="1977" y="2268"/>
                    <a:pt x="2025" y="2590"/>
                  </a:cubicBezTo>
                  <a:lnTo>
                    <a:pt x="2084" y="2864"/>
                  </a:lnTo>
                  <a:lnTo>
                    <a:pt x="799" y="3102"/>
                  </a:lnTo>
                  <a:cubicBezTo>
                    <a:pt x="322" y="3185"/>
                    <a:pt x="1" y="3650"/>
                    <a:pt x="84" y="4126"/>
                  </a:cubicBezTo>
                  <a:lnTo>
                    <a:pt x="1656" y="12758"/>
                  </a:lnTo>
                  <a:cubicBezTo>
                    <a:pt x="1741" y="13194"/>
                    <a:pt x="2111" y="13497"/>
                    <a:pt x="2538" y="13497"/>
                  </a:cubicBezTo>
                  <a:cubicBezTo>
                    <a:pt x="2588" y="13497"/>
                    <a:pt x="2640" y="13493"/>
                    <a:pt x="2692" y="13484"/>
                  </a:cubicBezTo>
                  <a:lnTo>
                    <a:pt x="10038" y="12139"/>
                  </a:lnTo>
                  <a:cubicBezTo>
                    <a:pt x="10514" y="12043"/>
                    <a:pt x="10836" y="11579"/>
                    <a:pt x="10752" y="11103"/>
                  </a:cubicBezTo>
                  <a:lnTo>
                    <a:pt x="9181" y="2471"/>
                  </a:lnTo>
                  <a:cubicBezTo>
                    <a:pt x="9097" y="2041"/>
                    <a:pt x="8726" y="1740"/>
                    <a:pt x="8305" y="1740"/>
                  </a:cubicBezTo>
                  <a:cubicBezTo>
                    <a:pt x="8248" y="1740"/>
                    <a:pt x="8191" y="1745"/>
                    <a:pt x="8133" y="1756"/>
                  </a:cubicBezTo>
                  <a:lnTo>
                    <a:pt x="6847" y="1995"/>
                  </a:lnTo>
                  <a:lnTo>
                    <a:pt x="6799" y="1721"/>
                  </a:lnTo>
                  <a:cubicBezTo>
                    <a:pt x="6746" y="1435"/>
                    <a:pt x="6497" y="1235"/>
                    <a:pt x="6225" y="1235"/>
                  </a:cubicBezTo>
                  <a:cubicBezTo>
                    <a:pt x="6190" y="1235"/>
                    <a:pt x="6155" y="1238"/>
                    <a:pt x="6121" y="1245"/>
                  </a:cubicBezTo>
                  <a:lnTo>
                    <a:pt x="5168" y="1411"/>
                  </a:lnTo>
                  <a:cubicBezTo>
                    <a:pt x="5228" y="1245"/>
                    <a:pt x="5228" y="1066"/>
                    <a:pt x="5204" y="899"/>
                  </a:cubicBezTo>
                  <a:cubicBezTo>
                    <a:pt x="5109" y="370"/>
                    <a:pt x="4646" y="1"/>
                    <a:pt x="413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25325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6" y="1"/>
                  </a:moveTo>
                  <a:cubicBezTo>
                    <a:pt x="968" y="1"/>
                    <a:pt x="919" y="5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0" y="1504"/>
                    <a:pt x="851" y="1547"/>
                    <a:pt x="997" y="1547"/>
                  </a:cubicBezTo>
                  <a:cubicBezTo>
                    <a:pt x="1451" y="1547"/>
                    <a:pt x="1862" y="1138"/>
                    <a:pt x="1763" y="634"/>
                  </a:cubicBezTo>
                  <a:cubicBezTo>
                    <a:pt x="1700" y="266"/>
                    <a:pt x="1377" y="1"/>
                    <a:pt x="101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178175" y="1031775"/>
              <a:ext cx="96200" cy="33875"/>
            </a:xfrm>
            <a:custGeom>
              <a:avLst/>
              <a:gdLst/>
              <a:ahLst/>
              <a:cxnLst/>
              <a:rect l="l" t="t" r="r" b="b"/>
              <a:pathLst>
                <a:path w="3848" h="1355" extrusionOk="0">
                  <a:moveTo>
                    <a:pt x="3261" y="1"/>
                  </a:moveTo>
                  <a:cubicBezTo>
                    <a:pt x="3226" y="1"/>
                    <a:pt x="3189" y="5"/>
                    <a:pt x="3149" y="14"/>
                  </a:cubicBezTo>
                  <a:lnTo>
                    <a:pt x="3137" y="14"/>
                  </a:lnTo>
                  <a:lnTo>
                    <a:pt x="542" y="490"/>
                  </a:lnTo>
                  <a:cubicBezTo>
                    <a:pt x="0" y="580"/>
                    <a:pt x="111" y="1354"/>
                    <a:pt x="620" y="1354"/>
                  </a:cubicBezTo>
                  <a:cubicBezTo>
                    <a:pt x="648" y="1354"/>
                    <a:pt x="678" y="1352"/>
                    <a:pt x="709" y="1347"/>
                  </a:cubicBezTo>
                  <a:lnTo>
                    <a:pt x="3292" y="871"/>
                  </a:lnTo>
                  <a:cubicBezTo>
                    <a:pt x="3847" y="793"/>
                    <a:pt x="3750" y="1"/>
                    <a:pt x="326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135150" y="1097000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3" y="1545"/>
                    <a:pt x="1000" y="1545"/>
                  </a:cubicBezTo>
                  <a:cubicBezTo>
                    <a:pt x="1449" y="1545"/>
                    <a:pt x="1852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89025" y="1085650"/>
              <a:ext cx="93800" cy="33725"/>
            </a:xfrm>
            <a:custGeom>
              <a:avLst/>
              <a:gdLst/>
              <a:ahLst/>
              <a:cxnLst/>
              <a:rect l="l" t="t" r="r" b="b"/>
              <a:pathLst>
                <a:path w="3752" h="1349" extrusionOk="0">
                  <a:moveTo>
                    <a:pt x="3132" y="0"/>
                  </a:moveTo>
                  <a:cubicBezTo>
                    <a:pt x="3121" y="0"/>
                    <a:pt x="3109" y="1"/>
                    <a:pt x="3096" y="2"/>
                  </a:cubicBezTo>
                  <a:lnTo>
                    <a:pt x="501" y="478"/>
                  </a:lnTo>
                  <a:cubicBezTo>
                    <a:pt x="0" y="618"/>
                    <a:pt x="125" y="1348"/>
                    <a:pt x="620" y="1348"/>
                  </a:cubicBezTo>
                  <a:cubicBezTo>
                    <a:pt x="632" y="1348"/>
                    <a:pt x="644" y="1348"/>
                    <a:pt x="656" y="1347"/>
                  </a:cubicBezTo>
                  <a:lnTo>
                    <a:pt x="3251" y="871"/>
                  </a:lnTo>
                  <a:cubicBezTo>
                    <a:pt x="3751" y="731"/>
                    <a:pt x="3638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45575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17"/>
                  </a:cubicBezTo>
                  <a:cubicBezTo>
                    <a:pt x="709" y="1513"/>
                    <a:pt x="857" y="1556"/>
                    <a:pt x="1002" y="1556"/>
                  </a:cubicBezTo>
                  <a:cubicBezTo>
                    <a:pt x="1451" y="1556"/>
                    <a:pt x="1864" y="1147"/>
                    <a:pt x="1774" y="643"/>
                  </a:cubicBezTo>
                  <a:cubicBezTo>
                    <a:pt x="1700" y="260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199050" y="1143050"/>
              <a:ext cx="94900" cy="34125"/>
            </a:xfrm>
            <a:custGeom>
              <a:avLst/>
              <a:gdLst/>
              <a:ahLst/>
              <a:cxnLst/>
              <a:rect l="l" t="t" r="r" b="b"/>
              <a:pathLst>
                <a:path w="3796" h="1365" extrusionOk="0">
                  <a:moveTo>
                    <a:pt x="3170" y="0"/>
                  </a:moveTo>
                  <a:cubicBezTo>
                    <a:pt x="3151" y="0"/>
                    <a:pt x="3132" y="1"/>
                    <a:pt x="3112" y="4"/>
                  </a:cubicBezTo>
                  <a:lnTo>
                    <a:pt x="528" y="480"/>
                  </a:lnTo>
                  <a:cubicBezTo>
                    <a:pt x="0" y="606"/>
                    <a:pt x="114" y="1364"/>
                    <a:pt x="625" y="1364"/>
                  </a:cubicBezTo>
                  <a:cubicBezTo>
                    <a:pt x="644" y="1364"/>
                    <a:pt x="663" y="1363"/>
                    <a:pt x="683" y="1361"/>
                  </a:cubicBezTo>
                  <a:lnTo>
                    <a:pt x="3279" y="885"/>
                  </a:lnTo>
                  <a:cubicBezTo>
                    <a:pt x="3796" y="758"/>
                    <a:pt x="3681" y="0"/>
                    <a:pt x="317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100925" y="1393950"/>
              <a:ext cx="194400" cy="174175"/>
            </a:xfrm>
            <a:custGeom>
              <a:avLst/>
              <a:gdLst/>
              <a:ahLst/>
              <a:cxnLst/>
              <a:rect l="l" t="t" r="r" b="b"/>
              <a:pathLst>
                <a:path w="7776" h="6967" extrusionOk="0">
                  <a:moveTo>
                    <a:pt x="3932" y="1"/>
                  </a:moveTo>
                  <a:cubicBezTo>
                    <a:pt x="2904" y="1"/>
                    <a:pt x="1893" y="465"/>
                    <a:pt x="1227" y="1338"/>
                  </a:cubicBezTo>
                  <a:lnTo>
                    <a:pt x="6966" y="4969"/>
                  </a:lnTo>
                  <a:cubicBezTo>
                    <a:pt x="7775" y="3398"/>
                    <a:pt x="7251" y="1469"/>
                    <a:pt x="5751" y="528"/>
                  </a:cubicBezTo>
                  <a:cubicBezTo>
                    <a:pt x="5188" y="173"/>
                    <a:pt x="4557" y="1"/>
                    <a:pt x="3932" y="1"/>
                  </a:cubicBezTo>
                  <a:close/>
                  <a:moveTo>
                    <a:pt x="822" y="1993"/>
                  </a:moveTo>
                  <a:lnTo>
                    <a:pt x="822" y="1993"/>
                  </a:lnTo>
                  <a:cubicBezTo>
                    <a:pt x="0" y="3553"/>
                    <a:pt x="524" y="5493"/>
                    <a:pt x="2024" y="6434"/>
                  </a:cubicBezTo>
                  <a:cubicBezTo>
                    <a:pt x="2586" y="6793"/>
                    <a:pt x="3217" y="6966"/>
                    <a:pt x="3842" y="6966"/>
                  </a:cubicBezTo>
                  <a:cubicBezTo>
                    <a:pt x="4875" y="6966"/>
                    <a:pt x="5893" y="6495"/>
                    <a:pt x="6561" y="5612"/>
                  </a:cubicBezTo>
                  <a:lnTo>
                    <a:pt x="822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64650" y="10205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20" y="0"/>
                  </a:moveTo>
                  <a:lnTo>
                    <a:pt x="1215" y="1631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1"/>
                    <a:pt x="3692" y="5275"/>
                  </a:cubicBezTo>
                  <a:lnTo>
                    <a:pt x="6085" y="3644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67350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77" y="1"/>
                  </a:moveTo>
                  <a:cubicBezTo>
                    <a:pt x="3169" y="1"/>
                    <a:pt x="2757" y="119"/>
                    <a:pt x="2394" y="366"/>
                  </a:cubicBezTo>
                  <a:lnTo>
                    <a:pt x="1" y="1985"/>
                  </a:lnTo>
                  <a:lnTo>
                    <a:pt x="2489" y="5628"/>
                  </a:lnTo>
                  <a:lnTo>
                    <a:pt x="4882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4" y="324"/>
                    <a:pt x="4252" y="1"/>
                    <a:pt x="357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420300" y="1311750"/>
              <a:ext cx="267925" cy="266650"/>
            </a:xfrm>
            <a:custGeom>
              <a:avLst/>
              <a:gdLst/>
              <a:ahLst/>
              <a:cxnLst/>
              <a:rect l="l" t="t" r="r" b="b"/>
              <a:pathLst>
                <a:path w="10717" h="10666" extrusionOk="0">
                  <a:moveTo>
                    <a:pt x="4999" y="1"/>
                  </a:moveTo>
                  <a:cubicBezTo>
                    <a:pt x="4821" y="1"/>
                    <a:pt x="4666" y="136"/>
                    <a:pt x="4644" y="328"/>
                  </a:cubicBezTo>
                  <a:lnTo>
                    <a:pt x="4180" y="3805"/>
                  </a:lnTo>
                  <a:lnTo>
                    <a:pt x="703" y="3340"/>
                  </a:lnTo>
                  <a:cubicBezTo>
                    <a:pt x="688" y="3338"/>
                    <a:pt x="674" y="3338"/>
                    <a:pt x="659" y="3338"/>
                  </a:cubicBezTo>
                  <a:cubicBezTo>
                    <a:pt x="474" y="3338"/>
                    <a:pt x="309" y="3474"/>
                    <a:pt x="287" y="3662"/>
                  </a:cubicBezTo>
                  <a:lnTo>
                    <a:pt x="37" y="5626"/>
                  </a:lnTo>
                  <a:cubicBezTo>
                    <a:pt x="1" y="5829"/>
                    <a:pt x="144" y="6019"/>
                    <a:pt x="346" y="6043"/>
                  </a:cubicBezTo>
                  <a:lnTo>
                    <a:pt x="3823" y="6507"/>
                  </a:lnTo>
                  <a:lnTo>
                    <a:pt x="3370" y="9984"/>
                  </a:lnTo>
                  <a:cubicBezTo>
                    <a:pt x="3335" y="10186"/>
                    <a:pt x="3477" y="10377"/>
                    <a:pt x="3692" y="10401"/>
                  </a:cubicBezTo>
                  <a:lnTo>
                    <a:pt x="5656" y="10663"/>
                  </a:lnTo>
                  <a:cubicBezTo>
                    <a:pt x="5671" y="10664"/>
                    <a:pt x="5686" y="10665"/>
                    <a:pt x="5700" y="10665"/>
                  </a:cubicBezTo>
                  <a:cubicBezTo>
                    <a:pt x="5886" y="10665"/>
                    <a:pt x="6051" y="10529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9" y="7331"/>
                    <a:pt x="10044" y="7331"/>
                    <a:pt x="10058" y="7331"/>
                  </a:cubicBezTo>
                  <a:cubicBezTo>
                    <a:pt x="10243" y="7331"/>
                    <a:pt x="10409" y="7195"/>
                    <a:pt x="10431" y="7007"/>
                  </a:cubicBezTo>
                  <a:lnTo>
                    <a:pt x="10693" y="5031"/>
                  </a:lnTo>
                  <a:cubicBezTo>
                    <a:pt x="10716" y="4828"/>
                    <a:pt x="10574" y="4638"/>
                    <a:pt x="10371" y="4614"/>
                  </a:cubicBezTo>
                  <a:lnTo>
                    <a:pt x="6895" y="4150"/>
                  </a:lnTo>
                  <a:lnTo>
                    <a:pt x="7347" y="673"/>
                  </a:lnTo>
                  <a:cubicBezTo>
                    <a:pt x="7383" y="471"/>
                    <a:pt x="7240" y="280"/>
                    <a:pt x="7026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077100" y="1715975"/>
              <a:ext cx="271200" cy="337725"/>
            </a:xfrm>
            <a:custGeom>
              <a:avLst/>
              <a:gdLst/>
              <a:ahLst/>
              <a:cxnLst/>
              <a:rect l="l" t="t" r="r" b="b"/>
              <a:pathLst>
                <a:path w="10848" h="13509" extrusionOk="0">
                  <a:moveTo>
                    <a:pt x="4153" y="414"/>
                  </a:moveTo>
                  <a:cubicBezTo>
                    <a:pt x="4440" y="414"/>
                    <a:pt x="4724" y="589"/>
                    <a:pt x="4775" y="982"/>
                  </a:cubicBezTo>
                  <a:cubicBezTo>
                    <a:pt x="4811" y="1173"/>
                    <a:pt x="4763" y="1375"/>
                    <a:pt x="4632" y="1518"/>
                  </a:cubicBezTo>
                  <a:lnTo>
                    <a:pt x="3835" y="1673"/>
                  </a:lnTo>
                  <a:cubicBezTo>
                    <a:pt x="3668" y="1578"/>
                    <a:pt x="3549" y="1411"/>
                    <a:pt x="3513" y="1209"/>
                  </a:cubicBezTo>
                  <a:cubicBezTo>
                    <a:pt x="3399" y="710"/>
                    <a:pt x="3779" y="414"/>
                    <a:pt x="4153" y="414"/>
                  </a:cubicBezTo>
                  <a:close/>
                  <a:moveTo>
                    <a:pt x="7868" y="2734"/>
                  </a:moveTo>
                  <a:cubicBezTo>
                    <a:pt x="8126" y="2734"/>
                    <a:pt x="8354" y="2923"/>
                    <a:pt x="8407" y="3185"/>
                  </a:cubicBezTo>
                  <a:lnTo>
                    <a:pt x="9788" y="10746"/>
                  </a:lnTo>
                  <a:cubicBezTo>
                    <a:pt x="9835" y="11043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38" y="12527"/>
                    <a:pt x="3003" y="12530"/>
                    <a:pt x="2968" y="12530"/>
                  </a:cubicBezTo>
                  <a:cubicBezTo>
                    <a:pt x="2711" y="12530"/>
                    <a:pt x="2484" y="12342"/>
                    <a:pt x="2442" y="12079"/>
                  </a:cubicBezTo>
                  <a:lnTo>
                    <a:pt x="1061" y="4519"/>
                  </a:lnTo>
                  <a:cubicBezTo>
                    <a:pt x="1013" y="4221"/>
                    <a:pt x="1203" y="3935"/>
                    <a:pt x="1513" y="3888"/>
                  </a:cubicBezTo>
                  <a:lnTo>
                    <a:pt x="2251" y="3745"/>
                  </a:lnTo>
                  <a:cubicBezTo>
                    <a:pt x="2294" y="3960"/>
                    <a:pt x="2483" y="4107"/>
                    <a:pt x="2695" y="4107"/>
                  </a:cubicBezTo>
                  <a:cubicBezTo>
                    <a:pt x="2717" y="4107"/>
                    <a:pt x="2740" y="4105"/>
                    <a:pt x="2763" y="4102"/>
                  </a:cubicBezTo>
                  <a:lnTo>
                    <a:pt x="6668" y="3387"/>
                  </a:lnTo>
                  <a:cubicBezTo>
                    <a:pt x="6907" y="3340"/>
                    <a:pt x="7061" y="3114"/>
                    <a:pt x="7026" y="2875"/>
                  </a:cubicBezTo>
                  <a:lnTo>
                    <a:pt x="7764" y="2745"/>
                  </a:lnTo>
                  <a:cubicBezTo>
                    <a:pt x="7799" y="2737"/>
                    <a:pt x="7834" y="2734"/>
                    <a:pt x="7868" y="2734"/>
                  </a:cubicBezTo>
                  <a:close/>
                  <a:moveTo>
                    <a:pt x="4147" y="0"/>
                  </a:moveTo>
                  <a:cubicBezTo>
                    <a:pt x="4083" y="0"/>
                    <a:pt x="4018" y="6"/>
                    <a:pt x="3954" y="18"/>
                  </a:cubicBezTo>
                  <a:cubicBezTo>
                    <a:pt x="3358" y="125"/>
                    <a:pt x="2966" y="697"/>
                    <a:pt x="3073" y="1292"/>
                  </a:cubicBezTo>
                  <a:cubicBezTo>
                    <a:pt x="3108" y="1459"/>
                    <a:pt x="3180" y="1625"/>
                    <a:pt x="3287" y="1768"/>
                  </a:cubicBezTo>
                  <a:lnTo>
                    <a:pt x="2513" y="1911"/>
                  </a:lnTo>
                  <a:cubicBezTo>
                    <a:pt x="2192" y="1971"/>
                    <a:pt x="1989" y="2280"/>
                    <a:pt x="2037" y="2602"/>
                  </a:cubicBezTo>
                  <a:lnTo>
                    <a:pt x="2096" y="2875"/>
                  </a:lnTo>
                  <a:lnTo>
                    <a:pt x="811" y="3114"/>
                  </a:lnTo>
                  <a:cubicBezTo>
                    <a:pt x="322" y="3197"/>
                    <a:pt x="1" y="3661"/>
                    <a:pt x="96" y="4149"/>
                  </a:cubicBezTo>
                  <a:lnTo>
                    <a:pt x="1668" y="12770"/>
                  </a:lnTo>
                  <a:cubicBezTo>
                    <a:pt x="1742" y="13206"/>
                    <a:pt x="2121" y="13509"/>
                    <a:pt x="2549" y="13509"/>
                  </a:cubicBezTo>
                  <a:cubicBezTo>
                    <a:pt x="2600" y="13509"/>
                    <a:pt x="2652" y="13505"/>
                    <a:pt x="2704" y="13496"/>
                  </a:cubicBezTo>
                  <a:lnTo>
                    <a:pt x="10038" y="12150"/>
                  </a:lnTo>
                  <a:cubicBezTo>
                    <a:pt x="10526" y="12067"/>
                    <a:pt x="10848" y="11603"/>
                    <a:pt x="10752" y="11115"/>
                  </a:cubicBezTo>
                  <a:lnTo>
                    <a:pt x="9181" y="2483"/>
                  </a:lnTo>
                  <a:cubicBezTo>
                    <a:pt x="9097" y="2052"/>
                    <a:pt x="8726" y="1751"/>
                    <a:pt x="8313" y="1751"/>
                  </a:cubicBezTo>
                  <a:cubicBezTo>
                    <a:pt x="8257" y="1751"/>
                    <a:pt x="8201" y="1757"/>
                    <a:pt x="8145" y="1768"/>
                  </a:cubicBezTo>
                  <a:lnTo>
                    <a:pt x="6859" y="1994"/>
                  </a:lnTo>
                  <a:lnTo>
                    <a:pt x="6811" y="1721"/>
                  </a:lnTo>
                  <a:cubicBezTo>
                    <a:pt x="6758" y="1431"/>
                    <a:pt x="6500" y="1237"/>
                    <a:pt x="6223" y="1237"/>
                  </a:cubicBezTo>
                  <a:cubicBezTo>
                    <a:pt x="6193" y="1237"/>
                    <a:pt x="6163" y="1240"/>
                    <a:pt x="6133" y="1244"/>
                  </a:cubicBezTo>
                  <a:lnTo>
                    <a:pt x="5180" y="1423"/>
                  </a:lnTo>
                  <a:cubicBezTo>
                    <a:pt x="5240" y="1244"/>
                    <a:pt x="5240" y="1066"/>
                    <a:pt x="5216" y="899"/>
                  </a:cubicBezTo>
                  <a:cubicBezTo>
                    <a:pt x="5121" y="370"/>
                    <a:pt x="4658" y="0"/>
                    <a:pt x="414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25325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3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4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77825" y="1825875"/>
              <a:ext cx="97050" cy="34050"/>
            </a:xfrm>
            <a:custGeom>
              <a:avLst/>
              <a:gdLst/>
              <a:ahLst/>
              <a:cxnLst/>
              <a:rect l="l" t="t" r="r" b="b"/>
              <a:pathLst>
                <a:path w="3882" h="1362" extrusionOk="0">
                  <a:moveTo>
                    <a:pt x="3285" y="1"/>
                  </a:moveTo>
                  <a:cubicBezTo>
                    <a:pt x="3247" y="1"/>
                    <a:pt x="3206" y="5"/>
                    <a:pt x="3163" y="15"/>
                  </a:cubicBezTo>
                  <a:lnTo>
                    <a:pt x="3151" y="15"/>
                  </a:lnTo>
                  <a:lnTo>
                    <a:pt x="556" y="492"/>
                  </a:lnTo>
                  <a:cubicBezTo>
                    <a:pt x="1" y="569"/>
                    <a:pt x="108" y="1362"/>
                    <a:pt x="599" y="1362"/>
                  </a:cubicBezTo>
                  <a:cubicBezTo>
                    <a:pt x="634" y="1362"/>
                    <a:pt x="671" y="1358"/>
                    <a:pt x="711" y="1349"/>
                  </a:cubicBezTo>
                  <a:lnTo>
                    <a:pt x="3306" y="873"/>
                  </a:lnTo>
                  <a:cubicBezTo>
                    <a:pt x="3882" y="817"/>
                    <a:pt x="3788" y="1"/>
                    <a:pt x="328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35150" y="1891150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5"/>
                    <a:pt x="1001" y="1545"/>
                  </a:cubicBezTo>
                  <a:cubicBezTo>
                    <a:pt x="1450" y="1545"/>
                    <a:pt x="1852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89125" y="18798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28" y="0"/>
                  </a:moveTo>
                  <a:cubicBezTo>
                    <a:pt x="3117" y="0"/>
                    <a:pt x="3105" y="1"/>
                    <a:pt x="3092" y="2"/>
                  </a:cubicBezTo>
                  <a:lnTo>
                    <a:pt x="497" y="478"/>
                  </a:lnTo>
                  <a:cubicBezTo>
                    <a:pt x="0" y="628"/>
                    <a:pt x="120" y="1349"/>
                    <a:pt x="605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3"/>
                  </a:lnTo>
                  <a:cubicBezTo>
                    <a:pt x="3747" y="731"/>
                    <a:pt x="3634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145575" y="1948900"/>
              <a:ext cx="46625" cy="38625"/>
            </a:xfrm>
            <a:custGeom>
              <a:avLst/>
              <a:gdLst/>
              <a:ahLst/>
              <a:cxnLst/>
              <a:rect l="l" t="t" r="r" b="b"/>
              <a:pathLst>
                <a:path w="1865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9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99250" y="1937500"/>
              <a:ext cx="94400" cy="33775"/>
            </a:xfrm>
            <a:custGeom>
              <a:avLst/>
              <a:gdLst/>
              <a:ahLst/>
              <a:cxnLst/>
              <a:rect l="l" t="t" r="r" b="b"/>
              <a:pathLst>
                <a:path w="3776" h="1351" extrusionOk="0">
                  <a:moveTo>
                    <a:pt x="3162" y="0"/>
                  </a:moveTo>
                  <a:cubicBezTo>
                    <a:pt x="3143" y="0"/>
                    <a:pt x="3124" y="1"/>
                    <a:pt x="3104" y="3"/>
                  </a:cubicBezTo>
                  <a:lnTo>
                    <a:pt x="520" y="468"/>
                  </a:lnTo>
                  <a:cubicBezTo>
                    <a:pt x="0" y="606"/>
                    <a:pt x="120" y="1351"/>
                    <a:pt x="628" y="1351"/>
                  </a:cubicBezTo>
                  <a:cubicBezTo>
                    <a:pt x="643" y="1351"/>
                    <a:pt x="659" y="1350"/>
                    <a:pt x="675" y="1349"/>
                  </a:cubicBezTo>
                  <a:lnTo>
                    <a:pt x="3271" y="872"/>
                  </a:lnTo>
                  <a:cubicBezTo>
                    <a:pt x="3776" y="735"/>
                    <a:pt x="3661" y="0"/>
                    <a:pt x="316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102125" y="21882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895" y="0"/>
                  </a:moveTo>
                  <a:cubicBezTo>
                    <a:pt x="2864" y="0"/>
                    <a:pt x="1847" y="469"/>
                    <a:pt x="1179" y="1346"/>
                  </a:cubicBezTo>
                  <a:lnTo>
                    <a:pt x="6918" y="4965"/>
                  </a:lnTo>
                  <a:cubicBezTo>
                    <a:pt x="7727" y="3394"/>
                    <a:pt x="7203" y="1465"/>
                    <a:pt x="5703" y="524"/>
                  </a:cubicBezTo>
                  <a:cubicBezTo>
                    <a:pt x="5144" y="171"/>
                    <a:pt x="4517" y="0"/>
                    <a:pt x="3895" y="0"/>
                  </a:cubicBezTo>
                  <a:close/>
                  <a:moveTo>
                    <a:pt x="774" y="1989"/>
                  </a:moveTo>
                  <a:cubicBezTo>
                    <a:pt x="0" y="3548"/>
                    <a:pt x="488" y="5477"/>
                    <a:pt x="1953" y="6418"/>
                  </a:cubicBezTo>
                  <a:cubicBezTo>
                    <a:pt x="2520" y="6774"/>
                    <a:pt x="3154" y="6945"/>
                    <a:pt x="3783" y="6945"/>
                  </a:cubicBezTo>
                  <a:cubicBezTo>
                    <a:pt x="4815" y="6945"/>
                    <a:pt x="5832" y="6482"/>
                    <a:pt x="6513" y="5608"/>
                  </a:cubicBezTo>
                  <a:lnTo>
                    <a:pt x="774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64650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20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04"/>
                  </a:lnTo>
                  <a:cubicBezTo>
                    <a:pt x="1171" y="5305"/>
                    <a:pt x="1833" y="5629"/>
                    <a:pt x="2508" y="5629"/>
                  </a:cubicBezTo>
                  <a:cubicBezTo>
                    <a:pt x="2916" y="5629"/>
                    <a:pt x="3328" y="5510"/>
                    <a:pt x="3692" y="5264"/>
                  </a:cubicBezTo>
                  <a:lnTo>
                    <a:pt x="6085" y="3644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67350" y="1756600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88" y="1"/>
                  </a:moveTo>
                  <a:cubicBezTo>
                    <a:pt x="3177" y="1"/>
                    <a:pt x="2760" y="120"/>
                    <a:pt x="2394" y="369"/>
                  </a:cubicBezTo>
                  <a:lnTo>
                    <a:pt x="1" y="1989"/>
                  </a:lnTo>
                  <a:lnTo>
                    <a:pt x="2489" y="5632"/>
                  </a:lnTo>
                  <a:lnTo>
                    <a:pt x="4882" y="4001"/>
                  </a:lnTo>
                  <a:cubicBezTo>
                    <a:pt x="5835" y="3346"/>
                    <a:pt x="6085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23" y="917"/>
                  </a:lnTo>
                  <a:cubicBezTo>
                    <a:pt x="4917" y="319"/>
                    <a:pt x="4259" y="1"/>
                    <a:pt x="358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420300" y="2105675"/>
              <a:ext cx="267925" cy="266925"/>
            </a:xfrm>
            <a:custGeom>
              <a:avLst/>
              <a:gdLst/>
              <a:ahLst/>
              <a:cxnLst/>
              <a:rect l="l" t="t" r="r" b="b"/>
              <a:pathLst>
                <a:path w="10717" h="10677" extrusionOk="0">
                  <a:moveTo>
                    <a:pt x="5017" y="1"/>
                  </a:moveTo>
                  <a:cubicBezTo>
                    <a:pt x="4832" y="1"/>
                    <a:pt x="4666" y="137"/>
                    <a:pt x="4644" y="325"/>
                  </a:cubicBezTo>
                  <a:lnTo>
                    <a:pt x="4180" y="3813"/>
                  </a:lnTo>
                  <a:lnTo>
                    <a:pt x="703" y="3349"/>
                  </a:lnTo>
                  <a:cubicBezTo>
                    <a:pt x="688" y="3347"/>
                    <a:pt x="674" y="3346"/>
                    <a:pt x="659" y="3346"/>
                  </a:cubicBezTo>
                  <a:cubicBezTo>
                    <a:pt x="474" y="3346"/>
                    <a:pt x="309" y="3483"/>
                    <a:pt x="287" y="3670"/>
                  </a:cubicBezTo>
                  <a:lnTo>
                    <a:pt x="37" y="5635"/>
                  </a:lnTo>
                  <a:cubicBezTo>
                    <a:pt x="1" y="5837"/>
                    <a:pt x="144" y="6028"/>
                    <a:pt x="346" y="6052"/>
                  </a:cubicBezTo>
                  <a:lnTo>
                    <a:pt x="3823" y="6516"/>
                  </a:lnTo>
                  <a:lnTo>
                    <a:pt x="3370" y="9993"/>
                  </a:lnTo>
                  <a:cubicBezTo>
                    <a:pt x="3335" y="10195"/>
                    <a:pt x="3477" y="10386"/>
                    <a:pt x="3692" y="10409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8" y="10677"/>
                  </a:cubicBezTo>
                  <a:cubicBezTo>
                    <a:pt x="5896" y="10677"/>
                    <a:pt x="6052" y="10542"/>
                    <a:pt x="6073" y="10350"/>
                  </a:cubicBezTo>
                  <a:lnTo>
                    <a:pt x="6537" y="6873"/>
                  </a:lnTo>
                  <a:lnTo>
                    <a:pt x="10014" y="7338"/>
                  </a:lnTo>
                  <a:cubicBezTo>
                    <a:pt x="10029" y="7339"/>
                    <a:pt x="10044" y="7340"/>
                    <a:pt x="10058" y="7340"/>
                  </a:cubicBezTo>
                  <a:cubicBezTo>
                    <a:pt x="10243" y="7340"/>
                    <a:pt x="10409" y="7204"/>
                    <a:pt x="10431" y="7016"/>
                  </a:cubicBezTo>
                  <a:lnTo>
                    <a:pt x="10693" y="5040"/>
                  </a:lnTo>
                  <a:cubicBezTo>
                    <a:pt x="10716" y="4837"/>
                    <a:pt x="10574" y="4647"/>
                    <a:pt x="10371" y="4623"/>
                  </a:cubicBezTo>
                  <a:lnTo>
                    <a:pt x="6895" y="4159"/>
                  </a:lnTo>
                  <a:lnTo>
                    <a:pt x="7347" y="682"/>
                  </a:lnTo>
                  <a:cubicBezTo>
                    <a:pt x="7383" y="480"/>
                    <a:pt x="7240" y="289"/>
                    <a:pt x="7026" y="265"/>
                  </a:cubicBezTo>
                  <a:lnTo>
                    <a:pt x="5061" y="3"/>
                  </a:lnTo>
                  <a:cubicBezTo>
                    <a:pt x="5046" y="2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077100" y="2510400"/>
              <a:ext cx="271200" cy="337175"/>
            </a:xfrm>
            <a:custGeom>
              <a:avLst/>
              <a:gdLst/>
              <a:ahLst/>
              <a:cxnLst/>
              <a:rect l="l" t="t" r="r" b="b"/>
              <a:pathLst>
                <a:path w="10848" h="13487" extrusionOk="0">
                  <a:moveTo>
                    <a:pt x="4151" y="408"/>
                  </a:moveTo>
                  <a:cubicBezTo>
                    <a:pt x="4439" y="408"/>
                    <a:pt x="4723" y="582"/>
                    <a:pt x="4775" y="971"/>
                  </a:cubicBezTo>
                  <a:cubicBezTo>
                    <a:pt x="4811" y="1162"/>
                    <a:pt x="4763" y="1364"/>
                    <a:pt x="4632" y="1507"/>
                  </a:cubicBezTo>
                  <a:lnTo>
                    <a:pt x="3835" y="1662"/>
                  </a:lnTo>
                  <a:cubicBezTo>
                    <a:pt x="3668" y="1567"/>
                    <a:pt x="3549" y="1400"/>
                    <a:pt x="3513" y="1209"/>
                  </a:cubicBezTo>
                  <a:lnTo>
                    <a:pt x="3513" y="1197"/>
                  </a:lnTo>
                  <a:cubicBezTo>
                    <a:pt x="3399" y="700"/>
                    <a:pt x="3778" y="408"/>
                    <a:pt x="4151" y="408"/>
                  </a:cubicBezTo>
                  <a:close/>
                  <a:moveTo>
                    <a:pt x="7856" y="2711"/>
                  </a:moveTo>
                  <a:cubicBezTo>
                    <a:pt x="8114" y="2711"/>
                    <a:pt x="8342" y="2899"/>
                    <a:pt x="8395" y="3162"/>
                  </a:cubicBezTo>
                  <a:lnTo>
                    <a:pt x="9788" y="10734"/>
                  </a:lnTo>
                  <a:cubicBezTo>
                    <a:pt x="9835" y="11032"/>
                    <a:pt x="9633" y="11318"/>
                    <a:pt x="9335" y="11365"/>
                  </a:cubicBezTo>
                  <a:lnTo>
                    <a:pt x="3073" y="12508"/>
                  </a:lnTo>
                  <a:cubicBezTo>
                    <a:pt x="3038" y="12515"/>
                    <a:pt x="3003" y="12519"/>
                    <a:pt x="2968" y="12519"/>
                  </a:cubicBezTo>
                  <a:cubicBezTo>
                    <a:pt x="2711" y="12519"/>
                    <a:pt x="2484" y="12330"/>
                    <a:pt x="2442" y="12068"/>
                  </a:cubicBezTo>
                  <a:lnTo>
                    <a:pt x="1061" y="4495"/>
                  </a:lnTo>
                  <a:cubicBezTo>
                    <a:pt x="1001" y="4198"/>
                    <a:pt x="1203" y="3912"/>
                    <a:pt x="1501" y="3864"/>
                  </a:cubicBezTo>
                  <a:lnTo>
                    <a:pt x="2251" y="3722"/>
                  </a:lnTo>
                  <a:cubicBezTo>
                    <a:pt x="2283" y="3932"/>
                    <a:pt x="2463" y="4087"/>
                    <a:pt x="2669" y="4087"/>
                  </a:cubicBezTo>
                  <a:cubicBezTo>
                    <a:pt x="2696" y="4087"/>
                    <a:pt x="2724" y="4084"/>
                    <a:pt x="2751" y="4079"/>
                  </a:cubicBezTo>
                  <a:lnTo>
                    <a:pt x="6668" y="3364"/>
                  </a:lnTo>
                  <a:cubicBezTo>
                    <a:pt x="6895" y="3317"/>
                    <a:pt x="7061" y="3091"/>
                    <a:pt x="7014" y="2852"/>
                  </a:cubicBezTo>
                  <a:lnTo>
                    <a:pt x="7752" y="2721"/>
                  </a:lnTo>
                  <a:cubicBezTo>
                    <a:pt x="7787" y="2714"/>
                    <a:pt x="7822" y="2711"/>
                    <a:pt x="7856" y="2711"/>
                  </a:cubicBezTo>
                  <a:close/>
                  <a:moveTo>
                    <a:pt x="4151" y="1"/>
                  </a:moveTo>
                  <a:cubicBezTo>
                    <a:pt x="4086" y="1"/>
                    <a:pt x="4020" y="7"/>
                    <a:pt x="3954" y="19"/>
                  </a:cubicBezTo>
                  <a:cubicBezTo>
                    <a:pt x="3358" y="126"/>
                    <a:pt x="2966" y="685"/>
                    <a:pt x="3073" y="1281"/>
                  </a:cubicBezTo>
                  <a:cubicBezTo>
                    <a:pt x="3108" y="1447"/>
                    <a:pt x="3180" y="1614"/>
                    <a:pt x="3287" y="1757"/>
                  </a:cubicBezTo>
                  <a:lnTo>
                    <a:pt x="2513" y="1900"/>
                  </a:lnTo>
                  <a:cubicBezTo>
                    <a:pt x="2192" y="1959"/>
                    <a:pt x="1989" y="2257"/>
                    <a:pt x="2037" y="2579"/>
                  </a:cubicBezTo>
                  <a:lnTo>
                    <a:pt x="2096" y="2864"/>
                  </a:lnTo>
                  <a:lnTo>
                    <a:pt x="811" y="3091"/>
                  </a:lnTo>
                  <a:cubicBezTo>
                    <a:pt x="322" y="3186"/>
                    <a:pt x="1" y="3650"/>
                    <a:pt x="96" y="4126"/>
                  </a:cubicBezTo>
                  <a:lnTo>
                    <a:pt x="1668" y="12758"/>
                  </a:lnTo>
                  <a:cubicBezTo>
                    <a:pt x="1742" y="13193"/>
                    <a:pt x="2119" y="13486"/>
                    <a:pt x="2545" y="13486"/>
                  </a:cubicBezTo>
                  <a:cubicBezTo>
                    <a:pt x="2597" y="13486"/>
                    <a:pt x="2650" y="13482"/>
                    <a:pt x="2704" y="13473"/>
                  </a:cubicBezTo>
                  <a:lnTo>
                    <a:pt x="10038" y="12139"/>
                  </a:lnTo>
                  <a:cubicBezTo>
                    <a:pt x="10526" y="12044"/>
                    <a:pt x="10848" y="11580"/>
                    <a:pt x="10752" y="11091"/>
                  </a:cubicBezTo>
                  <a:lnTo>
                    <a:pt x="9181" y="2459"/>
                  </a:lnTo>
                  <a:cubicBezTo>
                    <a:pt x="9096" y="2025"/>
                    <a:pt x="8718" y="1732"/>
                    <a:pt x="8300" y="1732"/>
                  </a:cubicBezTo>
                  <a:cubicBezTo>
                    <a:pt x="8249" y="1732"/>
                    <a:pt x="8197" y="1736"/>
                    <a:pt x="8145" y="1745"/>
                  </a:cubicBezTo>
                  <a:lnTo>
                    <a:pt x="6859" y="1983"/>
                  </a:lnTo>
                  <a:lnTo>
                    <a:pt x="6811" y="1709"/>
                  </a:lnTo>
                  <a:cubicBezTo>
                    <a:pt x="6758" y="1419"/>
                    <a:pt x="6500" y="1226"/>
                    <a:pt x="6223" y="1226"/>
                  </a:cubicBezTo>
                  <a:cubicBezTo>
                    <a:pt x="6193" y="1226"/>
                    <a:pt x="6163" y="1228"/>
                    <a:pt x="6133" y="1233"/>
                  </a:cubicBezTo>
                  <a:lnTo>
                    <a:pt x="5180" y="1412"/>
                  </a:lnTo>
                  <a:cubicBezTo>
                    <a:pt x="5240" y="1245"/>
                    <a:pt x="5240" y="1066"/>
                    <a:pt x="5216" y="888"/>
                  </a:cubicBezTo>
                  <a:cubicBezTo>
                    <a:pt x="5121" y="360"/>
                    <a:pt x="4661" y="1"/>
                    <a:pt x="415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125325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3" y="0"/>
                  </a:moveTo>
                  <a:cubicBezTo>
                    <a:pt x="959" y="0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4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78250" y="2620125"/>
              <a:ext cx="96200" cy="33850"/>
            </a:xfrm>
            <a:custGeom>
              <a:avLst/>
              <a:gdLst/>
              <a:ahLst/>
              <a:cxnLst/>
              <a:rect l="l" t="t" r="r" b="b"/>
              <a:pathLst>
                <a:path w="3848" h="1354" extrusionOk="0">
                  <a:moveTo>
                    <a:pt x="3250" y="0"/>
                  </a:moveTo>
                  <a:cubicBezTo>
                    <a:pt x="3217" y="0"/>
                    <a:pt x="3183" y="4"/>
                    <a:pt x="3146" y="11"/>
                  </a:cubicBezTo>
                  <a:lnTo>
                    <a:pt x="3134" y="11"/>
                  </a:lnTo>
                  <a:lnTo>
                    <a:pt x="539" y="487"/>
                  </a:lnTo>
                  <a:cubicBezTo>
                    <a:pt x="1" y="588"/>
                    <a:pt x="106" y="1354"/>
                    <a:pt x="597" y="1354"/>
                  </a:cubicBezTo>
                  <a:cubicBezTo>
                    <a:pt x="628" y="1354"/>
                    <a:pt x="660" y="1351"/>
                    <a:pt x="694" y="1345"/>
                  </a:cubicBezTo>
                  <a:lnTo>
                    <a:pt x="3289" y="868"/>
                  </a:lnTo>
                  <a:cubicBezTo>
                    <a:pt x="3847" y="790"/>
                    <a:pt x="3746" y="0"/>
                    <a:pt x="325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135150" y="2685525"/>
              <a:ext cx="46325" cy="38700"/>
            </a:xfrm>
            <a:custGeom>
              <a:avLst/>
              <a:gdLst/>
              <a:ahLst/>
              <a:cxnLst/>
              <a:rect l="l" t="t" r="r" b="b"/>
              <a:pathLst>
                <a:path w="1853" h="1548" extrusionOk="0">
                  <a:moveTo>
                    <a:pt x="1015" y="0"/>
                  </a:moveTo>
                  <a:cubicBezTo>
                    <a:pt x="967" y="0"/>
                    <a:pt x="919" y="5"/>
                    <a:pt x="870" y="15"/>
                  </a:cubicBezTo>
                  <a:cubicBezTo>
                    <a:pt x="191" y="122"/>
                    <a:pt x="1" y="1015"/>
                    <a:pt x="560" y="1408"/>
                  </a:cubicBezTo>
                  <a:cubicBezTo>
                    <a:pt x="701" y="1505"/>
                    <a:pt x="853" y="1548"/>
                    <a:pt x="1000" y="1548"/>
                  </a:cubicBezTo>
                  <a:cubicBezTo>
                    <a:pt x="1449" y="1548"/>
                    <a:pt x="1852" y="1145"/>
                    <a:pt x="1763" y="634"/>
                  </a:cubicBezTo>
                  <a:cubicBezTo>
                    <a:pt x="1700" y="266"/>
                    <a:pt x="1377" y="0"/>
                    <a:pt x="101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89125" y="2673950"/>
              <a:ext cx="93700" cy="33725"/>
            </a:xfrm>
            <a:custGeom>
              <a:avLst/>
              <a:gdLst/>
              <a:ahLst/>
              <a:cxnLst/>
              <a:rect l="l" t="t" r="r" b="b"/>
              <a:pathLst>
                <a:path w="3748" h="1349" extrusionOk="0">
                  <a:moveTo>
                    <a:pt x="3128" y="0"/>
                  </a:moveTo>
                  <a:cubicBezTo>
                    <a:pt x="3117" y="0"/>
                    <a:pt x="3105" y="1"/>
                    <a:pt x="3092" y="1"/>
                  </a:cubicBezTo>
                  <a:lnTo>
                    <a:pt x="497" y="478"/>
                  </a:lnTo>
                  <a:cubicBezTo>
                    <a:pt x="0" y="628"/>
                    <a:pt x="120" y="1349"/>
                    <a:pt x="605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2"/>
                  </a:lnTo>
                  <a:cubicBezTo>
                    <a:pt x="3747" y="731"/>
                    <a:pt x="3634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145575" y="2743050"/>
              <a:ext cx="46625" cy="38625"/>
            </a:xfrm>
            <a:custGeom>
              <a:avLst/>
              <a:gdLst/>
              <a:ahLst/>
              <a:cxnLst/>
              <a:rect l="l" t="t" r="r" b="b"/>
              <a:pathLst>
                <a:path w="1865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191" y="131"/>
                    <a:pt x="0" y="1012"/>
                    <a:pt x="572" y="1404"/>
                  </a:cubicBezTo>
                  <a:cubicBezTo>
                    <a:pt x="710" y="1501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8"/>
                    <a:pt x="1379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199050" y="2731600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80" y="1"/>
                  </a:moveTo>
                  <a:cubicBezTo>
                    <a:pt x="3158" y="1"/>
                    <a:pt x="3136" y="2"/>
                    <a:pt x="3112" y="5"/>
                  </a:cubicBezTo>
                  <a:lnTo>
                    <a:pt x="528" y="469"/>
                  </a:lnTo>
                  <a:cubicBezTo>
                    <a:pt x="0" y="607"/>
                    <a:pt x="114" y="1354"/>
                    <a:pt x="625" y="1354"/>
                  </a:cubicBezTo>
                  <a:cubicBezTo>
                    <a:pt x="644" y="1354"/>
                    <a:pt x="663" y="1353"/>
                    <a:pt x="683" y="1351"/>
                  </a:cubicBezTo>
                  <a:lnTo>
                    <a:pt x="3279" y="874"/>
                  </a:lnTo>
                  <a:cubicBezTo>
                    <a:pt x="3792" y="749"/>
                    <a:pt x="3682" y="1"/>
                    <a:pt x="3180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100925" y="2982275"/>
              <a:ext cx="194400" cy="174225"/>
            </a:xfrm>
            <a:custGeom>
              <a:avLst/>
              <a:gdLst/>
              <a:ahLst/>
              <a:cxnLst/>
              <a:rect l="l" t="t" r="r" b="b"/>
              <a:pathLst>
                <a:path w="7776" h="6969" extrusionOk="0">
                  <a:moveTo>
                    <a:pt x="3935" y="0"/>
                  </a:moveTo>
                  <a:cubicBezTo>
                    <a:pt x="2906" y="0"/>
                    <a:pt x="1894" y="467"/>
                    <a:pt x="1227" y="1349"/>
                  </a:cubicBezTo>
                  <a:lnTo>
                    <a:pt x="6966" y="4968"/>
                  </a:lnTo>
                  <a:cubicBezTo>
                    <a:pt x="7775" y="3396"/>
                    <a:pt x="7251" y="1468"/>
                    <a:pt x="5751" y="527"/>
                  </a:cubicBezTo>
                  <a:cubicBezTo>
                    <a:pt x="5189" y="172"/>
                    <a:pt x="4559" y="0"/>
                    <a:pt x="3935" y="0"/>
                  </a:cubicBezTo>
                  <a:close/>
                  <a:moveTo>
                    <a:pt x="822" y="1992"/>
                  </a:moveTo>
                  <a:lnTo>
                    <a:pt x="822" y="1992"/>
                  </a:lnTo>
                  <a:cubicBezTo>
                    <a:pt x="0" y="3563"/>
                    <a:pt x="524" y="5492"/>
                    <a:pt x="2024" y="6444"/>
                  </a:cubicBezTo>
                  <a:cubicBezTo>
                    <a:pt x="2584" y="6798"/>
                    <a:pt x="3213" y="6968"/>
                    <a:pt x="3836" y="6968"/>
                  </a:cubicBezTo>
                  <a:cubicBezTo>
                    <a:pt x="4871" y="6968"/>
                    <a:pt x="5892" y="6500"/>
                    <a:pt x="6561" y="5623"/>
                  </a:cubicBezTo>
                  <a:lnTo>
                    <a:pt x="822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64650" y="260907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20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16"/>
                  </a:lnTo>
                  <a:cubicBezTo>
                    <a:pt x="1170" y="5308"/>
                    <a:pt x="1831" y="5629"/>
                    <a:pt x="2505" y="5629"/>
                  </a:cubicBezTo>
                  <a:cubicBezTo>
                    <a:pt x="2914" y="5629"/>
                    <a:pt x="3327" y="5511"/>
                    <a:pt x="3692" y="5263"/>
                  </a:cubicBezTo>
                  <a:lnTo>
                    <a:pt x="6085" y="3644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567350" y="255055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7" y="0"/>
                  </a:moveTo>
                  <a:cubicBezTo>
                    <a:pt x="3169" y="0"/>
                    <a:pt x="2757" y="119"/>
                    <a:pt x="2394" y="365"/>
                  </a:cubicBezTo>
                  <a:lnTo>
                    <a:pt x="1" y="1996"/>
                  </a:lnTo>
                  <a:lnTo>
                    <a:pt x="2489" y="5640"/>
                  </a:lnTo>
                  <a:lnTo>
                    <a:pt x="4882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20300" y="2899825"/>
              <a:ext cx="267925" cy="266925"/>
            </a:xfrm>
            <a:custGeom>
              <a:avLst/>
              <a:gdLst/>
              <a:ahLst/>
              <a:cxnLst/>
              <a:rect l="l" t="t" r="r" b="b"/>
              <a:pathLst>
                <a:path w="10717" h="10677" extrusionOk="0">
                  <a:moveTo>
                    <a:pt x="5017" y="1"/>
                  </a:moveTo>
                  <a:cubicBezTo>
                    <a:pt x="4832" y="1"/>
                    <a:pt x="4666" y="137"/>
                    <a:pt x="4644" y="325"/>
                  </a:cubicBezTo>
                  <a:lnTo>
                    <a:pt x="4180" y="3801"/>
                  </a:lnTo>
                  <a:lnTo>
                    <a:pt x="703" y="3349"/>
                  </a:lnTo>
                  <a:cubicBezTo>
                    <a:pt x="682" y="3345"/>
                    <a:pt x="662" y="3343"/>
                    <a:pt x="641" y="3343"/>
                  </a:cubicBezTo>
                  <a:cubicBezTo>
                    <a:pt x="463" y="3343"/>
                    <a:pt x="308" y="3478"/>
                    <a:pt x="287" y="3670"/>
                  </a:cubicBezTo>
                  <a:lnTo>
                    <a:pt x="37" y="5647"/>
                  </a:lnTo>
                  <a:cubicBezTo>
                    <a:pt x="1" y="5849"/>
                    <a:pt x="144" y="6028"/>
                    <a:pt x="346" y="6063"/>
                  </a:cubicBezTo>
                  <a:lnTo>
                    <a:pt x="3823" y="6516"/>
                  </a:lnTo>
                  <a:lnTo>
                    <a:pt x="3370" y="10004"/>
                  </a:lnTo>
                  <a:cubicBezTo>
                    <a:pt x="3335" y="10207"/>
                    <a:pt x="3477" y="10385"/>
                    <a:pt x="3692" y="10421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9" y="10677"/>
                  </a:cubicBezTo>
                  <a:cubicBezTo>
                    <a:pt x="5896" y="10677"/>
                    <a:pt x="6052" y="10543"/>
                    <a:pt x="6073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9" y="7339"/>
                    <a:pt x="10044" y="7340"/>
                    <a:pt x="10058" y="7340"/>
                  </a:cubicBezTo>
                  <a:cubicBezTo>
                    <a:pt x="10243" y="7340"/>
                    <a:pt x="10409" y="7204"/>
                    <a:pt x="10431" y="7016"/>
                  </a:cubicBezTo>
                  <a:lnTo>
                    <a:pt x="10693" y="5039"/>
                  </a:lnTo>
                  <a:cubicBezTo>
                    <a:pt x="10716" y="4837"/>
                    <a:pt x="10574" y="4647"/>
                    <a:pt x="10371" y="4623"/>
                  </a:cubicBezTo>
                  <a:lnTo>
                    <a:pt x="6895" y="4158"/>
                  </a:lnTo>
                  <a:lnTo>
                    <a:pt x="7347" y="682"/>
                  </a:lnTo>
                  <a:cubicBezTo>
                    <a:pt x="7383" y="479"/>
                    <a:pt x="7240" y="289"/>
                    <a:pt x="7026" y="265"/>
                  </a:cubicBezTo>
                  <a:lnTo>
                    <a:pt x="5061" y="3"/>
                  </a:lnTo>
                  <a:cubicBezTo>
                    <a:pt x="5046" y="1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77100" y="3304550"/>
              <a:ext cx="271200" cy="337750"/>
            </a:xfrm>
            <a:custGeom>
              <a:avLst/>
              <a:gdLst/>
              <a:ahLst/>
              <a:cxnLst/>
              <a:rect l="l" t="t" r="r" b="b"/>
              <a:pathLst>
                <a:path w="10848" h="13510" extrusionOk="0">
                  <a:moveTo>
                    <a:pt x="4157" y="412"/>
                  </a:moveTo>
                  <a:cubicBezTo>
                    <a:pt x="4443" y="412"/>
                    <a:pt x="4724" y="585"/>
                    <a:pt x="4775" y="971"/>
                  </a:cubicBezTo>
                  <a:cubicBezTo>
                    <a:pt x="4811" y="1173"/>
                    <a:pt x="4763" y="1364"/>
                    <a:pt x="4632" y="1519"/>
                  </a:cubicBezTo>
                  <a:lnTo>
                    <a:pt x="3835" y="1662"/>
                  </a:lnTo>
                  <a:cubicBezTo>
                    <a:pt x="3668" y="1566"/>
                    <a:pt x="3549" y="1400"/>
                    <a:pt x="3513" y="1209"/>
                  </a:cubicBezTo>
                  <a:cubicBezTo>
                    <a:pt x="3398" y="709"/>
                    <a:pt x="3782" y="412"/>
                    <a:pt x="4157" y="412"/>
                  </a:cubicBezTo>
                  <a:close/>
                  <a:moveTo>
                    <a:pt x="7861" y="2722"/>
                  </a:moveTo>
                  <a:cubicBezTo>
                    <a:pt x="8117" y="2722"/>
                    <a:pt x="8343" y="2901"/>
                    <a:pt x="8395" y="3162"/>
                  </a:cubicBezTo>
                  <a:lnTo>
                    <a:pt x="9788" y="10746"/>
                  </a:lnTo>
                  <a:cubicBezTo>
                    <a:pt x="9835" y="11044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42" y="12525"/>
                    <a:pt x="3012" y="12527"/>
                    <a:pt x="2982" y="12527"/>
                  </a:cubicBezTo>
                  <a:cubicBezTo>
                    <a:pt x="2719" y="12527"/>
                    <a:pt x="2484" y="12345"/>
                    <a:pt x="2442" y="12068"/>
                  </a:cubicBezTo>
                  <a:lnTo>
                    <a:pt x="1061" y="4507"/>
                  </a:lnTo>
                  <a:cubicBezTo>
                    <a:pt x="1001" y="4210"/>
                    <a:pt x="1203" y="3924"/>
                    <a:pt x="1501" y="3864"/>
                  </a:cubicBezTo>
                  <a:lnTo>
                    <a:pt x="2251" y="3733"/>
                  </a:lnTo>
                  <a:cubicBezTo>
                    <a:pt x="2283" y="3942"/>
                    <a:pt x="2461" y="4087"/>
                    <a:pt x="2665" y="4087"/>
                  </a:cubicBezTo>
                  <a:cubicBezTo>
                    <a:pt x="2693" y="4087"/>
                    <a:pt x="2722" y="4084"/>
                    <a:pt x="2751" y="4079"/>
                  </a:cubicBezTo>
                  <a:lnTo>
                    <a:pt x="6668" y="3376"/>
                  </a:lnTo>
                  <a:cubicBezTo>
                    <a:pt x="6895" y="3328"/>
                    <a:pt x="7061" y="3102"/>
                    <a:pt x="7014" y="2864"/>
                  </a:cubicBezTo>
                  <a:lnTo>
                    <a:pt x="7752" y="2733"/>
                  </a:lnTo>
                  <a:cubicBezTo>
                    <a:pt x="7789" y="2726"/>
                    <a:pt x="7825" y="2722"/>
                    <a:pt x="7861" y="2722"/>
                  </a:cubicBezTo>
                  <a:close/>
                  <a:moveTo>
                    <a:pt x="4147" y="1"/>
                  </a:moveTo>
                  <a:cubicBezTo>
                    <a:pt x="4083" y="1"/>
                    <a:pt x="4018" y="7"/>
                    <a:pt x="3954" y="19"/>
                  </a:cubicBezTo>
                  <a:cubicBezTo>
                    <a:pt x="3358" y="126"/>
                    <a:pt x="2966" y="697"/>
                    <a:pt x="3073" y="1281"/>
                  </a:cubicBezTo>
                  <a:cubicBezTo>
                    <a:pt x="3108" y="1459"/>
                    <a:pt x="3180" y="1626"/>
                    <a:pt x="3287" y="1757"/>
                  </a:cubicBezTo>
                  <a:lnTo>
                    <a:pt x="2513" y="1912"/>
                  </a:lnTo>
                  <a:cubicBezTo>
                    <a:pt x="2192" y="1971"/>
                    <a:pt x="1989" y="2281"/>
                    <a:pt x="2037" y="2590"/>
                  </a:cubicBezTo>
                  <a:lnTo>
                    <a:pt x="2096" y="2876"/>
                  </a:lnTo>
                  <a:lnTo>
                    <a:pt x="811" y="3102"/>
                  </a:lnTo>
                  <a:cubicBezTo>
                    <a:pt x="322" y="3197"/>
                    <a:pt x="1" y="3662"/>
                    <a:pt x="96" y="4150"/>
                  </a:cubicBezTo>
                  <a:lnTo>
                    <a:pt x="1668" y="12770"/>
                  </a:lnTo>
                  <a:cubicBezTo>
                    <a:pt x="1742" y="13206"/>
                    <a:pt x="2121" y="13510"/>
                    <a:pt x="2549" y="13510"/>
                  </a:cubicBezTo>
                  <a:cubicBezTo>
                    <a:pt x="2600" y="13510"/>
                    <a:pt x="2652" y="13505"/>
                    <a:pt x="2704" y="13496"/>
                  </a:cubicBezTo>
                  <a:lnTo>
                    <a:pt x="10038" y="12151"/>
                  </a:lnTo>
                  <a:cubicBezTo>
                    <a:pt x="10526" y="12056"/>
                    <a:pt x="10848" y="11591"/>
                    <a:pt x="10752" y="11115"/>
                  </a:cubicBezTo>
                  <a:lnTo>
                    <a:pt x="9181" y="2483"/>
                  </a:lnTo>
                  <a:cubicBezTo>
                    <a:pt x="9096" y="2047"/>
                    <a:pt x="8716" y="1744"/>
                    <a:pt x="8296" y="1744"/>
                  </a:cubicBezTo>
                  <a:cubicBezTo>
                    <a:pt x="8246" y="1744"/>
                    <a:pt x="8195" y="1748"/>
                    <a:pt x="8145" y="1757"/>
                  </a:cubicBezTo>
                  <a:lnTo>
                    <a:pt x="6859" y="1995"/>
                  </a:lnTo>
                  <a:lnTo>
                    <a:pt x="6811" y="1721"/>
                  </a:lnTo>
                  <a:cubicBezTo>
                    <a:pt x="6758" y="1436"/>
                    <a:pt x="6509" y="1235"/>
                    <a:pt x="6237" y="1235"/>
                  </a:cubicBezTo>
                  <a:cubicBezTo>
                    <a:pt x="6202" y="1235"/>
                    <a:pt x="6167" y="1238"/>
                    <a:pt x="6133" y="1245"/>
                  </a:cubicBezTo>
                  <a:lnTo>
                    <a:pt x="5180" y="1412"/>
                  </a:lnTo>
                  <a:cubicBezTo>
                    <a:pt x="5240" y="1245"/>
                    <a:pt x="5240" y="1066"/>
                    <a:pt x="5216" y="900"/>
                  </a:cubicBezTo>
                  <a:cubicBezTo>
                    <a:pt x="5121" y="370"/>
                    <a:pt x="4658" y="1"/>
                    <a:pt x="414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125325" y="3425775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6" y="1"/>
                  </a:moveTo>
                  <a:cubicBezTo>
                    <a:pt x="968" y="1"/>
                    <a:pt x="919" y="6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1" y="1505"/>
                    <a:pt x="854" y="1549"/>
                    <a:pt x="1002" y="1549"/>
                  </a:cubicBezTo>
                  <a:cubicBezTo>
                    <a:pt x="1454" y="1549"/>
                    <a:pt x="1861" y="1146"/>
                    <a:pt x="1763" y="634"/>
                  </a:cubicBezTo>
                  <a:cubicBezTo>
                    <a:pt x="1700" y="267"/>
                    <a:pt x="1377" y="1"/>
                    <a:pt x="101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177850" y="3414175"/>
              <a:ext cx="97025" cy="34050"/>
            </a:xfrm>
            <a:custGeom>
              <a:avLst/>
              <a:gdLst/>
              <a:ahLst/>
              <a:cxnLst/>
              <a:rect l="l" t="t" r="r" b="b"/>
              <a:pathLst>
                <a:path w="3881" h="1362" extrusionOk="0">
                  <a:moveTo>
                    <a:pt x="3284" y="0"/>
                  </a:moveTo>
                  <a:cubicBezTo>
                    <a:pt x="3246" y="0"/>
                    <a:pt x="3205" y="5"/>
                    <a:pt x="3162" y="15"/>
                  </a:cubicBezTo>
                  <a:lnTo>
                    <a:pt x="3150" y="15"/>
                  </a:lnTo>
                  <a:lnTo>
                    <a:pt x="555" y="491"/>
                  </a:lnTo>
                  <a:cubicBezTo>
                    <a:pt x="0" y="580"/>
                    <a:pt x="107" y="1362"/>
                    <a:pt x="596" y="1362"/>
                  </a:cubicBezTo>
                  <a:cubicBezTo>
                    <a:pt x="632" y="1362"/>
                    <a:pt x="670" y="1357"/>
                    <a:pt x="710" y="1349"/>
                  </a:cubicBezTo>
                  <a:lnTo>
                    <a:pt x="3305" y="872"/>
                  </a:lnTo>
                  <a:cubicBezTo>
                    <a:pt x="3881" y="817"/>
                    <a:pt x="3787" y="0"/>
                    <a:pt x="328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135150" y="3479650"/>
              <a:ext cx="46325" cy="38725"/>
            </a:xfrm>
            <a:custGeom>
              <a:avLst/>
              <a:gdLst/>
              <a:ahLst/>
              <a:cxnLst/>
              <a:rect l="l" t="t" r="r" b="b"/>
              <a:pathLst>
                <a:path w="1853" h="1549" extrusionOk="0">
                  <a:moveTo>
                    <a:pt x="1015" y="1"/>
                  </a:moveTo>
                  <a:cubicBezTo>
                    <a:pt x="967" y="1"/>
                    <a:pt x="919" y="6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1" y="1505"/>
                    <a:pt x="853" y="1549"/>
                    <a:pt x="1000" y="1549"/>
                  </a:cubicBezTo>
                  <a:cubicBezTo>
                    <a:pt x="1449" y="1549"/>
                    <a:pt x="1852" y="1146"/>
                    <a:pt x="1763" y="635"/>
                  </a:cubicBezTo>
                  <a:cubicBezTo>
                    <a:pt x="1700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189025" y="346835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4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1" y="467"/>
                  </a:lnTo>
                  <a:cubicBezTo>
                    <a:pt x="0" y="619"/>
                    <a:pt x="125" y="1350"/>
                    <a:pt x="620" y="1350"/>
                  </a:cubicBezTo>
                  <a:cubicBezTo>
                    <a:pt x="632" y="1350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48" y="722"/>
                    <a:pt x="3639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45575" y="35371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8" y="1546"/>
                  </a:cubicBezTo>
                  <a:cubicBezTo>
                    <a:pt x="1455" y="1546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199250" y="3525775"/>
              <a:ext cx="94400" cy="33800"/>
            </a:xfrm>
            <a:custGeom>
              <a:avLst/>
              <a:gdLst/>
              <a:ahLst/>
              <a:cxnLst/>
              <a:rect l="l" t="t" r="r" b="b"/>
              <a:pathLst>
                <a:path w="3776" h="1352" extrusionOk="0">
                  <a:moveTo>
                    <a:pt x="3162" y="1"/>
                  </a:moveTo>
                  <a:cubicBezTo>
                    <a:pt x="3143" y="1"/>
                    <a:pt x="3124" y="2"/>
                    <a:pt x="3104" y="4"/>
                  </a:cubicBezTo>
                  <a:lnTo>
                    <a:pt x="520" y="480"/>
                  </a:lnTo>
                  <a:cubicBezTo>
                    <a:pt x="1" y="619"/>
                    <a:pt x="120" y="1351"/>
                    <a:pt x="627" y="1351"/>
                  </a:cubicBezTo>
                  <a:cubicBezTo>
                    <a:pt x="643" y="1351"/>
                    <a:pt x="659" y="1351"/>
                    <a:pt x="675" y="1349"/>
                  </a:cubicBezTo>
                  <a:lnTo>
                    <a:pt x="3271" y="873"/>
                  </a:lnTo>
                  <a:cubicBezTo>
                    <a:pt x="3776" y="735"/>
                    <a:pt x="3661" y="1"/>
                    <a:pt x="316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02125" y="3776475"/>
              <a:ext cx="193200" cy="173675"/>
            </a:xfrm>
            <a:custGeom>
              <a:avLst/>
              <a:gdLst/>
              <a:ahLst/>
              <a:cxnLst/>
              <a:rect l="l" t="t" r="r" b="b"/>
              <a:pathLst>
                <a:path w="7728" h="6947" extrusionOk="0">
                  <a:moveTo>
                    <a:pt x="3895" y="1"/>
                  </a:moveTo>
                  <a:cubicBezTo>
                    <a:pt x="2864" y="1"/>
                    <a:pt x="1847" y="470"/>
                    <a:pt x="1179" y="1346"/>
                  </a:cubicBezTo>
                  <a:lnTo>
                    <a:pt x="6918" y="4978"/>
                  </a:lnTo>
                  <a:cubicBezTo>
                    <a:pt x="7727" y="3406"/>
                    <a:pt x="7203" y="1477"/>
                    <a:pt x="5703" y="525"/>
                  </a:cubicBezTo>
                  <a:cubicBezTo>
                    <a:pt x="5144" y="171"/>
                    <a:pt x="4517" y="1"/>
                    <a:pt x="3895" y="1"/>
                  </a:cubicBezTo>
                  <a:close/>
                  <a:moveTo>
                    <a:pt x="774" y="1989"/>
                  </a:moveTo>
                  <a:cubicBezTo>
                    <a:pt x="0" y="3561"/>
                    <a:pt x="488" y="5478"/>
                    <a:pt x="1953" y="6418"/>
                  </a:cubicBezTo>
                  <a:cubicBezTo>
                    <a:pt x="2521" y="6775"/>
                    <a:pt x="3157" y="6947"/>
                    <a:pt x="3786" y="6947"/>
                  </a:cubicBezTo>
                  <a:cubicBezTo>
                    <a:pt x="4817" y="6947"/>
                    <a:pt x="5833" y="6486"/>
                    <a:pt x="6513" y="5621"/>
                  </a:cubicBezTo>
                  <a:lnTo>
                    <a:pt x="774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64650" y="3403225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620" y="1"/>
                  </a:moveTo>
                  <a:lnTo>
                    <a:pt x="1215" y="1632"/>
                  </a:lnTo>
                  <a:cubicBezTo>
                    <a:pt x="251" y="2275"/>
                    <a:pt x="1" y="3584"/>
                    <a:pt x="656" y="4549"/>
                  </a:cubicBezTo>
                  <a:lnTo>
                    <a:pt x="763" y="4715"/>
                  </a:lnTo>
                  <a:cubicBezTo>
                    <a:pt x="1172" y="5311"/>
                    <a:pt x="1837" y="5632"/>
                    <a:pt x="2514" y="5632"/>
                  </a:cubicBezTo>
                  <a:cubicBezTo>
                    <a:pt x="2920" y="5632"/>
                    <a:pt x="3330" y="5516"/>
                    <a:pt x="3692" y="5275"/>
                  </a:cubicBezTo>
                  <a:lnTo>
                    <a:pt x="6085" y="3644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67350" y="33447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7" y="0"/>
                  </a:moveTo>
                  <a:cubicBezTo>
                    <a:pt x="3169" y="0"/>
                    <a:pt x="2757" y="118"/>
                    <a:pt x="2394" y="365"/>
                  </a:cubicBezTo>
                  <a:lnTo>
                    <a:pt x="1" y="1996"/>
                  </a:lnTo>
                  <a:lnTo>
                    <a:pt x="2489" y="5640"/>
                  </a:lnTo>
                  <a:lnTo>
                    <a:pt x="4882" y="4008"/>
                  </a:lnTo>
                  <a:cubicBezTo>
                    <a:pt x="5835" y="3354"/>
                    <a:pt x="6085" y="2044"/>
                    <a:pt x="5430" y="1091"/>
                  </a:cubicBezTo>
                  <a:lnTo>
                    <a:pt x="5323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420300" y="3693975"/>
              <a:ext cx="267925" cy="267150"/>
            </a:xfrm>
            <a:custGeom>
              <a:avLst/>
              <a:gdLst/>
              <a:ahLst/>
              <a:cxnLst/>
              <a:rect l="l" t="t" r="r" b="b"/>
              <a:pathLst>
                <a:path w="10717" h="10686" extrusionOk="0">
                  <a:moveTo>
                    <a:pt x="5017" y="0"/>
                  </a:moveTo>
                  <a:cubicBezTo>
                    <a:pt x="4832" y="0"/>
                    <a:pt x="4666" y="137"/>
                    <a:pt x="4644" y="324"/>
                  </a:cubicBezTo>
                  <a:lnTo>
                    <a:pt x="4180" y="3813"/>
                  </a:lnTo>
                  <a:lnTo>
                    <a:pt x="703" y="3349"/>
                  </a:lnTo>
                  <a:cubicBezTo>
                    <a:pt x="688" y="3347"/>
                    <a:pt x="674" y="3346"/>
                    <a:pt x="659" y="3346"/>
                  </a:cubicBezTo>
                  <a:cubicBezTo>
                    <a:pt x="474" y="3346"/>
                    <a:pt x="309" y="3482"/>
                    <a:pt x="287" y="3670"/>
                  </a:cubicBezTo>
                  <a:lnTo>
                    <a:pt x="37" y="5647"/>
                  </a:lnTo>
                  <a:cubicBezTo>
                    <a:pt x="1" y="5849"/>
                    <a:pt x="144" y="6028"/>
                    <a:pt x="346" y="6063"/>
                  </a:cubicBezTo>
                  <a:lnTo>
                    <a:pt x="3823" y="6528"/>
                  </a:lnTo>
                  <a:lnTo>
                    <a:pt x="3370" y="10004"/>
                  </a:lnTo>
                  <a:cubicBezTo>
                    <a:pt x="3335" y="10207"/>
                    <a:pt x="3477" y="10397"/>
                    <a:pt x="3692" y="10421"/>
                  </a:cubicBezTo>
                  <a:lnTo>
                    <a:pt x="5656" y="10683"/>
                  </a:lnTo>
                  <a:cubicBezTo>
                    <a:pt x="5671" y="10685"/>
                    <a:pt x="5686" y="10685"/>
                    <a:pt x="5700" y="10685"/>
                  </a:cubicBezTo>
                  <a:cubicBezTo>
                    <a:pt x="5886" y="10685"/>
                    <a:pt x="6051" y="10549"/>
                    <a:pt x="6073" y="10361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9" y="7339"/>
                    <a:pt x="10044" y="7340"/>
                    <a:pt x="10058" y="7340"/>
                  </a:cubicBezTo>
                  <a:cubicBezTo>
                    <a:pt x="10243" y="7340"/>
                    <a:pt x="10409" y="7203"/>
                    <a:pt x="10431" y="7016"/>
                  </a:cubicBezTo>
                  <a:lnTo>
                    <a:pt x="10693" y="5039"/>
                  </a:lnTo>
                  <a:cubicBezTo>
                    <a:pt x="10716" y="4837"/>
                    <a:pt x="10574" y="4646"/>
                    <a:pt x="10371" y="4623"/>
                  </a:cubicBezTo>
                  <a:lnTo>
                    <a:pt x="6895" y="4170"/>
                  </a:lnTo>
                  <a:lnTo>
                    <a:pt x="7347" y="682"/>
                  </a:lnTo>
                  <a:cubicBezTo>
                    <a:pt x="7383" y="479"/>
                    <a:pt x="7240" y="301"/>
                    <a:pt x="7026" y="265"/>
                  </a:cubicBezTo>
                  <a:lnTo>
                    <a:pt x="5061" y="3"/>
                  </a:lnTo>
                  <a:cubicBezTo>
                    <a:pt x="5046" y="1"/>
                    <a:pt x="5031" y="0"/>
                    <a:pt x="501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077100" y="4098700"/>
              <a:ext cx="271200" cy="337450"/>
            </a:xfrm>
            <a:custGeom>
              <a:avLst/>
              <a:gdLst/>
              <a:ahLst/>
              <a:cxnLst/>
              <a:rect l="l" t="t" r="r" b="b"/>
              <a:pathLst>
                <a:path w="10848" h="13498" extrusionOk="0">
                  <a:moveTo>
                    <a:pt x="4157" y="412"/>
                  </a:moveTo>
                  <a:cubicBezTo>
                    <a:pt x="4443" y="412"/>
                    <a:pt x="4724" y="585"/>
                    <a:pt x="4775" y="971"/>
                  </a:cubicBezTo>
                  <a:cubicBezTo>
                    <a:pt x="4811" y="1161"/>
                    <a:pt x="4763" y="1364"/>
                    <a:pt x="4632" y="1519"/>
                  </a:cubicBezTo>
                  <a:lnTo>
                    <a:pt x="3835" y="1661"/>
                  </a:lnTo>
                  <a:cubicBezTo>
                    <a:pt x="3668" y="1566"/>
                    <a:pt x="3549" y="1411"/>
                    <a:pt x="3513" y="1221"/>
                  </a:cubicBezTo>
                  <a:lnTo>
                    <a:pt x="3513" y="1209"/>
                  </a:lnTo>
                  <a:cubicBezTo>
                    <a:pt x="3398" y="709"/>
                    <a:pt x="3782" y="412"/>
                    <a:pt x="4157" y="412"/>
                  </a:cubicBezTo>
                  <a:close/>
                  <a:moveTo>
                    <a:pt x="7856" y="2723"/>
                  </a:moveTo>
                  <a:cubicBezTo>
                    <a:pt x="8114" y="2723"/>
                    <a:pt x="8342" y="2911"/>
                    <a:pt x="8395" y="3173"/>
                  </a:cubicBezTo>
                  <a:lnTo>
                    <a:pt x="9788" y="10734"/>
                  </a:lnTo>
                  <a:cubicBezTo>
                    <a:pt x="9835" y="11043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42" y="12525"/>
                    <a:pt x="3012" y="12527"/>
                    <a:pt x="2981" y="12527"/>
                  </a:cubicBezTo>
                  <a:cubicBezTo>
                    <a:pt x="2719" y="12527"/>
                    <a:pt x="2484" y="12346"/>
                    <a:pt x="2442" y="12079"/>
                  </a:cubicBezTo>
                  <a:lnTo>
                    <a:pt x="1061" y="4507"/>
                  </a:lnTo>
                  <a:cubicBezTo>
                    <a:pt x="1001" y="4209"/>
                    <a:pt x="1203" y="3924"/>
                    <a:pt x="1501" y="3876"/>
                  </a:cubicBezTo>
                  <a:lnTo>
                    <a:pt x="2251" y="3745"/>
                  </a:lnTo>
                  <a:cubicBezTo>
                    <a:pt x="2283" y="3945"/>
                    <a:pt x="2463" y="4098"/>
                    <a:pt x="2669" y="4098"/>
                  </a:cubicBezTo>
                  <a:cubicBezTo>
                    <a:pt x="2696" y="4098"/>
                    <a:pt x="2724" y="4096"/>
                    <a:pt x="2751" y="4090"/>
                  </a:cubicBezTo>
                  <a:lnTo>
                    <a:pt x="6668" y="3376"/>
                  </a:lnTo>
                  <a:cubicBezTo>
                    <a:pt x="6895" y="3328"/>
                    <a:pt x="7061" y="3102"/>
                    <a:pt x="7014" y="2864"/>
                  </a:cubicBezTo>
                  <a:lnTo>
                    <a:pt x="7752" y="2733"/>
                  </a:lnTo>
                  <a:cubicBezTo>
                    <a:pt x="7787" y="2726"/>
                    <a:pt x="7822" y="2723"/>
                    <a:pt x="7856" y="2723"/>
                  </a:cubicBezTo>
                  <a:close/>
                  <a:moveTo>
                    <a:pt x="4147" y="1"/>
                  </a:moveTo>
                  <a:cubicBezTo>
                    <a:pt x="4083" y="1"/>
                    <a:pt x="4019" y="6"/>
                    <a:pt x="3954" y="18"/>
                  </a:cubicBezTo>
                  <a:cubicBezTo>
                    <a:pt x="3358" y="125"/>
                    <a:pt x="2966" y="697"/>
                    <a:pt x="3073" y="1280"/>
                  </a:cubicBezTo>
                  <a:cubicBezTo>
                    <a:pt x="3108" y="1459"/>
                    <a:pt x="3180" y="1614"/>
                    <a:pt x="3287" y="1757"/>
                  </a:cubicBezTo>
                  <a:lnTo>
                    <a:pt x="2513" y="1900"/>
                  </a:lnTo>
                  <a:cubicBezTo>
                    <a:pt x="2192" y="1959"/>
                    <a:pt x="1989" y="2269"/>
                    <a:pt x="2037" y="2578"/>
                  </a:cubicBezTo>
                  <a:lnTo>
                    <a:pt x="2096" y="2864"/>
                  </a:lnTo>
                  <a:lnTo>
                    <a:pt x="811" y="3102"/>
                  </a:lnTo>
                  <a:cubicBezTo>
                    <a:pt x="322" y="3185"/>
                    <a:pt x="1" y="3650"/>
                    <a:pt x="96" y="4138"/>
                  </a:cubicBezTo>
                  <a:lnTo>
                    <a:pt x="1668" y="12770"/>
                  </a:lnTo>
                  <a:cubicBezTo>
                    <a:pt x="1742" y="13195"/>
                    <a:pt x="2121" y="13497"/>
                    <a:pt x="2549" y="13497"/>
                  </a:cubicBezTo>
                  <a:cubicBezTo>
                    <a:pt x="2600" y="13497"/>
                    <a:pt x="2652" y="13493"/>
                    <a:pt x="2704" y="13484"/>
                  </a:cubicBezTo>
                  <a:lnTo>
                    <a:pt x="10038" y="12139"/>
                  </a:lnTo>
                  <a:cubicBezTo>
                    <a:pt x="10526" y="12056"/>
                    <a:pt x="10848" y="11579"/>
                    <a:pt x="10752" y="11103"/>
                  </a:cubicBezTo>
                  <a:lnTo>
                    <a:pt x="9181" y="2471"/>
                  </a:lnTo>
                  <a:cubicBezTo>
                    <a:pt x="9097" y="2041"/>
                    <a:pt x="8726" y="1740"/>
                    <a:pt x="8313" y="1740"/>
                  </a:cubicBezTo>
                  <a:cubicBezTo>
                    <a:pt x="8257" y="1740"/>
                    <a:pt x="8201" y="1745"/>
                    <a:pt x="8145" y="1757"/>
                  </a:cubicBezTo>
                  <a:lnTo>
                    <a:pt x="6859" y="1995"/>
                  </a:lnTo>
                  <a:lnTo>
                    <a:pt x="6811" y="1709"/>
                  </a:lnTo>
                  <a:cubicBezTo>
                    <a:pt x="6757" y="1428"/>
                    <a:pt x="6498" y="1226"/>
                    <a:pt x="6219" y="1226"/>
                  </a:cubicBezTo>
                  <a:cubicBezTo>
                    <a:pt x="6191" y="1226"/>
                    <a:pt x="6162" y="1228"/>
                    <a:pt x="6133" y="1233"/>
                  </a:cubicBezTo>
                  <a:lnTo>
                    <a:pt x="5180" y="1411"/>
                  </a:lnTo>
                  <a:cubicBezTo>
                    <a:pt x="5240" y="1245"/>
                    <a:pt x="5240" y="1066"/>
                    <a:pt x="5216" y="887"/>
                  </a:cubicBezTo>
                  <a:cubicBezTo>
                    <a:pt x="5121" y="369"/>
                    <a:pt x="4658" y="1"/>
                    <a:pt x="414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125325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3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4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178250" y="4208650"/>
              <a:ext cx="96125" cy="33625"/>
            </a:xfrm>
            <a:custGeom>
              <a:avLst/>
              <a:gdLst/>
              <a:ahLst/>
              <a:cxnLst/>
              <a:rect l="l" t="t" r="r" b="b"/>
              <a:pathLst>
                <a:path w="3845" h="1345" extrusionOk="0">
                  <a:moveTo>
                    <a:pt x="3258" y="1"/>
                  </a:moveTo>
                  <a:cubicBezTo>
                    <a:pt x="3223" y="1"/>
                    <a:pt x="3186" y="5"/>
                    <a:pt x="3146" y="14"/>
                  </a:cubicBezTo>
                  <a:lnTo>
                    <a:pt x="3134" y="14"/>
                  </a:lnTo>
                  <a:lnTo>
                    <a:pt x="539" y="478"/>
                  </a:lnTo>
                  <a:cubicBezTo>
                    <a:pt x="1" y="579"/>
                    <a:pt x="106" y="1345"/>
                    <a:pt x="597" y="1345"/>
                  </a:cubicBezTo>
                  <a:cubicBezTo>
                    <a:pt x="628" y="1345"/>
                    <a:pt x="660" y="1342"/>
                    <a:pt x="694" y="1335"/>
                  </a:cubicBezTo>
                  <a:lnTo>
                    <a:pt x="3289" y="871"/>
                  </a:lnTo>
                  <a:cubicBezTo>
                    <a:pt x="3844" y="793"/>
                    <a:pt x="3747" y="1"/>
                    <a:pt x="325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135150" y="4273875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2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3" y="1546"/>
                    <a:pt x="1000" y="1546"/>
                  </a:cubicBezTo>
                  <a:cubicBezTo>
                    <a:pt x="1449" y="1546"/>
                    <a:pt x="1852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89025" y="42625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4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1" y="467"/>
                  </a:lnTo>
                  <a:cubicBezTo>
                    <a:pt x="0" y="618"/>
                    <a:pt x="125" y="1349"/>
                    <a:pt x="620" y="1349"/>
                  </a:cubicBezTo>
                  <a:cubicBezTo>
                    <a:pt x="632" y="1349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48" y="722"/>
                    <a:pt x="3639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45575" y="4331350"/>
              <a:ext cx="46625" cy="38925"/>
            </a:xfrm>
            <a:custGeom>
              <a:avLst/>
              <a:gdLst/>
              <a:ahLst/>
              <a:cxnLst/>
              <a:rect l="l" t="t" r="r" b="b"/>
              <a:pathLst>
                <a:path w="1865" h="1557" extrusionOk="0">
                  <a:moveTo>
                    <a:pt x="1010" y="0"/>
                  </a:moveTo>
                  <a:cubicBezTo>
                    <a:pt x="967" y="0"/>
                    <a:pt x="924" y="4"/>
                    <a:pt x="881" y="11"/>
                  </a:cubicBezTo>
                  <a:cubicBezTo>
                    <a:pt x="191" y="130"/>
                    <a:pt x="0" y="1011"/>
                    <a:pt x="572" y="1416"/>
                  </a:cubicBezTo>
                  <a:cubicBezTo>
                    <a:pt x="710" y="1513"/>
                    <a:pt x="860" y="1556"/>
                    <a:pt x="1007" y="1556"/>
                  </a:cubicBezTo>
                  <a:cubicBezTo>
                    <a:pt x="1454" y="1556"/>
                    <a:pt x="1864" y="1153"/>
                    <a:pt x="1774" y="642"/>
                  </a:cubicBezTo>
                  <a:cubicBezTo>
                    <a:pt x="1700" y="268"/>
                    <a:pt x="1376" y="0"/>
                    <a:pt x="101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199125" y="4319900"/>
              <a:ext cx="94725" cy="33875"/>
            </a:xfrm>
            <a:custGeom>
              <a:avLst/>
              <a:gdLst/>
              <a:ahLst/>
              <a:cxnLst/>
              <a:rect l="l" t="t" r="r" b="b"/>
              <a:pathLst>
                <a:path w="3789" h="1355" extrusionOk="0">
                  <a:moveTo>
                    <a:pt x="3177" y="0"/>
                  </a:moveTo>
                  <a:cubicBezTo>
                    <a:pt x="3155" y="0"/>
                    <a:pt x="3133" y="2"/>
                    <a:pt x="3109" y="5"/>
                  </a:cubicBezTo>
                  <a:lnTo>
                    <a:pt x="525" y="481"/>
                  </a:lnTo>
                  <a:cubicBezTo>
                    <a:pt x="1" y="606"/>
                    <a:pt x="110" y="1355"/>
                    <a:pt x="612" y="1355"/>
                  </a:cubicBezTo>
                  <a:cubicBezTo>
                    <a:pt x="634" y="1355"/>
                    <a:pt x="657" y="1353"/>
                    <a:pt x="680" y="1350"/>
                  </a:cubicBezTo>
                  <a:lnTo>
                    <a:pt x="3276" y="886"/>
                  </a:lnTo>
                  <a:cubicBezTo>
                    <a:pt x="3789" y="749"/>
                    <a:pt x="3679" y="0"/>
                    <a:pt x="31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00925" y="4570700"/>
              <a:ext cx="194400" cy="174075"/>
            </a:xfrm>
            <a:custGeom>
              <a:avLst/>
              <a:gdLst/>
              <a:ahLst/>
              <a:cxnLst/>
              <a:rect l="l" t="t" r="r" b="b"/>
              <a:pathLst>
                <a:path w="7776" h="6963" extrusionOk="0">
                  <a:moveTo>
                    <a:pt x="3934" y="1"/>
                  </a:moveTo>
                  <a:cubicBezTo>
                    <a:pt x="2906" y="1"/>
                    <a:pt x="1893" y="469"/>
                    <a:pt x="1227" y="1343"/>
                  </a:cubicBezTo>
                  <a:lnTo>
                    <a:pt x="6966" y="4975"/>
                  </a:lnTo>
                  <a:cubicBezTo>
                    <a:pt x="7775" y="3403"/>
                    <a:pt x="7251" y="1474"/>
                    <a:pt x="5751" y="534"/>
                  </a:cubicBezTo>
                  <a:cubicBezTo>
                    <a:pt x="5189" y="174"/>
                    <a:pt x="4558" y="1"/>
                    <a:pt x="3934" y="1"/>
                  </a:cubicBezTo>
                  <a:close/>
                  <a:moveTo>
                    <a:pt x="822" y="1986"/>
                  </a:moveTo>
                  <a:lnTo>
                    <a:pt x="822" y="1986"/>
                  </a:lnTo>
                  <a:cubicBezTo>
                    <a:pt x="0" y="3558"/>
                    <a:pt x="524" y="5498"/>
                    <a:pt x="2024" y="6439"/>
                  </a:cubicBezTo>
                  <a:cubicBezTo>
                    <a:pt x="2584" y="6793"/>
                    <a:pt x="3213" y="6963"/>
                    <a:pt x="3836" y="6963"/>
                  </a:cubicBezTo>
                  <a:cubicBezTo>
                    <a:pt x="4871" y="6963"/>
                    <a:pt x="5892" y="6494"/>
                    <a:pt x="6561" y="5618"/>
                  </a:cubicBezTo>
                  <a:lnTo>
                    <a:pt x="822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64650" y="4197375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20" y="0"/>
                  </a:moveTo>
                  <a:lnTo>
                    <a:pt x="1215" y="1632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2"/>
                    <a:pt x="3692" y="5275"/>
                  </a:cubicBezTo>
                  <a:lnTo>
                    <a:pt x="6085" y="3644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67350" y="4138825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77" y="1"/>
                  </a:moveTo>
                  <a:cubicBezTo>
                    <a:pt x="3169" y="1"/>
                    <a:pt x="2757" y="119"/>
                    <a:pt x="2394" y="366"/>
                  </a:cubicBezTo>
                  <a:lnTo>
                    <a:pt x="1" y="1997"/>
                  </a:lnTo>
                  <a:lnTo>
                    <a:pt x="2489" y="5640"/>
                  </a:lnTo>
                  <a:lnTo>
                    <a:pt x="4882" y="4009"/>
                  </a:lnTo>
                  <a:cubicBezTo>
                    <a:pt x="5835" y="3354"/>
                    <a:pt x="6085" y="2045"/>
                    <a:pt x="5430" y="1092"/>
                  </a:cubicBezTo>
                  <a:lnTo>
                    <a:pt x="5323" y="926"/>
                  </a:lnTo>
                  <a:cubicBezTo>
                    <a:pt x="4914" y="325"/>
                    <a:pt x="4252" y="1"/>
                    <a:pt x="357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420300" y="4488350"/>
              <a:ext cx="267925" cy="266925"/>
            </a:xfrm>
            <a:custGeom>
              <a:avLst/>
              <a:gdLst/>
              <a:ahLst/>
              <a:cxnLst/>
              <a:rect l="l" t="t" r="r" b="b"/>
              <a:pathLst>
                <a:path w="10717" h="10677" extrusionOk="0">
                  <a:moveTo>
                    <a:pt x="4999" y="0"/>
                  </a:moveTo>
                  <a:cubicBezTo>
                    <a:pt x="4821" y="0"/>
                    <a:pt x="4666" y="135"/>
                    <a:pt x="4644" y="327"/>
                  </a:cubicBezTo>
                  <a:lnTo>
                    <a:pt x="4180" y="3804"/>
                  </a:lnTo>
                  <a:lnTo>
                    <a:pt x="703" y="3339"/>
                  </a:lnTo>
                  <a:cubicBezTo>
                    <a:pt x="688" y="3338"/>
                    <a:pt x="674" y="3337"/>
                    <a:pt x="659" y="3337"/>
                  </a:cubicBezTo>
                  <a:cubicBezTo>
                    <a:pt x="474" y="3337"/>
                    <a:pt x="309" y="3473"/>
                    <a:pt x="287" y="3661"/>
                  </a:cubicBezTo>
                  <a:lnTo>
                    <a:pt x="25" y="5637"/>
                  </a:lnTo>
                  <a:cubicBezTo>
                    <a:pt x="1" y="5840"/>
                    <a:pt x="144" y="6030"/>
                    <a:pt x="346" y="6054"/>
                  </a:cubicBezTo>
                  <a:lnTo>
                    <a:pt x="3823" y="6518"/>
                  </a:lnTo>
                  <a:lnTo>
                    <a:pt x="3370" y="9995"/>
                  </a:lnTo>
                  <a:cubicBezTo>
                    <a:pt x="3335" y="10197"/>
                    <a:pt x="3477" y="10388"/>
                    <a:pt x="3692" y="10412"/>
                  </a:cubicBezTo>
                  <a:lnTo>
                    <a:pt x="5656" y="10674"/>
                  </a:lnTo>
                  <a:cubicBezTo>
                    <a:pt x="5671" y="10675"/>
                    <a:pt x="5686" y="10676"/>
                    <a:pt x="5700" y="10676"/>
                  </a:cubicBezTo>
                  <a:cubicBezTo>
                    <a:pt x="5886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4" y="7331"/>
                    <a:pt x="10053" y="7333"/>
                    <a:pt x="10073" y="7333"/>
                  </a:cubicBezTo>
                  <a:cubicBezTo>
                    <a:pt x="10252" y="7333"/>
                    <a:pt x="10409" y="7189"/>
                    <a:pt x="10431" y="7007"/>
                  </a:cubicBezTo>
                  <a:lnTo>
                    <a:pt x="10693" y="5042"/>
                  </a:lnTo>
                  <a:cubicBezTo>
                    <a:pt x="10716" y="4828"/>
                    <a:pt x="10574" y="4649"/>
                    <a:pt x="10371" y="4613"/>
                  </a:cubicBezTo>
                  <a:lnTo>
                    <a:pt x="6895" y="4161"/>
                  </a:lnTo>
                  <a:lnTo>
                    <a:pt x="7347" y="684"/>
                  </a:lnTo>
                  <a:cubicBezTo>
                    <a:pt x="7383" y="482"/>
                    <a:pt x="7240" y="291"/>
                    <a:pt x="7026" y="256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282975" y="921250"/>
              <a:ext cx="271175" cy="338025"/>
            </a:xfrm>
            <a:custGeom>
              <a:avLst/>
              <a:gdLst/>
              <a:ahLst/>
              <a:cxnLst/>
              <a:rect l="l" t="t" r="r" b="b"/>
              <a:pathLst>
                <a:path w="10847" h="13521" extrusionOk="0">
                  <a:moveTo>
                    <a:pt x="4151" y="435"/>
                  </a:moveTo>
                  <a:cubicBezTo>
                    <a:pt x="4440" y="435"/>
                    <a:pt x="4723" y="607"/>
                    <a:pt x="4774" y="994"/>
                  </a:cubicBezTo>
                  <a:cubicBezTo>
                    <a:pt x="4810" y="1196"/>
                    <a:pt x="4751" y="1387"/>
                    <a:pt x="4632" y="1541"/>
                  </a:cubicBezTo>
                  <a:lnTo>
                    <a:pt x="3834" y="1684"/>
                  </a:lnTo>
                  <a:cubicBezTo>
                    <a:pt x="3667" y="1589"/>
                    <a:pt x="3548" y="1422"/>
                    <a:pt x="3512" y="1232"/>
                  </a:cubicBezTo>
                  <a:lnTo>
                    <a:pt x="3500" y="1232"/>
                  </a:lnTo>
                  <a:cubicBezTo>
                    <a:pt x="3386" y="732"/>
                    <a:pt x="3773" y="435"/>
                    <a:pt x="4151" y="435"/>
                  </a:cubicBezTo>
                  <a:close/>
                  <a:moveTo>
                    <a:pt x="7854" y="2749"/>
                  </a:moveTo>
                  <a:cubicBezTo>
                    <a:pt x="8117" y="2749"/>
                    <a:pt x="8351" y="2930"/>
                    <a:pt x="8394" y="3208"/>
                  </a:cubicBezTo>
                  <a:lnTo>
                    <a:pt x="9787" y="10769"/>
                  </a:lnTo>
                  <a:cubicBezTo>
                    <a:pt x="9835" y="11066"/>
                    <a:pt x="9644" y="11340"/>
                    <a:pt x="9346" y="11400"/>
                  </a:cubicBezTo>
                  <a:lnTo>
                    <a:pt x="3084" y="12543"/>
                  </a:lnTo>
                  <a:cubicBezTo>
                    <a:pt x="3049" y="12550"/>
                    <a:pt x="3014" y="12553"/>
                    <a:pt x="2979" y="12553"/>
                  </a:cubicBezTo>
                  <a:cubicBezTo>
                    <a:pt x="2722" y="12553"/>
                    <a:pt x="2493" y="12365"/>
                    <a:pt x="2441" y="12102"/>
                  </a:cubicBezTo>
                  <a:lnTo>
                    <a:pt x="1060" y="4530"/>
                  </a:lnTo>
                  <a:cubicBezTo>
                    <a:pt x="1012" y="4232"/>
                    <a:pt x="1203" y="3958"/>
                    <a:pt x="1512" y="3899"/>
                  </a:cubicBezTo>
                  <a:lnTo>
                    <a:pt x="2250" y="3768"/>
                  </a:lnTo>
                  <a:cubicBezTo>
                    <a:pt x="2292" y="3977"/>
                    <a:pt x="2472" y="4122"/>
                    <a:pt x="2676" y="4122"/>
                  </a:cubicBezTo>
                  <a:cubicBezTo>
                    <a:pt x="2704" y="4122"/>
                    <a:pt x="2733" y="4119"/>
                    <a:pt x="2762" y="4113"/>
                  </a:cubicBezTo>
                  <a:lnTo>
                    <a:pt x="6668" y="3399"/>
                  </a:lnTo>
                  <a:cubicBezTo>
                    <a:pt x="6906" y="3363"/>
                    <a:pt x="7060" y="3125"/>
                    <a:pt x="7025" y="2899"/>
                  </a:cubicBezTo>
                  <a:lnTo>
                    <a:pt x="7763" y="2756"/>
                  </a:lnTo>
                  <a:cubicBezTo>
                    <a:pt x="7793" y="2751"/>
                    <a:pt x="7824" y="2749"/>
                    <a:pt x="7854" y="2749"/>
                  </a:cubicBezTo>
                  <a:close/>
                  <a:moveTo>
                    <a:pt x="4133" y="0"/>
                  </a:moveTo>
                  <a:cubicBezTo>
                    <a:pt x="4070" y="0"/>
                    <a:pt x="4005" y="6"/>
                    <a:pt x="3941" y="17"/>
                  </a:cubicBezTo>
                  <a:cubicBezTo>
                    <a:pt x="3346" y="136"/>
                    <a:pt x="2953" y="708"/>
                    <a:pt x="3072" y="1303"/>
                  </a:cubicBezTo>
                  <a:cubicBezTo>
                    <a:pt x="3108" y="1482"/>
                    <a:pt x="3179" y="1637"/>
                    <a:pt x="3286" y="1779"/>
                  </a:cubicBezTo>
                  <a:lnTo>
                    <a:pt x="2512" y="1934"/>
                  </a:lnTo>
                  <a:cubicBezTo>
                    <a:pt x="2191" y="1994"/>
                    <a:pt x="1988" y="2291"/>
                    <a:pt x="2036" y="2613"/>
                  </a:cubicBezTo>
                  <a:lnTo>
                    <a:pt x="2096" y="2899"/>
                  </a:lnTo>
                  <a:lnTo>
                    <a:pt x="798" y="3125"/>
                  </a:lnTo>
                  <a:cubicBezTo>
                    <a:pt x="322" y="3208"/>
                    <a:pt x="0" y="3673"/>
                    <a:pt x="83" y="4149"/>
                  </a:cubicBezTo>
                  <a:lnTo>
                    <a:pt x="1667" y="12781"/>
                  </a:lnTo>
                  <a:cubicBezTo>
                    <a:pt x="1741" y="13217"/>
                    <a:pt x="2120" y="13520"/>
                    <a:pt x="2548" y="13520"/>
                  </a:cubicBezTo>
                  <a:cubicBezTo>
                    <a:pt x="2599" y="13520"/>
                    <a:pt x="2651" y="13516"/>
                    <a:pt x="2703" y="13507"/>
                  </a:cubicBezTo>
                  <a:lnTo>
                    <a:pt x="10037" y="12162"/>
                  </a:lnTo>
                  <a:cubicBezTo>
                    <a:pt x="10525" y="12066"/>
                    <a:pt x="10847" y="11602"/>
                    <a:pt x="10763" y="11126"/>
                  </a:cubicBezTo>
                  <a:lnTo>
                    <a:pt x="9180" y="2494"/>
                  </a:lnTo>
                  <a:cubicBezTo>
                    <a:pt x="9106" y="2064"/>
                    <a:pt x="8737" y="1763"/>
                    <a:pt x="8316" y="1763"/>
                  </a:cubicBezTo>
                  <a:cubicBezTo>
                    <a:pt x="8259" y="1763"/>
                    <a:pt x="8202" y="1768"/>
                    <a:pt x="8144" y="1779"/>
                  </a:cubicBezTo>
                  <a:lnTo>
                    <a:pt x="6858" y="2018"/>
                  </a:lnTo>
                  <a:lnTo>
                    <a:pt x="6810" y="1744"/>
                  </a:lnTo>
                  <a:cubicBezTo>
                    <a:pt x="6758" y="1458"/>
                    <a:pt x="6508" y="1258"/>
                    <a:pt x="6228" y="1258"/>
                  </a:cubicBezTo>
                  <a:cubicBezTo>
                    <a:pt x="6192" y="1258"/>
                    <a:pt x="6156" y="1261"/>
                    <a:pt x="6120" y="1268"/>
                  </a:cubicBezTo>
                  <a:lnTo>
                    <a:pt x="5179" y="1434"/>
                  </a:lnTo>
                  <a:cubicBezTo>
                    <a:pt x="5227" y="1268"/>
                    <a:pt x="5239" y="1089"/>
                    <a:pt x="5215" y="922"/>
                  </a:cubicBezTo>
                  <a:cubicBezTo>
                    <a:pt x="5119" y="381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31175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5" y="1"/>
                  </a:moveTo>
                  <a:cubicBezTo>
                    <a:pt x="967" y="1"/>
                    <a:pt x="919" y="5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0" y="1504"/>
                    <a:pt x="851" y="1547"/>
                    <a:pt x="998" y="1547"/>
                  </a:cubicBezTo>
                  <a:cubicBezTo>
                    <a:pt x="1451" y="1547"/>
                    <a:pt x="1862" y="1138"/>
                    <a:pt x="1763" y="634"/>
                  </a:cubicBezTo>
                  <a:cubicBezTo>
                    <a:pt x="1689" y="266"/>
                    <a:pt x="1375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383600" y="1031875"/>
              <a:ext cx="96200" cy="33850"/>
            </a:xfrm>
            <a:custGeom>
              <a:avLst/>
              <a:gdLst/>
              <a:ahLst/>
              <a:cxnLst/>
              <a:rect l="l" t="t" r="r" b="b"/>
              <a:pathLst>
                <a:path w="3848" h="1354" extrusionOk="0">
                  <a:moveTo>
                    <a:pt x="3239" y="0"/>
                  </a:moveTo>
                  <a:cubicBezTo>
                    <a:pt x="3208" y="0"/>
                    <a:pt x="3176" y="3"/>
                    <a:pt x="3143" y="10"/>
                  </a:cubicBezTo>
                  <a:lnTo>
                    <a:pt x="3155" y="10"/>
                  </a:lnTo>
                  <a:lnTo>
                    <a:pt x="559" y="486"/>
                  </a:lnTo>
                  <a:cubicBezTo>
                    <a:pt x="0" y="553"/>
                    <a:pt x="102" y="1354"/>
                    <a:pt x="609" y="1354"/>
                  </a:cubicBezTo>
                  <a:cubicBezTo>
                    <a:pt x="642" y="1354"/>
                    <a:pt x="677" y="1350"/>
                    <a:pt x="714" y="1343"/>
                  </a:cubicBezTo>
                  <a:lnTo>
                    <a:pt x="3309" y="867"/>
                  </a:lnTo>
                  <a:cubicBezTo>
                    <a:pt x="3847" y="766"/>
                    <a:pt x="3731" y="0"/>
                    <a:pt x="323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341000" y="1097000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3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3" y="1545"/>
                    <a:pt x="1000" y="1545"/>
                  </a:cubicBezTo>
                  <a:cubicBezTo>
                    <a:pt x="1449" y="1545"/>
                    <a:pt x="1853" y="1142"/>
                    <a:pt x="1763" y="631"/>
                  </a:cubicBezTo>
                  <a:cubicBezTo>
                    <a:pt x="1699" y="259"/>
                    <a:pt x="1369" y="1"/>
                    <a:pt x="100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394875" y="1085650"/>
              <a:ext cx="94100" cy="33725"/>
            </a:xfrm>
            <a:custGeom>
              <a:avLst/>
              <a:gdLst/>
              <a:ahLst/>
              <a:cxnLst/>
              <a:rect l="l" t="t" r="r" b="b"/>
              <a:pathLst>
                <a:path w="3764" h="1349" extrusionOk="0">
                  <a:moveTo>
                    <a:pt x="3133" y="0"/>
                  </a:moveTo>
                  <a:cubicBezTo>
                    <a:pt x="3121" y="0"/>
                    <a:pt x="3109" y="1"/>
                    <a:pt x="3096" y="2"/>
                  </a:cubicBezTo>
                  <a:lnTo>
                    <a:pt x="501" y="478"/>
                  </a:lnTo>
                  <a:cubicBezTo>
                    <a:pt x="1" y="618"/>
                    <a:pt x="126" y="1348"/>
                    <a:pt x="620" y="1348"/>
                  </a:cubicBezTo>
                  <a:cubicBezTo>
                    <a:pt x="632" y="1348"/>
                    <a:pt x="644" y="1348"/>
                    <a:pt x="656" y="1347"/>
                  </a:cubicBezTo>
                  <a:lnTo>
                    <a:pt x="3251" y="871"/>
                  </a:lnTo>
                  <a:cubicBezTo>
                    <a:pt x="3763" y="731"/>
                    <a:pt x="3638" y="0"/>
                    <a:pt x="3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351425" y="1154450"/>
              <a:ext cx="46550" cy="38900"/>
            </a:xfrm>
            <a:custGeom>
              <a:avLst/>
              <a:gdLst/>
              <a:ahLst/>
              <a:cxnLst/>
              <a:rect l="l" t="t" r="r" b="b"/>
              <a:pathLst>
                <a:path w="1862" h="155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72" y="1417"/>
                  </a:cubicBezTo>
                  <a:cubicBezTo>
                    <a:pt x="709" y="1513"/>
                    <a:pt x="857" y="1556"/>
                    <a:pt x="1002" y="1556"/>
                  </a:cubicBezTo>
                  <a:cubicBezTo>
                    <a:pt x="1451" y="1556"/>
                    <a:pt x="1862" y="1147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404875" y="1143050"/>
              <a:ext cx="94900" cy="34125"/>
            </a:xfrm>
            <a:custGeom>
              <a:avLst/>
              <a:gdLst/>
              <a:ahLst/>
              <a:cxnLst/>
              <a:rect l="l" t="t" r="r" b="b"/>
              <a:pathLst>
                <a:path w="3796" h="1365" extrusionOk="0">
                  <a:moveTo>
                    <a:pt x="3172" y="0"/>
                  </a:moveTo>
                  <a:cubicBezTo>
                    <a:pt x="3153" y="0"/>
                    <a:pt x="3133" y="1"/>
                    <a:pt x="3113" y="4"/>
                  </a:cubicBezTo>
                  <a:lnTo>
                    <a:pt x="518" y="480"/>
                  </a:lnTo>
                  <a:cubicBezTo>
                    <a:pt x="1" y="606"/>
                    <a:pt x="115" y="1364"/>
                    <a:pt x="626" y="1364"/>
                  </a:cubicBezTo>
                  <a:cubicBezTo>
                    <a:pt x="645" y="1364"/>
                    <a:pt x="664" y="1363"/>
                    <a:pt x="684" y="1361"/>
                  </a:cubicBezTo>
                  <a:lnTo>
                    <a:pt x="3268" y="885"/>
                  </a:lnTo>
                  <a:cubicBezTo>
                    <a:pt x="3796" y="747"/>
                    <a:pt x="3682" y="0"/>
                    <a:pt x="317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306775" y="1393750"/>
              <a:ext cx="194400" cy="174150"/>
            </a:xfrm>
            <a:custGeom>
              <a:avLst/>
              <a:gdLst/>
              <a:ahLst/>
              <a:cxnLst/>
              <a:rect l="l" t="t" r="r" b="b"/>
              <a:pathLst>
                <a:path w="7776" h="6966" extrusionOk="0">
                  <a:moveTo>
                    <a:pt x="3943" y="1"/>
                  </a:moveTo>
                  <a:cubicBezTo>
                    <a:pt x="2906" y="1"/>
                    <a:pt x="1888" y="469"/>
                    <a:pt x="1227" y="1346"/>
                  </a:cubicBezTo>
                  <a:lnTo>
                    <a:pt x="6966" y="4977"/>
                  </a:lnTo>
                  <a:cubicBezTo>
                    <a:pt x="7775" y="3406"/>
                    <a:pt x="7251" y="1477"/>
                    <a:pt x="5763" y="525"/>
                  </a:cubicBezTo>
                  <a:cubicBezTo>
                    <a:pt x="5199" y="171"/>
                    <a:pt x="4568" y="1"/>
                    <a:pt x="3943" y="1"/>
                  </a:cubicBezTo>
                  <a:close/>
                  <a:moveTo>
                    <a:pt x="822" y="2001"/>
                  </a:moveTo>
                  <a:cubicBezTo>
                    <a:pt x="1" y="3561"/>
                    <a:pt x="524" y="5489"/>
                    <a:pt x="2025" y="6442"/>
                  </a:cubicBezTo>
                  <a:cubicBezTo>
                    <a:pt x="2584" y="6796"/>
                    <a:pt x="3211" y="6966"/>
                    <a:pt x="3833" y="6966"/>
                  </a:cubicBezTo>
                  <a:cubicBezTo>
                    <a:pt x="4864" y="6966"/>
                    <a:pt x="5880" y="6497"/>
                    <a:pt x="6549" y="5620"/>
                  </a:cubicBezTo>
                  <a:lnTo>
                    <a:pt x="822" y="200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670500" y="1020500"/>
              <a:ext cx="152150" cy="141000"/>
            </a:xfrm>
            <a:custGeom>
              <a:avLst/>
              <a:gdLst/>
              <a:ahLst/>
              <a:cxnLst/>
              <a:rect l="l" t="t" r="r" b="b"/>
              <a:pathLst>
                <a:path w="6086" h="5640" extrusionOk="0">
                  <a:moveTo>
                    <a:pt x="3609" y="0"/>
                  </a:moveTo>
                  <a:lnTo>
                    <a:pt x="1215" y="1631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4" y="5640"/>
                    <a:pt x="2508" y="5640"/>
                  </a:cubicBezTo>
                  <a:cubicBezTo>
                    <a:pt x="2916" y="5640"/>
                    <a:pt x="3329" y="5521"/>
                    <a:pt x="3692" y="5275"/>
                  </a:cubicBezTo>
                  <a:lnTo>
                    <a:pt x="6085" y="3644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773200" y="962250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80" y="1"/>
                  </a:moveTo>
                  <a:cubicBezTo>
                    <a:pt x="3174" y="1"/>
                    <a:pt x="2765" y="119"/>
                    <a:pt x="2406" y="366"/>
                  </a:cubicBezTo>
                  <a:lnTo>
                    <a:pt x="1" y="1985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1"/>
                    <a:pt x="3580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625875" y="1311750"/>
              <a:ext cx="268200" cy="266650"/>
            </a:xfrm>
            <a:custGeom>
              <a:avLst/>
              <a:gdLst/>
              <a:ahLst/>
              <a:cxnLst/>
              <a:rect l="l" t="t" r="r" b="b"/>
              <a:pathLst>
                <a:path w="10728" h="10666" extrusionOk="0">
                  <a:moveTo>
                    <a:pt x="5007" y="1"/>
                  </a:moveTo>
                  <a:cubicBezTo>
                    <a:pt x="4823" y="1"/>
                    <a:pt x="4677" y="136"/>
                    <a:pt x="4655" y="328"/>
                  </a:cubicBezTo>
                  <a:lnTo>
                    <a:pt x="4191" y="3805"/>
                  </a:lnTo>
                  <a:lnTo>
                    <a:pt x="714" y="3340"/>
                  </a:lnTo>
                  <a:cubicBezTo>
                    <a:pt x="699" y="3338"/>
                    <a:pt x="683" y="3338"/>
                    <a:pt x="668" y="3338"/>
                  </a:cubicBezTo>
                  <a:cubicBezTo>
                    <a:pt x="475" y="3338"/>
                    <a:pt x="320" y="3474"/>
                    <a:pt x="298" y="3662"/>
                  </a:cubicBezTo>
                  <a:lnTo>
                    <a:pt x="36" y="5638"/>
                  </a:lnTo>
                  <a:cubicBezTo>
                    <a:pt x="0" y="5840"/>
                    <a:pt x="143" y="6031"/>
                    <a:pt x="357" y="6055"/>
                  </a:cubicBezTo>
                  <a:lnTo>
                    <a:pt x="357" y="6043"/>
                  </a:lnTo>
                  <a:lnTo>
                    <a:pt x="3834" y="6507"/>
                  </a:lnTo>
                  <a:lnTo>
                    <a:pt x="3370" y="9984"/>
                  </a:lnTo>
                  <a:cubicBezTo>
                    <a:pt x="3346" y="10186"/>
                    <a:pt x="3489" y="10377"/>
                    <a:pt x="3691" y="10401"/>
                  </a:cubicBezTo>
                  <a:lnTo>
                    <a:pt x="5667" y="10663"/>
                  </a:lnTo>
                  <a:cubicBezTo>
                    <a:pt x="5682" y="10664"/>
                    <a:pt x="5697" y="10665"/>
                    <a:pt x="5712" y="10665"/>
                  </a:cubicBezTo>
                  <a:cubicBezTo>
                    <a:pt x="5897" y="10665"/>
                    <a:pt x="6062" y="10529"/>
                    <a:pt x="6084" y="10341"/>
                  </a:cubicBezTo>
                  <a:lnTo>
                    <a:pt x="6548" y="6864"/>
                  </a:lnTo>
                  <a:lnTo>
                    <a:pt x="10025" y="7329"/>
                  </a:lnTo>
                  <a:cubicBezTo>
                    <a:pt x="10040" y="7331"/>
                    <a:pt x="10055" y="7331"/>
                    <a:pt x="10069" y="7331"/>
                  </a:cubicBezTo>
                  <a:cubicBezTo>
                    <a:pt x="10254" y="7331"/>
                    <a:pt x="10420" y="7195"/>
                    <a:pt x="10442" y="7007"/>
                  </a:cubicBezTo>
                  <a:lnTo>
                    <a:pt x="10704" y="5031"/>
                  </a:lnTo>
                  <a:cubicBezTo>
                    <a:pt x="10728" y="4828"/>
                    <a:pt x="10585" y="4638"/>
                    <a:pt x="10382" y="4614"/>
                  </a:cubicBezTo>
                  <a:lnTo>
                    <a:pt x="6894" y="4150"/>
                  </a:lnTo>
                  <a:lnTo>
                    <a:pt x="7358" y="673"/>
                  </a:lnTo>
                  <a:cubicBezTo>
                    <a:pt x="7382" y="471"/>
                    <a:pt x="7239" y="280"/>
                    <a:pt x="7037" y="256"/>
                  </a:cubicBezTo>
                  <a:lnTo>
                    <a:pt x="5072" y="6"/>
                  </a:lnTo>
                  <a:cubicBezTo>
                    <a:pt x="5050" y="3"/>
                    <a:pt x="5028" y="1"/>
                    <a:pt x="500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282975" y="1715600"/>
              <a:ext cx="271175" cy="338100"/>
            </a:xfrm>
            <a:custGeom>
              <a:avLst/>
              <a:gdLst/>
              <a:ahLst/>
              <a:cxnLst/>
              <a:rect l="l" t="t" r="r" b="b"/>
              <a:pathLst>
                <a:path w="10847" h="13524" extrusionOk="0">
                  <a:moveTo>
                    <a:pt x="4147" y="429"/>
                  </a:moveTo>
                  <a:cubicBezTo>
                    <a:pt x="4437" y="429"/>
                    <a:pt x="4723" y="604"/>
                    <a:pt x="4774" y="997"/>
                  </a:cubicBezTo>
                  <a:cubicBezTo>
                    <a:pt x="4810" y="1188"/>
                    <a:pt x="4751" y="1390"/>
                    <a:pt x="4632" y="1533"/>
                  </a:cubicBezTo>
                  <a:lnTo>
                    <a:pt x="3834" y="1688"/>
                  </a:lnTo>
                  <a:cubicBezTo>
                    <a:pt x="3667" y="1593"/>
                    <a:pt x="3548" y="1426"/>
                    <a:pt x="3512" y="1224"/>
                  </a:cubicBezTo>
                  <a:lnTo>
                    <a:pt x="3500" y="1224"/>
                  </a:lnTo>
                  <a:cubicBezTo>
                    <a:pt x="3386" y="725"/>
                    <a:pt x="3770" y="429"/>
                    <a:pt x="4147" y="429"/>
                  </a:cubicBezTo>
                  <a:close/>
                  <a:moveTo>
                    <a:pt x="7867" y="2749"/>
                  </a:moveTo>
                  <a:cubicBezTo>
                    <a:pt x="8125" y="2749"/>
                    <a:pt x="8352" y="2938"/>
                    <a:pt x="8394" y="3200"/>
                  </a:cubicBezTo>
                  <a:lnTo>
                    <a:pt x="9787" y="10761"/>
                  </a:lnTo>
                  <a:cubicBezTo>
                    <a:pt x="9835" y="11058"/>
                    <a:pt x="9644" y="11344"/>
                    <a:pt x="9346" y="11392"/>
                  </a:cubicBezTo>
                  <a:lnTo>
                    <a:pt x="3084" y="12535"/>
                  </a:lnTo>
                  <a:cubicBezTo>
                    <a:pt x="3049" y="12542"/>
                    <a:pt x="3014" y="12545"/>
                    <a:pt x="2979" y="12545"/>
                  </a:cubicBezTo>
                  <a:cubicBezTo>
                    <a:pt x="2722" y="12545"/>
                    <a:pt x="2493" y="12357"/>
                    <a:pt x="2441" y="12094"/>
                  </a:cubicBezTo>
                  <a:lnTo>
                    <a:pt x="1060" y="4534"/>
                  </a:lnTo>
                  <a:cubicBezTo>
                    <a:pt x="1012" y="4236"/>
                    <a:pt x="1203" y="3950"/>
                    <a:pt x="1512" y="3903"/>
                  </a:cubicBezTo>
                  <a:lnTo>
                    <a:pt x="2250" y="3760"/>
                  </a:lnTo>
                  <a:cubicBezTo>
                    <a:pt x="2293" y="3975"/>
                    <a:pt x="2482" y="4122"/>
                    <a:pt x="2694" y="4122"/>
                  </a:cubicBezTo>
                  <a:cubicBezTo>
                    <a:pt x="2717" y="4122"/>
                    <a:pt x="2739" y="4120"/>
                    <a:pt x="2762" y="4117"/>
                  </a:cubicBezTo>
                  <a:lnTo>
                    <a:pt x="6668" y="3402"/>
                  </a:lnTo>
                  <a:cubicBezTo>
                    <a:pt x="6906" y="3355"/>
                    <a:pt x="7060" y="3129"/>
                    <a:pt x="7025" y="2890"/>
                  </a:cubicBezTo>
                  <a:lnTo>
                    <a:pt x="7763" y="2760"/>
                  </a:lnTo>
                  <a:cubicBezTo>
                    <a:pt x="7798" y="2752"/>
                    <a:pt x="7833" y="2749"/>
                    <a:pt x="7867" y="2749"/>
                  </a:cubicBezTo>
                  <a:close/>
                  <a:moveTo>
                    <a:pt x="4150" y="0"/>
                  </a:moveTo>
                  <a:cubicBezTo>
                    <a:pt x="4081" y="0"/>
                    <a:pt x="4011" y="7"/>
                    <a:pt x="3941" y="21"/>
                  </a:cubicBezTo>
                  <a:cubicBezTo>
                    <a:pt x="3346" y="128"/>
                    <a:pt x="2953" y="700"/>
                    <a:pt x="3072" y="1307"/>
                  </a:cubicBezTo>
                  <a:cubicBezTo>
                    <a:pt x="3108" y="1474"/>
                    <a:pt x="3179" y="1640"/>
                    <a:pt x="3286" y="1783"/>
                  </a:cubicBezTo>
                  <a:lnTo>
                    <a:pt x="2512" y="1926"/>
                  </a:lnTo>
                  <a:cubicBezTo>
                    <a:pt x="2191" y="1986"/>
                    <a:pt x="1988" y="2295"/>
                    <a:pt x="2036" y="2617"/>
                  </a:cubicBezTo>
                  <a:lnTo>
                    <a:pt x="2096" y="2890"/>
                  </a:lnTo>
                  <a:lnTo>
                    <a:pt x="798" y="3129"/>
                  </a:lnTo>
                  <a:cubicBezTo>
                    <a:pt x="322" y="3212"/>
                    <a:pt x="0" y="3676"/>
                    <a:pt x="83" y="4164"/>
                  </a:cubicBezTo>
                  <a:lnTo>
                    <a:pt x="1667" y="12785"/>
                  </a:lnTo>
                  <a:cubicBezTo>
                    <a:pt x="1741" y="13221"/>
                    <a:pt x="2120" y="13524"/>
                    <a:pt x="2548" y="13524"/>
                  </a:cubicBezTo>
                  <a:cubicBezTo>
                    <a:pt x="2599" y="13524"/>
                    <a:pt x="2651" y="13520"/>
                    <a:pt x="2703" y="13511"/>
                  </a:cubicBezTo>
                  <a:lnTo>
                    <a:pt x="10049" y="12165"/>
                  </a:lnTo>
                  <a:cubicBezTo>
                    <a:pt x="10525" y="12082"/>
                    <a:pt x="10847" y="11618"/>
                    <a:pt x="10763" y="11130"/>
                  </a:cubicBezTo>
                  <a:lnTo>
                    <a:pt x="9192" y="2498"/>
                  </a:lnTo>
                  <a:cubicBezTo>
                    <a:pt x="9108" y="2067"/>
                    <a:pt x="8737" y="1766"/>
                    <a:pt x="8316" y="1766"/>
                  </a:cubicBezTo>
                  <a:cubicBezTo>
                    <a:pt x="8259" y="1766"/>
                    <a:pt x="8202" y="1772"/>
                    <a:pt x="8144" y="1783"/>
                  </a:cubicBezTo>
                  <a:lnTo>
                    <a:pt x="6858" y="2009"/>
                  </a:lnTo>
                  <a:lnTo>
                    <a:pt x="6810" y="1736"/>
                  </a:lnTo>
                  <a:cubicBezTo>
                    <a:pt x="6757" y="1446"/>
                    <a:pt x="6499" y="1252"/>
                    <a:pt x="6214" y="1252"/>
                  </a:cubicBezTo>
                  <a:cubicBezTo>
                    <a:pt x="6183" y="1252"/>
                    <a:pt x="6151" y="1255"/>
                    <a:pt x="6120" y="1259"/>
                  </a:cubicBezTo>
                  <a:lnTo>
                    <a:pt x="5179" y="1438"/>
                  </a:lnTo>
                  <a:cubicBezTo>
                    <a:pt x="5227" y="1259"/>
                    <a:pt x="5239" y="1081"/>
                    <a:pt x="5215" y="914"/>
                  </a:cubicBezTo>
                  <a:cubicBezTo>
                    <a:pt x="5120" y="378"/>
                    <a:pt x="4665" y="0"/>
                    <a:pt x="415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331175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5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5"/>
                    <a:pt x="1002" y="1545"/>
                  </a:cubicBezTo>
                  <a:cubicBezTo>
                    <a:pt x="1454" y="1545"/>
                    <a:pt x="1862" y="1142"/>
                    <a:pt x="1763" y="631"/>
                  </a:cubicBezTo>
                  <a:cubicBezTo>
                    <a:pt x="1689" y="259"/>
                    <a:pt x="1367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383175" y="1825925"/>
              <a:ext cx="97025" cy="34050"/>
            </a:xfrm>
            <a:custGeom>
              <a:avLst/>
              <a:gdLst/>
              <a:ahLst/>
              <a:cxnLst/>
              <a:rect l="l" t="t" r="r" b="b"/>
              <a:pathLst>
                <a:path w="3881" h="1362" extrusionOk="0">
                  <a:moveTo>
                    <a:pt x="3274" y="0"/>
                  </a:moveTo>
                  <a:cubicBezTo>
                    <a:pt x="3238" y="0"/>
                    <a:pt x="3200" y="5"/>
                    <a:pt x="3160" y="13"/>
                  </a:cubicBezTo>
                  <a:lnTo>
                    <a:pt x="3172" y="13"/>
                  </a:lnTo>
                  <a:lnTo>
                    <a:pt x="576" y="490"/>
                  </a:lnTo>
                  <a:cubicBezTo>
                    <a:pt x="0" y="545"/>
                    <a:pt x="104" y="1362"/>
                    <a:pt x="609" y="1362"/>
                  </a:cubicBezTo>
                  <a:cubicBezTo>
                    <a:pt x="647" y="1362"/>
                    <a:pt x="688" y="1357"/>
                    <a:pt x="731" y="1347"/>
                  </a:cubicBezTo>
                  <a:lnTo>
                    <a:pt x="3314" y="871"/>
                  </a:lnTo>
                  <a:cubicBezTo>
                    <a:pt x="3881" y="793"/>
                    <a:pt x="3774" y="0"/>
                    <a:pt x="327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341000" y="1891150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5"/>
                    <a:pt x="1001" y="1545"/>
                  </a:cubicBezTo>
                  <a:cubicBezTo>
                    <a:pt x="1450" y="1545"/>
                    <a:pt x="1852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394975" y="18798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29" y="0"/>
                  </a:moveTo>
                  <a:cubicBezTo>
                    <a:pt x="3117" y="0"/>
                    <a:pt x="3105" y="1"/>
                    <a:pt x="3092" y="2"/>
                  </a:cubicBezTo>
                  <a:lnTo>
                    <a:pt x="497" y="478"/>
                  </a:lnTo>
                  <a:cubicBezTo>
                    <a:pt x="0" y="628"/>
                    <a:pt x="120" y="1349"/>
                    <a:pt x="605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3"/>
                  </a:lnTo>
                  <a:cubicBezTo>
                    <a:pt x="3759" y="731"/>
                    <a:pt x="3634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51425" y="1948900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405100" y="1937500"/>
              <a:ext cx="94400" cy="33775"/>
            </a:xfrm>
            <a:custGeom>
              <a:avLst/>
              <a:gdLst/>
              <a:ahLst/>
              <a:cxnLst/>
              <a:rect l="l" t="t" r="r" b="b"/>
              <a:pathLst>
                <a:path w="3776" h="1351" extrusionOk="0">
                  <a:moveTo>
                    <a:pt x="3162" y="0"/>
                  </a:moveTo>
                  <a:cubicBezTo>
                    <a:pt x="3143" y="0"/>
                    <a:pt x="3124" y="1"/>
                    <a:pt x="3104" y="3"/>
                  </a:cubicBezTo>
                  <a:lnTo>
                    <a:pt x="509" y="468"/>
                  </a:lnTo>
                  <a:cubicBezTo>
                    <a:pt x="0" y="606"/>
                    <a:pt x="120" y="1351"/>
                    <a:pt x="628" y="1351"/>
                  </a:cubicBezTo>
                  <a:cubicBezTo>
                    <a:pt x="643" y="1351"/>
                    <a:pt x="659" y="1350"/>
                    <a:pt x="675" y="1349"/>
                  </a:cubicBezTo>
                  <a:lnTo>
                    <a:pt x="3259" y="872"/>
                  </a:lnTo>
                  <a:cubicBezTo>
                    <a:pt x="3775" y="735"/>
                    <a:pt x="3661" y="0"/>
                    <a:pt x="316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306775" y="21884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946" y="0"/>
                  </a:moveTo>
                  <a:cubicBezTo>
                    <a:pt x="2915" y="0"/>
                    <a:pt x="1900" y="464"/>
                    <a:pt x="1227" y="1338"/>
                  </a:cubicBezTo>
                  <a:lnTo>
                    <a:pt x="6966" y="4957"/>
                  </a:lnTo>
                  <a:cubicBezTo>
                    <a:pt x="7728" y="3398"/>
                    <a:pt x="7251" y="1469"/>
                    <a:pt x="5775" y="528"/>
                  </a:cubicBezTo>
                  <a:cubicBezTo>
                    <a:pt x="5208" y="172"/>
                    <a:pt x="4573" y="0"/>
                    <a:pt x="3946" y="0"/>
                  </a:cubicBezTo>
                  <a:close/>
                  <a:moveTo>
                    <a:pt x="822" y="1981"/>
                  </a:moveTo>
                  <a:cubicBezTo>
                    <a:pt x="1" y="3552"/>
                    <a:pt x="524" y="5481"/>
                    <a:pt x="2025" y="6422"/>
                  </a:cubicBezTo>
                  <a:cubicBezTo>
                    <a:pt x="2584" y="6775"/>
                    <a:pt x="3211" y="6946"/>
                    <a:pt x="3833" y="6946"/>
                  </a:cubicBezTo>
                  <a:cubicBezTo>
                    <a:pt x="4864" y="6946"/>
                    <a:pt x="5880" y="6477"/>
                    <a:pt x="6549" y="5600"/>
                  </a:cubicBezTo>
                  <a:lnTo>
                    <a:pt x="822" y="198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670500" y="1814925"/>
              <a:ext cx="152150" cy="140725"/>
            </a:xfrm>
            <a:custGeom>
              <a:avLst/>
              <a:gdLst/>
              <a:ahLst/>
              <a:cxnLst/>
              <a:rect l="l" t="t" r="r" b="b"/>
              <a:pathLst>
                <a:path w="6086" h="5629" extrusionOk="0">
                  <a:moveTo>
                    <a:pt x="3609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04"/>
                  </a:lnTo>
                  <a:cubicBezTo>
                    <a:pt x="1171" y="5305"/>
                    <a:pt x="1834" y="5629"/>
                    <a:pt x="2508" y="5629"/>
                  </a:cubicBezTo>
                  <a:cubicBezTo>
                    <a:pt x="2916" y="5629"/>
                    <a:pt x="3329" y="5510"/>
                    <a:pt x="3692" y="5264"/>
                  </a:cubicBezTo>
                  <a:lnTo>
                    <a:pt x="6085" y="3644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773200" y="1756600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91" y="1"/>
                  </a:moveTo>
                  <a:cubicBezTo>
                    <a:pt x="3182" y="1"/>
                    <a:pt x="2768" y="120"/>
                    <a:pt x="2406" y="369"/>
                  </a:cubicBezTo>
                  <a:lnTo>
                    <a:pt x="1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35" y="3346"/>
                    <a:pt x="6085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23" y="917"/>
                  </a:lnTo>
                  <a:cubicBezTo>
                    <a:pt x="4917" y="319"/>
                    <a:pt x="4259" y="1"/>
                    <a:pt x="359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625875" y="2105675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28" y="1"/>
                  </a:moveTo>
                  <a:cubicBezTo>
                    <a:pt x="4843" y="1"/>
                    <a:pt x="4677" y="137"/>
                    <a:pt x="4655" y="325"/>
                  </a:cubicBezTo>
                  <a:lnTo>
                    <a:pt x="4191" y="3813"/>
                  </a:lnTo>
                  <a:lnTo>
                    <a:pt x="714" y="3349"/>
                  </a:lnTo>
                  <a:cubicBezTo>
                    <a:pt x="700" y="3347"/>
                    <a:pt x="685" y="3346"/>
                    <a:pt x="670" y="3346"/>
                  </a:cubicBezTo>
                  <a:cubicBezTo>
                    <a:pt x="485" y="3346"/>
                    <a:pt x="320" y="3483"/>
                    <a:pt x="298" y="3670"/>
                  </a:cubicBezTo>
                  <a:lnTo>
                    <a:pt x="36" y="5647"/>
                  </a:lnTo>
                  <a:cubicBezTo>
                    <a:pt x="0" y="5849"/>
                    <a:pt x="143" y="6040"/>
                    <a:pt x="357" y="6064"/>
                  </a:cubicBezTo>
                  <a:lnTo>
                    <a:pt x="357" y="6052"/>
                  </a:lnTo>
                  <a:lnTo>
                    <a:pt x="3834" y="6516"/>
                  </a:lnTo>
                  <a:lnTo>
                    <a:pt x="3370" y="9993"/>
                  </a:lnTo>
                  <a:cubicBezTo>
                    <a:pt x="3346" y="10195"/>
                    <a:pt x="3489" y="10386"/>
                    <a:pt x="3691" y="10409"/>
                  </a:cubicBezTo>
                  <a:lnTo>
                    <a:pt x="5667" y="10671"/>
                  </a:lnTo>
                  <a:cubicBezTo>
                    <a:pt x="5688" y="10675"/>
                    <a:pt x="5709" y="10677"/>
                    <a:pt x="5730" y="10677"/>
                  </a:cubicBezTo>
                  <a:cubicBezTo>
                    <a:pt x="5907" y="10677"/>
                    <a:pt x="6063" y="10542"/>
                    <a:pt x="6084" y="10350"/>
                  </a:cubicBezTo>
                  <a:lnTo>
                    <a:pt x="6548" y="6873"/>
                  </a:lnTo>
                  <a:lnTo>
                    <a:pt x="10025" y="7338"/>
                  </a:lnTo>
                  <a:cubicBezTo>
                    <a:pt x="10040" y="7339"/>
                    <a:pt x="10055" y="7340"/>
                    <a:pt x="10069" y="7340"/>
                  </a:cubicBezTo>
                  <a:cubicBezTo>
                    <a:pt x="10254" y="7340"/>
                    <a:pt x="10420" y="7204"/>
                    <a:pt x="10442" y="7016"/>
                  </a:cubicBezTo>
                  <a:lnTo>
                    <a:pt x="10704" y="5040"/>
                  </a:lnTo>
                  <a:cubicBezTo>
                    <a:pt x="10728" y="4837"/>
                    <a:pt x="10585" y="4647"/>
                    <a:pt x="10382" y="4623"/>
                  </a:cubicBezTo>
                  <a:lnTo>
                    <a:pt x="6906" y="4159"/>
                  </a:lnTo>
                  <a:lnTo>
                    <a:pt x="7358" y="682"/>
                  </a:lnTo>
                  <a:cubicBezTo>
                    <a:pt x="7394" y="480"/>
                    <a:pt x="7239" y="289"/>
                    <a:pt x="7037" y="265"/>
                  </a:cubicBezTo>
                  <a:lnTo>
                    <a:pt x="5072" y="3"/>
                  </a:lnTo>
                  <a:cubicBezTo>
                    <a:pt x="5057" y="2"/>
                    <a:pt x="5043" y="1"/>
                    <a:pt x="502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282975" y="2509825"/>
              <a:ext cx="271175" cy="337825"/>
            </a:xfrm>
            <a:custGeom>
              <a:avLst/>
              <a:gdLst/>
              <a:ahLst/>
              <a:cxnLst/>
              <a:rect l="l" t="t" r="r" b="b"/>
              <a:pathLst>
                <a:path w="10847" h="13513" extrusionOk="0">
                  <a:moveTo>
                    <a:pt x="4145" y="431"/>
                  </a:moveTo>
                  <a:cubicBezTo>
                    <a:pt x="4436" y="431"/>
                    <a:pt x="4723" y="605"/>
                    <a:pt x="4774" y="994"/>
                  </a:cubicBezTo>
                  <a:cubicBezTo>
                    <a:pt x="4810" y="1185"/>
                    <a:pt x="4751" y="1387"/>
                    <a:pt x="4632" y="1530"/>
                  </a:cubicBezTo>
                  <a:lnTo>
                    <a:pt x="3834" y="1685"/>
                  </a:lnTo>
                  <a:cubicBezTo>
                    <a:pt x="3667" y="1590"/>
                    <a:pt x="3548" y="1423"/>
                    <a:pt x="3512" y="1232"/>
                  </a:cubicBezTo>
                  <a:lnTo>
                    <a:pt x="3500" y="1220"/>
                  </a:lnTo>
                  <a:cubicBezTo>
                    <a:pt x="3386" y="723"/>
                    <a:pt x="3769" y="431"/>
                    <a:pt x="4145" y="431"/>
                  </a:cubicBezTo>
                  <a:close/>
                  <a:moveTo>
                    <a:pt x="7867" y="2734"/>
                  </a:moveTo>
                  <a:cubicBezTo>
                    <a:pt x="8125" y="2734"/>
                    <a:pt x="8352" y="2922"/>
                    <a:pt x="8394" y="3185"/>
                  </a:cubicBezTo>
                  <a:lnTo>
                    <a:pt x="9787" y="10757"/>
                  </a:lnTo>
                  <a:cubicBezTo>
                    <a:pt x="9835" y="11055"/>
                    <a:pt x="9644" y="11341"/>
                    <a:pt x="9346" y="11388"/>
                  </a:cubicBezTo>
                  <a:lnTo>
                    <a:pt x="3084" y="12531"/>
                  </a:lnTo>
                  <a:cubicBezTo>
                    <a:pt x="3047" y="12538"/>
                    <a:pt x="3011" y="12542"/>
                    <a:pt x="2975" y="12542"/>
                  </a:cubicBezTo>
                  <a:cubicBezTo>
                    <a:pt x="2710" y="12542"/>
                    <a:pt x="2483" y="12353"/>
                    <a:pt x="2441" y="12091"/>
                  </a:cubicBezTo>
                  <a:lnTo>
                    <a:pt x="1060" y="4518"/>
                  </a:lnTo>
                  <a:cubicBezTo>
                    <a:pt x="1012" y="4221"/>
                    <a:pt x="1203" y="3935"/>
                    <a:pt x="1512" y="3887"/>
                  </a:cubicBezTo>
                  <a:lnTo>
                    <a:pt x="2250" y="3745"/>
                  </a:lnTo>
                  <a:cubicBezTo>
                    <a:pt x="2292" y="3955"/>
                    <a:pt x="2474" y="4110"/>
                    <a:pt x="2680" y="4110"/>
                  </a:cubicBezTo>
                  <a:cubicBezTo>
                    <a:pt x="2707" y="4110"/>
                    <a:pt x="2735" y="4107"/>
                    <a:pt x="2762" y="4102"/>
                  </a:cubicBezTo>
                  <a:lnTo>
                    <a:pt x="6668" y="3387"/>
                  </a:lnTo>
                  <a:cubicBezTo>
                    <a:pt x="6906" y="3340"/>
                    <a:pt x="7060" y="3114"/>
                    <a:pt x="7025" y="2875"/>
                  </a:cubicBezTo>
                  <a:lnTo>
                    <a:pt x="7763" y="2744"/>
                  </a:lnTo>
                  <a:cubicBezTo>
                    <a:pt x="7798" y="2737"/>
                    <a:pt x="7833" y="2734"/>
                    <a:pt x="7867" y="2734"/>
                  </a:cubicBezTo>
                  <a:close/>
                  <a:moveTo>
                    <a:pt x="4133" y="1"/>
                  </a:moveTo>
                  <a:cubicBezTo>
                    <a:pt x="4070" y="1"/>
                    <a:pt x="4006" y="6"/>
                    <a:pt x="3941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108" y="1470"/>
                    <a:pt x="3179" y="1637"/>
                    <a:pt x="3286" y="1780"/>
                  </a:cubicBezTo>
                  <a:lnTo>
                    <a:pt x="2512" y="1923"/>
                  </a:lnTo>
                  <a:cubicBezTo>
                    <a:pt x="2191" y="1982"/>
                    <a:pt x="1988" y="2280"/>
                    <a:pt x="2036" y="2602"/>
                  </a:cubicBezTo>
                  <a:lnTo>
                    <a:pt x="2096" y="2887"/>
                  </a:lnTo>
                  <a:lnTo>
                    <a:pt x="798" y="3114"/>
                  </a:lnTo>
                  <a:cubicBezTo>
                    <a:pt x="322" y="3209"/>
                    <a:pt x="0" y="3673"/>
                    <a:pt x="83" y="4149"/>
                  </a:cubicBezTo>
                  <a:lnTo>
                    <a:pt x="1667" y="12781"/>
                  </a:lnTo>
                  <a:cubicBezTo>
                    <a:pt x="1740" y="13212"/>
                    <a:pt x="2110" y="13512"/>
                    <a:pt x="2531" y="13512"/>
                  </a:cubicBezTo>
                  <a:cubicBezTo>
                    <a:pt x="2587" y="13512"/>
                    <a:pt x="2645" y="13507"/>
                    <a:pt x="2703" y="13496"/>
                  </a:cubicBezTo>
                  <a:lnTo>
                    <a:pt x="10049" y="12162"/>
                  </a:lnTo>
                  <a:cubicBezTo>
                    <a:pt x="10525" y="12067"/>
                    <a:pt x="10847" y="11603"/>
                    <a:pt x="10763" y="11114"/>
                  </a:cubicBezTo>
                  <a:lnTo>
                    <a:pt x="9192" y="2482"/>
                  </a:lnTo>
                  <a:cubicBezTo>
                    <a:pt x="9107" y="2048"/>
                    <a:pt x="8729" y="1755"/>
                    <a:pt x="8303" y="1755"/>
                  </a:cubicBezTo>
                  <a:cubicBezTo>
                    <a:pt x="8250" y="1755"/>
                    <a:pt x="8197" y="1759"/>
                    <a:pt x="8144" y="1768"/>
                  </a:cubicBezTo>
                  <a:lnTo>
                    <a:pt x="6858" y="2006"/>
                  </a:lnTo>
                  <a:lnTo>
                    <a:pt x="6810" y="1732"/>
                  </a:lnTo>
                  <a:cubicBezTo>
                    <a:pt x="6757" y="1442"/>
                    <a:pt x="6499" y="1249"/>
                    <a:pt x="6214" y="1249"/>
                  </a:cubicBezTo>
                  <a:cubicBezTo>
                    <a:pt x="6183" y="1249"/>
                    <a:pt x="6151" y="1251"/>
                    <a:pt x="6120" y="1256"/>
                  </a:cubicBezTo>
                  <a:lnTo>
                    <a:pt x="5179" y="1435"/>
                  </a:lnTo>
                  <a:cubicBezTo>
                    <a:pt x="5227" y="1268"/>
                    <a:pt x="5239" y="1089"/>
                    <a:pt x="5215" y="911"/>
                  </a:cubicBezTo>
                  <a:cubicBezTo>
                    <a:pt x="5119" y="380"/>
                    <a:pt x="4655" y="1"/>
                    <a:pt x="413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31175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5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5"/>
                    <a:pt x="1002" y="1545"/>
                  </a:cubicBezTo>
                  <a:cubicBezTo>
                    <a:pt x="1454" y="1545"/>
                    <a:pt x="1862" y="1142"/>
                    <a:pt x="1763" y="631"/>
                  </a:cubicBezTo>
                  <a:cubicBezTo>
                    <a:pt x="1689" y="258"/>
                    <a:pt x="1367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383600" y="2620175"/>
              <a:ext cx="96200" cy="33850"/>
            </a:xfrm>
            <a:custGeom>
              <a:avLst/>
              <a:gdLst/>
              <a:ahLst/>
              <a:cxnLst/>
              <a:rect l="l" t="t" r="r" b="b"/>
              <a:pathLst>
                <a:path w="3848" h="1354" extrusionOk="0">
                  <a:moveTo>
                    <a:pt x="3238" y="0"/>
                  </a:moveTo>
                  <a:cubicBezTo>
                    <a:pt x="3207" y="0"/>
                    <a:pt x="3176" y="3"/>
                    <a:pt x="3143" y="9"/>
                  </a:cubicBezTo>
                  <a:lnTo>
                    <a:pt x="3155" y="9"/>
                  </a:lnTo>
                  <a:lnTo>
                    <a:pt x="559" y="485"/>
                  </a:lnTo>
                  <a:cubicBezTo>
                    <a:pt x="1" y="564"/>
                    <a:pt x="102" y="1354"/>
                    <a:pt x="608" y="1354"/>
                  </a:cubicBezTo>
                  <a:cubicBezTo>
                    <a:pt x="641" y="1354"/>
                    <a:pt x="677" y="1350"/>
                    <a:pt x="714" y="1343"/>
                  </a:cubicBezTo>
                  <a:lnTo>
                    <a:pt x="3297" y="866"/>
                  </a:lnTo>
                  <a:cubicBezTo>
                    <a:pt x="3847" y="777"/>
                    <a:pt x="3731" y="0"/>
                    <a:pt x="323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341000" y="2685525"/>
              <a:ext cx="46325" cy="38700"/>
            </a:xfrm>
            <a:custGeom>
              <a:avLst/>
              <a:gdLst/>
              <a:ahLst/>
              <a:cxnLst/>
              <a:rect l="l" t="t" r="r" b="b"/>
              <a:pathLst>
                <a:path w="1853" h="1548" extrusionOk="0">
                  <a:moveTo>
                    <a:pt x="1016" y="0"/>
                  </a:moveTo>
                  <a:cubicBezTo>
                    <a:pt x="968" y="0"/>
                    <a:pt x="919" y="5"/>
                    <a:pt x="870" y="15"/>
                  </a:cubicBezTo>
                  <a:cubicBezTo>
                    <a:pt x="191" y="122"/>
                    <a:pt x="1" y="1015"/>
                    <a:pt x="560" y="1408"/>
                  </a:cubicBezTo>
                  <a:cubicBezTo>
                    <a:pt x="701" y="1505"/>
                    <a:pt x="853" y="1548"/>
                    <a:pt x="1000" y="1548"/>
                  </a:cubicBezTo>
                  <a:cubicBezTo>
                    <a:pt x="1449" y="1548"/>
                    <a:pt x="1853" y="1145"/>
                    <a:pt x="1763" y="634"/>
                  </a:cubicBezTo>
                  <a:cubicBezTo>
                    <a:pt x="1700" y="266"/>
                    <a:pt x="1377" y="0"/>
                    <a:pt x="101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394975" y="2673950"/>
              <a:ext cx="94000" cy="33725"/>
            </a:xfrm>
            <a:custGeom>
              <a:avLst/>
              <a:gdLst/>
              <a:ahLst/>
              <a:cxnLst/>
              <a:rect l="l" t="t" r="r" b="b"/>
              <a:pathLst>
                <a:path w="3760" h="1349" extrusionOk="0">
                  <a:moveTo>
                    <a:pt x="3129" y="0"/>
                  </a:moveTo>
                  <a:cubicBezTo>
                    <a:pt x="3117" y="0"/>
                    <a:pt x="3105" y="1"/>
                    <a:pt x="3092" y="1"/>
                  </a:cubicBezTo>
                  <a:lnTo>
                    <a:pt x="497" y="478"/>
                  </a:lnTo>
                  <a:cubicBezTo>
                    <a:pt x="0" y="628"/>
                    <a:pt x="120" y="1349"/>
                    <a:pt x="605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2"/>
                  </a:lnTo>
                  <a:cubicBezTo>
                    <a:pt x="3759" y="731"/>
                    <a:pt x="3634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351425" y="2743050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1"/>
                  </a:cubicBezTo>
                  <a:cubicBezTo>
                    <a:pt x="191" y="131"/>
                    <a:pt x="0" y="1012"/>
                    <a:pt x="572" y="1404"/>
                  </a:cubicBezTo>
                  <a:cubicBezTo>
                    <a:pt x="710" y="1501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404900" y="2731600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81" y="1"/>
                  </a:moveTo>
                  <a:cubicBezTo>
                    <a:pt x="3159" y="1"/>
                    <a:pt x="3136" y="2"/>
                    <a:pt x="3112" y="5"/>
                  </a:cubicBezTo>
                  <a:lnTo>
                    <a:pt x="517" y="469"/>
                  </a:lnTo>
                  <a:cubicBezTo>
                    <a:pt x="0" y="607"/>
                    <a:pt x="114" y="1354"/>
                    <a:pt x="625" y="1354"/>
                  </a:cubicBezTo>
                  <a:cubicBezTo>
                    <a:pt x="644" y="1354"/>
                    <a:pt x="663" y="1353"/>
                    <a:pt x="683" y="1351"/>
                  </a:cubicBezTo>
                  <a:lnTo>
                    <a:pt x="3267" y="874"/>
                  </a:lnTo>
                  <a:cubicBezTo>
                    <a:pt x="3792" y="749"/>
                    <a:pt x="3683" y="1"/>
                    <a:pt x="318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306775" y="2982050"/>
              <a:ext cx="194400" cy="174250"/>
            </a:xfrm>
            <a:custGeom>
              <a:avLst/>
              <a:gdLst/>
              <a:ahLst/>
              <a:cxnLst/>
              <a:rect l="l" t="t" r="r" b="b"/>
              <a:pathLst>
                <a:path w="7776" h="6970" extrusionOk="0">
                  <a:moveTo>
                    <a:pt x="3946" y="1"/>
                  </a:moveTo>
                  <a:cubicBezTo>
                    <a:pt x="2909" y="1"/>
                    <a:pt x="1889" y="472"/>
                    <a:pt x="1227" y="1358"/>
                  </a:cubicBezTo>
                  <a:lnTo>
                    <a:pt x="6966" y="4977"/>
                  </a:lnTo>
                  <a:cubicBezTo>
                    <a:pt x="7775" y="3405"/>
                    <a:pt x="7251" y="1477"/>
                    <a:pt x="5763" y="524"/>
                  </a:cubicBezTo>
                  <a:cubicBezTo>
                    <a:pt x="5200" y="171"/>
                    <a:pt x="4570" y="1"/>
                    <a:pt x="3946" y="1"/>
                  </a:cubicBezTo>
                  <a:close/>
                  <a:moveTo>
                    <a:pt x="822" y="2001"/>
                  </a:moveTo>
                  <a:lnTo>
                    <a:pt x="822" y="2001"/>
                  </a:lnTo>
                  <a:cubicBezTo>
                    <a:pt x="1" y="3572"/>
                    <a:pt x="524" y="5501"/>
                    <a:pt x="2025" y="6442"/>
                  </a:cubicBezTo>
                  <a:cubicBezTo>
                    <a:pt x="2588" y="6797"/>
                    <a:pt x="3219" y="6969"/>
                    <a:pt x="3844" y="6969"/>
                  </a:cubicBezTo>
                  <a:cubicBezTo>
                    <a:pt x="4872" y="6969"/>
                    <a:pt x="5883" y="6505"/>
                    <a:pt x="6549" y="5632"/>
                  </a:cubicBezTo>
                  <a:lnTo>
                    <a:pt x="822" y="200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70500" y="2609075"/>
              <a:ext cx="152150" cy="140725"/>
            </a:xfrm>
            <a:custGeom>
              <a:avLst/>
              <a:gdLst/>
              <a:ahLst/>
              <a:cxnLst/>
              <a:rect l="l" t="t" r="r" b="b"/>
              <a:pathLst>
                <a:path w="6086" h="5629" extrusionOk="0">
                  <a:moveTo>
                    <a:pt x="3609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16"/>
                  </a:lnTo>
                  <a:cubicBezTo>
                    <a:pt x="1170" y="5308"/>
                    <a:pt x="1831" y="5629"/>
                    <a:pt x="2505" y="5629"/>
                  </a:cubicBezTo>
                  <a:cubicBezTo>
                    <a:pt x="2914" y="5629"/>
                    <a:pt x="3328" y="5511"/>
                    <a:pt x="3692" y="5263"/>
                  </a:cubicBezTo>
                  <a:lnTo>
                    <a:pt x="6085" y="3644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773200" y="255055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80" y="0"/>
                  </a:moveTo>
                  <a:cubicBezTo>
                    <a:pt x="3174" y="0"/>
                    <a:pt x="2765" y="119"/>
                    <a:pt x="2406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8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625875" y="2899825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26" y="1"/>
                  </a:moveTo>
                  <a:cubicBezTo>
                    <a:pt x="4832" y="1"/>
                    <a:pt x="4677" y="137"/>
                    <a:pt x="4643" y="325"/>
                  </a:cubicBezTo>
                  <a:lnTo>
                    <a:pt x="4191" y="3813"/>
                  </a:lnTo>
                  <a:lnTo>
                    <a:pt x="714" y="3349"/>
                  </a:lnTo>
                  <a:cubicBezTo>
                    <a:pt x="699" y="3347"/>
                    <a:pt x="683" y="3346"/>
                    <a:pt x="668" y="3346"/>
                  </a:cubicBezTo>
                  <a:cubicBezTo>
                    <a:pt x="475" y="3346"/>
                    <a:pt x="319" y="3483"/>
                    <a:pt x="286" y="3670"/>
                  </a:cubicBezTo>
                  <a:lnTo>
                    <a:pt x="36" y="5647"/>
                  </a:lnTo>
                  <a:cubicBezTo>
                    <a:pt x="0" y="5849"/>
                    <a:pt x="143" y="6028"/>
                    <a:pt x="357" y="6063"/>
                  </a:cubicBezTo>
                  <a:lnTo>
                    <a:pt x="3834" y="6516"/>
                  </a:lnTo>
                  <a:lnTo>
                    <a:pt x="3370" y="10004"/>
                  </a:lnTo>
                  <a:cubicBezTo>
                    <a:pt x="3346" y="10207"/>
                    <a:pt x="3489" y="10385"/>
                    <a:pt x="3691" y="10421"/>
                  </a:cubicBezTo>
                  <a:lnTo>
                    <a:pt x="5667" y="10671"/>
                  </a:lnTo>
                  <a:cubicBezTo>
                    <a:pt x="5688" y="10675"/>
                    <a:pt x="5709" y="10677"/>
                    <a:pt x="5730" y="10677"/>
                  </a:cubicBezTo>
                  <a:cubicBezTo>
                    <a:pt x="5907" y="10677"/>
                    <a:pt x="6063" y="10543"/>
                    <a:pt x="6084" y="10362"/>
                  </a:cubicBezTo>
                  <a:lnTo>
                    <a:pt x="6548" y="6873"/>
                  </a:lnTo>
                  <a:lnTo>
                    <a:pt x="10025" y="7337"/>
                  </a:lnTo>
                  <a:cubicBezTo>
                    <a:pt x="10040" y="7339"/>
                    <a:pt x="10055" y="7340"/>
                    <a:pt x="10069" y="7340"/>
                  </a:cubicBezTo>
                  <a:cubicBezTo>
                    <a:pt x="10254" y="7340"/>
                    <a:pt x="10420" y="7204"/>
                    <a:pt x="10442" y="7016"/>
                  </a:cubicBezTo>
                  <a:lnTo>
                    <a:pt x="10704" y="5039"/>
                  </a:lnTo>
                  <a:cubicBezTo>
                    <a:pt x="10728" y="4837"/>
                    <a:pt x="10585" y="4647"/>
                    <a:pt x="10382" y="4623"/>
                  </a:cubicBezTo>
                  <a:lnTo>
                    <a:pt x="6906" y="4170"/>
                  </a:lnTo>
                  <a:lnTo>
                    <a:pt x="7358" y="682"/>
                  </a:lnTo>
                  <a:cubicBezTo>
                    <a:pt x="7394" y="479"/>
                    <a:pt x="7239" y="289"/>
                    <a:pt x="7037" y="265"/>
                  </a:cubicBezTo>
                  <a:lnTo>
                    <a:pt x="5072" y="3"/>
                  </a:lnTo>
                  <a:cubicBezTo>
                    <a:pt x="5056" y="1"/>
                    <a:pt x="5041" y="1"/>
                    <a:pt x="5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282975" y="3303975"/>
              <a:ext cx="271175" cy="338325"/>
            </a:xfrm>
            <a:custGeom>
              <a:avLst/>
              <a:gdLst/>
              <a:ahLst/>
              <a:cxnLst/>
              <a:rect l="l" t="t" r="r" b="b"/>
              <a:pathLst>
                <a:path w="10847" h="13533" extrusionOk="0">
                  <a:moveTo>
                    <a:pt x="4151" y="435"/>
                  </a:moveTo>
                  <a:cubicBezTo>
                    <a:pt x="4440" y="435"/>
                    <a:pt x="4723" y="608"/>
                    <a:pt x="4774" y="994"/>
                  </a:cubicBezTo>
                  <a:cubicBezTo>
                    <a:pt x="4810" y="1196"/>
                    <a:pt x="4751" y="1387"/>
                    <a:pt x="4632" y="1542"/>
                  </a:cubicBezTo>
                  <a:lnTo>
                    <a:pt x="3834" y="1685"/>
                  </a:lnTo>
                  <a:cubicBezTo>
                    <a:pt x="3667" y="1589"/>
                    <a:pt x="3548" y="1423"/>
                    <a:pt x="3512" y="1232"/>
                  </a:cubicBezTo>
                  <a:lnTo>
                    <a:pt x="3500" y="1232"/>
                  </a:lnTo>
                  <a:cubicBezTo>
                    <a:pt x="3386" y="732"/>
                    <a:pt x="3773" y="435"/>
                    <a:pt x="4151" y="435"/>
                  </a:cubicBezTo>
                  <a:close/>
                  <a:moveTo>
                    <a:pt x="7872" y="2745"/>
                  </a:moveTo>
                  <a:cubicBezTo>
                    <a:pt x="8127" y="2745"/>
                    <a:pt x="8352" y="2924"/>
                    <a:pt x="8394" y="3185"/>
                  </a:cubicBezTo>
                  <a:lnTo>
                    <a:pt x="9787" y="10769"/>
                  </a:lnTo>
                  <a:cubicBezTo>
                    <a:pt x="9835" y="11067"/>
                    <a:pt x="9644" y="11341"/>
                    <a:pt x="9346" y="11400"/>
                  </a:cubicBezTo>
                  <a:lnTo>
                    <a:pt x="3084" y="12543"/>
                  </a:lnTo>
                  <a:cubicBezTo>
                    <a:pt x="3047" y="12550"/>
                    <a:pt x="3011" y="12553"/>
                    <a:pt x="2976" y="12553"/>
                  </a:cubicBezTo>
                  <a:cubicBezTo>
                    <a:pt x="2710" y="12553"/>
                    <a:pt x="2483" y="12364"/>
                    <a:pt x="2441" y="12091"/>
                  </a:cubicBezTo>
                  <a:lnTo>
                    <a:pt x="1060" y="4530"/>
                  </a:lnTo>
                  <a:cubicBezTo>
                    <a:pt x="1012" y="4233"/>
                    <a:pt x="1203" y="3947"/>
                    <a:pt x="1512" y="3887"/>
                  </a:cubicBezTo>
                  <a:lnTo>
                    <a:pt x="2250" y="3756"/>
                  </a:lnTo>
                  <a:cubicBezTo>
                    <a:pt x="2292" y="3965"/>
                    <a:pt x="2472" y="4110"/>
                    <a:pt x="2676" y="4110"/>
                  </a:cubicBezTo>
                  <a:cubicBezTo>
                    <a:pt x="2704" y="4110"/>
                    <a:pt x="2733" y="4107"/>
                    <a:pt x="2762" y="4102"/>
                  </a:cubicBezTo>
                  <a:lnTo>
                    <a:pt x="6668" y="3399"/>
                  </a:lnTo>
                  <a:cubicBezTo>
                    <a:pt x="6906" y="3351"/>
                    <a:pt x="7060" y="3125"/>
                    <a:pt x="7025" y="2887"/>
                  </a:cubicBezTo>
                  <a:lnTo>
                    <a:pt x="7763" y="2756"/>
                  </a:lnTo>
                  <a:cubicBezTo>
                    <a:pt x="7800" y="2749"/>
                    <a:pt x="7836" y="2745"/>
                    <a:pt x="7872" y="2745"/>
                  </a:cubicBezTo>
                  <a:close/>
                  <a:moveTo>
                    <a:pt x="4133" y="1"/>
                  </a:moveTo>
                  <a:cubicBezTo>
                    <a:pt x="4070" y="1"/>
                    <a:pt x="4005" y="6"/>
                    <a:pt x="3941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108" y="1482"/>
                    <a:pt x="3179" y="1649"/>
                    <a:pt x="3286" y="1780"/>
                  </a:cubicBezTo>
                  <a:lnTo>
                    <a:pt x="2512" y="1935"/>
                  </a:lnTo>
                  <a:cubicBezTo>
                    <a:pt x="2191" y="1994"/>
                    <a:pt x="1988" y="2304"/>
                    <a:pt x="2036" y="2613"/>
                  </a:cubicBezTo>
                  <a:lnTo>
                    <a:pt x="2096" y="2899"/>
                  </a:lnTo>
                  <a:lnTo>
                    <a:pt x="798" y="3125"/>
                  </a:lnTo>
                  <a:cubicBezTo>
                    <a:pt x="322" y="3220"/>
                    <a:pt x="0" y="3685"/>
                    <a:pt x="83" y="4173"/>
                  </a:cubicBezTo>
                  <a:lnTo>
                    <a:pt x="1667" y="12793"/>
                  </a:lnTo>
                  <a:cubicBezTo>
                    <a:pt x="1741" y="13229"/>
                    <a:pt x="2120" y="13533"/>
                    <a:pt x="2548" y="13533"/>
                  </a:cubicBezTo>
                  <a:cubicBezTo>
                    <a:pt x="2599" y="13533"/>
                    <a:pt x="2651" y="13528"/>
                    <a:pt x="2703" y="13519"/>
                  </a:cubicBezTo>
                  <a:lnTo>
                    <a:pt x="10049" y="12174"/>
                  </a:lnTo>
                  <a:cubicBezTo>
                    <a:pt x="10525" y="12079"/>
                    <a:pt x="10847" y="11614"/>
                    <a:pt x="10763" y="11138"/>
                  </a:cubicBezTo>
                  <a:lnTo>
                    <a:pt x="9192" y="2506"/>
                  </a:lnTo>
                  <a:cubicBezTo>
                    <a:pt x="9107" y="2070"/>
                    <a:pt x="8727" y="1767"/>
                    <a:pt x="8298" y="1767"/>
                  </a:cubicBezTo>
                  <a:cubicBezTo>
                    <a:pt x="8247" y="1767"/>
                    <a:pt x="8196" y="1771"/>
                    <a:pt x="8144" y="1780"/>
                  </a:cubicBezTo>
                  <a:lnTo>
                    <a:pt x="6858" y="2018"/>
                  </a:lnTo>
                  <a:lnTo>
                    <a:pt x="6810" y="1744"/>
                  </a:lnTo>
                  <a:cubicBezTo>
                    <a:pt x="6758" y="1459"/>
                    <a:pt x="6508" y="1258"/>
                    <a:pt x="6228" y="1258"/>
                  </a:cubicBezTo>
                  <a:cubicBezTo>
                    <a:pt x="6192" y="1258"/>
                    <a:pt x="6156" y="1261"/>
                    <a:pt x="6120" y="1268"/>
                  </a:cubicBezTo>
                  <a:lnTo>
                    <a:pt x="5179" y="1435"/>
                  </a:lnTo>
                  <a:cubicBezTo>
                    <a:pt x="5227" y="1268"/>
                    <a:pt x="5239" y="1089"/>
                    <a:pt x="5215" y="923"/>
                  </a:cubicBezTo>
                  <a:cubicBezTo>
                    <a:pt x="5119" y="381"/>
                    <a:pt x="4655" y="1"/>
                    <a:pt x="413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331175" y="342587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5" y="4"/>
                    <a:pt x="870" y="11"/>
                  </a:cubicBezTo>
                  <a:cubicBezTo>
                    <a:pt x="191" y="130"/>
                    <a:pt x="1" y="1011"/>
                    <a:pt x="560" y="1404"/>
                  </a:cubicBezTo>
                  <a:cubicBezTo>
                    <a:pt x="702" y="1501"/>
                    <a:pt x="854" y="1545"/>
                    <a:pt x="1002" y="1545"/>
                  </a:cubicBezTo>
                  <a:cubicBezTo>
                    <a:pt x="1454" y="1545"/>
                    <a:pt x="1862" y="1142"/>
                    <a:pt x="1763" y="630"/>
                  </a:cubicBezTo>
                  <a:cubicBezTo>
                    <a:pt x="1689" y="258"/>
                    <a:pt x="1367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383250" y="3414225"/>
              <a:ext cx="96950" cy="34100"/>
            </a:xfrm>
            <a:custGeom>
              <a:avLst/>
              <a:gdLst/>
              <a:ahLst/>
              <a:cxnLst/>
              <a:rect l="l" t="t" r="r" b="b"/>
              <a:pathLst>
                <a:path w="3878" h="1364" extrusionOk="0">
                  <a:moveTo>
                    <a:pt x="3271" y="0"/>
                  </a:moveTo>
                  <a:cubicBezTo>
                    <a:pt x="3235" y="0"/>
                    <a:pt x="3197" y="4"/>
                    <a:pt x="3157" y="13"/>
                  </a:cubicBezTo>
                  <a:lnTo>
                    <a:pt x="3169" y="13"/>
                  </a:lnTo>
                  <a:lnTo>
                    <a:pt x="573" y="489"/>
                  </a:lnTo>
                  <a:cubicBezTo>
                    <a:pt x="1" y="555"/>
                    <a:pt x="100" y="1364"/>
                    <a:pt x="597" y="1364"/>
                  </a:cubicBezTo>
                  <a:cubicBezTo>
                    <a:pt x="638" y="1364"/>
                    <a:pt x="682" y="1358"/>
                    <a:pt x="728" y="1347"/>
                  </a:cubicBezTo>
                  <a:lnTo>
                    <a:pt x="3311" y="870"/>
                  </a:lnTo>
                  <a:cubicBezTo>
                    <a:pt x="3878" y="793"/>
                    <a:pt x="3771" y="0"/>
                    <a:pt x="327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341000" y="3479650"/>
              <a:ext cx="46325" cy="38725"/>
            </a:xfrm>
            <a:custGeom>
              <a:avLst/>
              <a:gdLst/>
              <a:ahLst/>
              <a:cxnLst/>
              <a:rect l="l" t="t" r="r" b="b"/>
              <a:pathLst>
                <a:path w="1853" h="1549" extrusionOk="0">
                  <a:moveTo>
                    <a:pt x="1016" y="1"/>
                  </a:moveTo>
                  <a:cubicBezTo>
                    <a:pt x="968" y="1"/>
                    <a:pt x="919" y="6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1" y="1505"/>
                    <a:pt x="853" y="1549"/>
                    <a:pt x="1000" y="1549"/>
                  </a:cubicBezTo>
                  <a:cubicBezTo>
                    <a:pt x="1449" y="1549"/>
                    <a:pt x="1853" y="1146"/>
                    <a:pt x="1763" y="635"/>
                  </a:cubicBezTo>
                  <a:cubicBezTo>
                    <a:pt x="1700" y="267"/>
                    <a:pt x="1377" y="1"/>
                    <a:pt x="101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394875" y="346835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3" y="2"/>
                    <a:pt x="3096" y="3"/>
                  </a:cubicBezTo>
                  <a:lnTo>
                    <a:pt x="501" y="467"/>
                  </a:lnTo>
                  <a:cubicBezTo>
                    <a:pt x="1" y="619"/>
                    <a:pt x="126" y="1350"/>
                    <a:pt x="620" y="1350"/>
                  </a:cubicBezTo>
                  <a:cubicBezTo>
                    <a:pt x="632" y="1350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351425" y="35371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6"/>
                    <a:pt x="1003" y="1546"/>
                  </a:cubicBezTo>
                  <a:cubicBezTo>
                    <a:pt x="1454" y="1546"/>
                    <a:pt x="1861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405100" y="3525800"/>
              <a:ext cx="94475" cy="33775"/>
            </a:xfrm>
            <a:custGeom>
              <a:avLst/>
              <a:gdLst/>
              <a:ahLst/>
              <a:cxnLst/>
              <a:rect l="l" t="t" r="r" b="b"/>
              <a:pathLst>
                <a:path w="3779" h="1351" extrusionOk="0">
                  <a:moveTo>
                    <a:pt x="3152" y="1"/>
                  </a:moveTo>
                  <a:cubicBezTo>
                    <a:pt x="3136" y="1"/>
                    <a:pt x="3120" y="2"/>
                    <a:pt x="3104" y="3"/>
                  </a:cubicBezTo>
                  <a:lnTo>
                    <a:pt x="509" y="479"/>
                  </a:lnTo>
                  <a:cubicBezTo>
                    <a:pt x="0" y="618"/>
                    <a:pt x="120" y="1350"/>
                    <a:pt x="627" y="1350"/>
                  </a:cubicBezTo>
                  <a:cubicBezTo>
                    <a:pt x="643" y="1350"/>
                    <a:pt x="659" y="1350"/>
                    <a:pt x="675" y="1348"/>
                  </a:cubicBezTo>
                  <a:lnTo>
                    <a:pt x="3259" y="872"/>
                  </a:lnTo>
                  <a:cubicBezTo>
                    <a:pt x="3779" y="733"/>
                    <a:pt x="3660" y="1"/>
                    <a:pt x="315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306775" y="3776850"/>
              <a:ext cx="193200" cy="173725"/>
            </a:xfrm>
            <a:custGeom>
              <a:avLst/>
              <a:gdLst/>
              <a:ahLst/>
              <a:cxnLst/>
              <a:rect l="l" t="t" r="r" b="b"/>
              <a:pathLst>
                <a:path w="7728" h="6949" extrusionOk="0">
                  <a:moveTo>
                    <a:pt x="3944" y="0"/>
                  </a:moveTo>
                  <a:cubicBezTo>
                    <a:pt x="2914" y="0"/>
                    <a:pt x="1900" y="466"/>
                    <a:pt x="1227" y="1331"/>
                  </a:cubicBezTo>
                  <a:lnTo>
                    <a:pt x="6966" y="4963"/>
                  </a:lnTo>
                  <a:cubicBezTo>
                    <a:pt x="7728" y="3391"/>
                    <a:pt x="7251" y="1474"/>
                    <a:pt x="5775" y="534"/>
                  </a:cubicBezTo>
                  <a:cubicBezTo>
                    <a:pt x="5207" y="173"/>
                    <a:pt x="4572" y="0"/>
                    <a:pt x="3944" y="0"/>
                  </a:cubicBezTo>
                  <a:close/>
                  <a:moveTo>
                    <a:pt x="822" y="1974"/>
                  </a:moveTo>
                  <a:lnTo>
                    <a:pt x="822" y="1974"/>
                  </a:lnTo>
                  <a:cubicBezTo>
                    <a:pt x="1" y="3546"/>
                    <a:pt x="524" y="5475"/>
                    <a:pt x="2025" y="6415"/>
                  </a:cubicBezTo>
                  <a:cubicBezTo>
                    <a:pt x="2587" y="6775"/>
                    <a:pt x="3218" y="6948"/>
                    <a:pt x="3842" y="6948"/>
                  </a:cubicBezTo>
                  <a:cubicBezTo>
                    <a:pt x="4870" y="6948"/>
                    <a:pt x="5882" y="6480"/>
                    <a:pt x="6549" y="5606"/>
                  </a:cubicBezTo>
                  <a:lnTo>
                    <a:pt x="822" y="1974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670500" y="3403225"/>
              <a:ext cx="152150" cy="140800"/>
            </a:xfrm>
            <a:custGeom>
              <a:avLst/>
              <a:gdLst/>
              <a:ahLst/>
              <a:cxnLst/>
              <a:rect l="l" t="t" r="r" b="b"/>
              <a:pathLst>
                <a:path w="6086" h="5632" extrusionOk="0">
                  <a:moveTo>
                    <a:pt x="3609" y="1"/>
                  </a:moveTo>
                  <a:lnTo>
                    <a:pt x="1215" y="1632"/>
                  </a:lnTo>
                  <a:cubicBezTo>
                    <a:pt x="251" y="2275"/>
                    <a:pt x="1" y="3584"/>
                    <a:pt x="656" y="4549"/>
                  </a:cubicBezTo>
                  <a:lnTo>
                    <a:pt x="763" y="4715"/>
                  </a:lnTo>
                  <a:cubicBezTo>
                    <a:pt x="1172" y="5311"/>
                    <a:pt x="1837" y="5632"/>
                    <a:pt x="2514" y="5632"/>
                  </a:cubicBezTo>
                  <a:cubicBezTo>
                    <a:pt x="2920" y="5632"/>
                    <a:pt x="3330" y="5516"/>
                    <a:pt x="3692" y="5275"/>
                  </a:cubicBezTo>
                  <a:lnTo>
                    <a:pt x="6085" y="3644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773200" y="33447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80" y="0"/>
                  </a:moveTo>
                  <a:cubicBezTo>
                    <a:pt x="3174" y="0"/>
                    <a:pt x="2765" y="118"/>
                    <a:pt x="2406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35" y="3354"/>
                    <a:pt x="6085" y="2044"/>
                    <a:pt x="5430" y="1091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8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625875" y="369420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10" y="0"/>
                  </a:moveTo>
                  <a:cubicBezTo>
                    <a:pt x="4832" y="0"/>
                    <a:pt x="4677" y="135"/>
                    <a:pt x="4655" y="327"/>
                  </a:cubicBezTo>
                  <a:lnTo>
                    <a:pt x="4191" y="3804"/>
                  </a:lnTo>
                  <a:lnTo>
                    <a:pt x="714" y="3340"/>
                  </a:lnTo>
                  <a:cubicBezTo>
                    <a:pt x="700" y="3338"/>
                    <a:pt x="685" y="3337"/>
                    <a:pt x="670" y="3337"/>
                  </a:cubicBezTo>
                  <a:cubicBezTo>
                    <a:pt x="485" y="3337"/>
                    <a:pt x="320" y="3473"/>
                    <a:pt x="298" y="3661"/>
                  </a:cubicBezTo>
                  <a:lnTo>
                    <a:pt x="36" y="5638"/>
                  </a:lnTo>
                  <a:cubicBezTo>
                    <a:pt x="0" y="5840"/>
                    <a:pt x="143" y="6030"/>
                    <a:pt x="357" y="6054"/>
                  </a:cubicBezTo>
                  <a:lnTo>
                    <a:pt x="3834" y="6519"/>
                  </a:lnTo>
                  <a:lnTo>
                    <a:pt x="3370" y="9995"/>
                  </a:lnTo>
                  <a:cubicBezTo>
                    <a:pt x="3346" y="10198"/>
                    <a:pt x="3489" y="10388"/>
                    <a:pt x="3691" y="10412"/>
                  </a:cubicBezTo>
                  <a:lnTo>
                    <a:pt x="5667" y="10674"/>
                  </a:lnTo>
                  <a:cubicBezTo>
                    <a:pt x="5682" y="10676"/>
                    <a:pt x="5697" y="10676"/>
                    <a:pt x="5712" y="10676"/>
                  </a:cubicBezTo>
                  <a:cubicBezTo>
                    <a:pt x="5897" y="10676"/>
                    <a:pt x="6062" y="10540"/>
                    <a:pt x="6084" y="10352"/>
                  </a:cubicBezTo>
                  <a:lnTo>
                    <a:pt x="6548" y="6876"/>
                  </a:lnTo>
                  <a:lnTo>
                    <a:pt x="10025" y="7328"/>
                  </a:lnTo>
                  <a:cubicBezTo>
                    <a:pt x="10046" y="7332"/>
                    <a:pt x="10067" y="7334"/>
                    <a:pt x="10087" y="7334"/>
                  </a:cubicBezTo>
                  <a:cubicBezTo>
                    <a:pt x="10265" y="7334"/>
                    <a:pt x="10420" y="7199"/>
                    <a:pt x="10442" y="7007"/>
                  </a:cubicBezTo>
                  <a:lnTo>
                    <a:pt x="10704" y="5042"/>
                  </a:lnTo>
                  <a:cubicBezTo>
                    <a:pt x="10728" y="4840"/>
                    <a:pt x="10585" y="4649"/>
                    <a:pt x="10382" y="4625"/>
                  </a:cubicBezTo>
                  <a:lnTo>
                    <a:pt x="6906" y="4161"/>
                  </a:lnTo>
                  <a:lnTo>
                    <a:pt x="7358" y="685"/>
                  </a:lnTo>
                  <a:cubicBezTo>
                    <a:pt x="7394" y="482"/>
                    <a:pt x="7239" y="292"/>
                    <a:pt x="7037" y="268"/>
                  </a:cubicBezTo>
                  <a:lnTo>
                    <a:pt x="5072" y="6"/>
                  </a:lnTo>
                  <a:cubicBezTo>
                    <a:pt x="5051" y="2"/>
                    <a:pt x="5030" y="0"/>
                    <a:pt x="501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282975" y="4098125"/>
              <a:ext cx="271175" cy="338025"/>
            </a:xfrm>
            <a:custGeom>
              <a:avLst/>
              <a:gdLst/>
              <a:ahLst/>
              <a:cxnLst/>
              <a:rect l="l" t="t" r="r" b="b"/>
              <a:pathLst>
                <a:path w="10847" h="13521" extrusionOk="0">
                  <a:moveTo>
                    <a:pt x="4151" y="435"/>
                  </a:moveTo>
                  <a:cubicBezTo>
                    <a:pt x="4440" y="435"/>
                    <a:pt x="4723" y="608"/>
                    <a:pt x="4774" y="994"/>
                  </a:cubicBezTo>
                  <a:cubicBezTo>
                    <a:pt x="4810" y="1184"/>
                    <a:pt x="4751" y="1387"/>
                    <a:pt x="4632" y="1542"/>
                  </a:cubicBezTo>
                  <a:lnTo>
                    <a:pt x="3834" y="1684"/>
                  </a:lnTo>
                  <a:cubicBezTo>
                    <a:pt x="3667" y="1589"/>
                    <a:pt x="3548" y="1434"/>
                    <a:pt x="3512" y="1244"/>
                  </a:cubicBezTo>
                  <a:lnTo>
                    <a:pt x="3500" y="1232"/>
                  </a:lnTo>
                  <a:cubicBezTo>
                    <a:pt x="3386" y="732"/>
                    <a:pt x="3773" y="435"/>
                    <a:pt x="4151" y="435"/>
                  </a:cubicBezTo>
                  <a:close/>
                  <a:moveTo>
                    <a:pt x="7867" y="2746"/>
                  </a:moveTo>
                  <a:cubicBezTo>
                    <a:pt x="8125" y="2746"/>
                    <a:pt x="8352" y="2934"/>
                    <a:pt x="8394" y="3196"/>
                  </a:cubicBezTo>
                  <a:lnTo>
                    <a:pt x="9787" y="10757"/>
                  </a:lnTo>
                  <a:cubicBezTo>
                    <a:pt x="9835" y="11055"/>
                    <a:pt x="9644" y="11340"/>
                    <a:pt x="9346" y="11400"/>
                  </a:cubicBezTo>
                  <a:lnTo>
                    <a:pt x="3084" y="12543"/>
                  </a:lnTo>
                  <a:cubicBezTo>
                    <a:pt x="3053" y="12548"/>
                    <a:pt x="3023" y="12550"/>
                    <a:pt x="2992" y="12550"/>
                  </a:cubicBezTo>
                  <a:cubicBezTo>
                    <a:pt x="2730" y="12550"/>
                    <a:pt x="2494" y="12369"/>
                    <a:pt x="2441" y="12102"/>
                  </a:cubicBezTo>
                  <a:lnTo>
                    <a:pt x="1060" y="4530"/>
                  </a:lnTo>
                  <a:cubicBezTo>
                    <a:pt x="1012" y="4232"/>
                    <a:pt x="1203" y="3947"/>
                    <a:pt x="1512" y="3899"/>
                  </a:cubicBezTo>
                  <a:lnTo>
                    <a:pt x="2250" y="3768"/>
                  </a:lnTo>
                  <a:cubicBezTo>
                    <a:pt x="2292" y="3968"/>
                    <a:pt x="2474" y="4121"/>
                    <a:pt x="2680" y="4121"/>
                  </a:cubicBezTo>
                  <a:cubicBezTo>
                    <a:pt x="2707" y="4121"/>
                    <a:pt x="2735" y="4119"/>
                    <a:pt x="2762" y="4113"/>
                  </a:cubicBezTo>
                  <a:lnTo>
                    <a:pt x="6668" y="3399"/>
                  </a:lnTo>
                  <a:cubicBezTo>
                    <a:pt x="6906" y="3351"/>
                    <a:pt x="7060" y="3125"/>
                    <a:pt x="7025" y="2887"/>
                  </a:cubicBezTo>
                  <a:lnTo>
                    <a:pt x="7763" y="2756"/>
                  </a:lnTo>
                  <a:cubicBezTo>
                    <a:pt x="7798" y="2749"/>
                    <a:pt x="7833" y="2746"/>
                    <a:pt x="7867" y="2746"/>
                  </a:cubicBezTo>
                  <a:close/>
                  <a:moveTo>
                    <a:pt x="4133" y="0"/>
                  </a:moveTo>
                  <a:cubicBezTo>
                    <a:pt x="4070" y="0"/>
                    <a:pt x="4006" y="6"/>
                    <a:pt x="3941" y="18"/>
                  </a:cubicBezTo>
                  <a:cubicBezTo>
                    <a:pt x="3346" y="125"/>
                    <a:pt x="2953" y="708"/>
                    <a:pt x="3072" y="1303"/>
                  </a:cubicBezTo>
                  <a:cubicBezTo>
                    <a:pt x="3108" y="1482"/>
                    <a:pt x="3179" y="1637"/>
                    <a:pt x="3286" y="1780"/>
                  </a:cubicBezTo>
                  <a:lnTo>
                    <a:pt x="2512" y="1923"/>
                  </a:lnTo>
                  <a:cubicBezTo>
                    <a:pt x="2191" y="1982"/>
                    <a:pt x="1988" y="2292"/>
                    <a:pt x="2036" y="2601"/>
                  </a:cubicBezTo>
                  <a:lnTo>
                    <a:pt x="2096" y="2887"/>
                  </a:lnTo>
                  <a:lnTo>
                    <a:pt x="798" y="3125"/>
                  </a:lnTo>
                  <a:cubicBezTo>
                    <a:pt x="322" y="3208"/>
                    <a:pt x="0" y="3673"/>
                    <a:pt x="83" y="4161"/>
                  </a:cubicBezTo>
                  <a:lnTo>
                    <a:pt x="1667" y="12793"/>
                  </a:lnTo>
                  <a:cubicBezTo>
                    <a:pt x="1741" y="13218"/>
                    <a:pt x="2120" y="13520"/>
                    <a:pt x="2548" y="13520"/>
                  </a:cubicBezTo>
                  <a:cubicBezTo>
                    <a:pt x="2599" y="13520"/>
                    <a:pt x="2651" y="13516"/>
                    <a:pt x="2703" y="13507"/>
                  </a:cubicBezTo>
                  <a:lnTo>
                    <a:pt x="10049" y="12162"/>
                  </a:lnTo>
                  <a:cubicBezTo>
                    <a:pt x="10525" y="12079"/>
                    <a:pt x="10847" y="11602"/>
                    <a:pt x="10763" y="11126"/>
                  </a:cubicBezTo>
                  <a:lnTo>
                    <a:pt x="9192" y="2494"/>
                  </a:lnTo>
                  <a:cubicBezTo>
                    <a:pt x="9108" y="2064"/>
                    <a:pt x="8737" y="1763"/>
                    <a:pt x="8316" y="1763"/>
                  </a:cubicBezTo>
                  <a:cubicBezTo>
                    <a:pt x="8259" y="1763"/>
                    <a:pt x="8202" y="1768"/>
                    <a:pt x="8144" y="1780"/>
                  </a:cubicBezTo>
                  <a:lnTo>
                    <a:pt x="6858" y="2018"/>
                  </a:lnTo>
                  <a:lnTo>
                    <a:pt x="6810" y="1732"/>
                  </a:lnTo>
                  <a:cubicBezTo>
                    <a:pt x="6756" y="1451"/>
                    <a:pt x="6497" y="1249"/>
                    <a:pt x="6210" y="1249"/>
                  </a:cubicBezTo>
                  <a:cubicBezTo>
                    <a:pt x="6180" y="1249"/>
                    <a:pt x="6150" y="1251"/>
                    <a:pt x="6120" y="1256"/>
                  </a:cubicBezTo>
                  <a:lnTo>
                    <a:pt x="5179" y="1434"/>
                  </a:lnTo>
                  <a:cubicBezTo>
                    <a:pt x="5227" y="1268"/>
                    <a:pt x="5239" y="1089"/>
                    <a:pt x="5215" y="910"/>
                  </a:cubicBezTo>
                  <a:cubicBezTo>
                    <a:pt x="5119" y="380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331175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5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5"/>
                    <a:pt x="1002" y="1545"/>
                  </a:cubicBezTo>
                  <a:cubicBezTo>
                    <a:pt x="1454" y="1545"/>
                    <a:pt x="1862" y="1142"/>
                    <a:pt x="1763" y="631"/>
                  </a:cubicBezTo>
                  <a:cubicBezTo>
                    <a:pt x="1689" y="259"/>
                    <a:pt x="1367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383675" y="4208750"/>
              <a:ext cx="96100" cy="33625"/>
            </a:xfrm>
            <a:custGeom>
              <a:avLst/>
              <a:gdLst/>
              <a:ahLst/>
              <a:cxnLst/>
              <a:rect l="l" t="t" r="r" b="b"/>
              <a:pathLst>
                <a:path w="3844" h="1345" extrusionOk="0">
                  <a:moveTo>
                    <a:pt x="3236" y="0"/>
                  </a:moveTo>
                  <a:cubicBezTo>
                    <a:pt x="3205" y="0"/>
                    <a:pt x="3173" y="3"/>
                    <a:pt x="3140" y="10"/>
                  </a:cubicBezTo>
                  <a:lnTo>
                    <a:pt x="3152" y="10"/>
                  </a:lnTo>
                  <a:lnTo>
                    <a:pt x="556" y="474"/>
                  </a:lnTo>
                  <a:cubicBezTo>
                    <a:pt x="1" y="552"/>
                    <a:pt x="98" y="1344"/>
                    <a:pt x="597" y="1344"/>
                  </a:cubicBezTo>
                  <a:cubicBezTo>
                    <a:pt x="633" y="1344"/>
                    <a:pt x="671" y="1340"/>
                    <a:pt x="711" y="1331"/>
                  </a:cubicBezTo>
                  <a:lnTo>
                    <a:pt x="3294" y="867"/>
                  </a:lnTo>
                  <a:cubicBezTo>
                    <a:pt x="3844" y="766"/>
                    <a:pt x="3728" y="0"/>
                    <a:pt x="323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41000" y="4273875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3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3" y="1546"/>
                    <a:pt x="1000" y="1546"/>
                  </a:cubicBezTo>
                  <a:cubicBezTo>
                    <a:pt x="1449" y="1546"/>
                    <a:pt x="1853" y="1142"/>
                    <a:pt x="1763" y="631"/>
                  </a:cubicBezTo>
                  <a:cubicBezTo>
                    <a:pt x="1699" y="259"/>
                    <a:pt x="1369" y="1"/>
                    <a:pt x="100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94875" y="42625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4" y="1"/>
                  </a:moveTo>
                  <a:cubicBezTo>
                    <a:pt x="3128" y="1"/>
                    <a:pt x="3113" y="1"/>
                    <a:pt x="3096" y="3"/>
                  </a:cubicBezTo>
                  <a:lnTo>
                    <a:pt x="501" y="467"/>
                  </a:lnTo>
                  <a:cubicBezTo>
                    <a:pt x="1" y="618"/>
                    <a:pt x="126" y="1349"/>
                    <a:pt x="620" y="1349"/>
                  </a:cubicBezTo>
                  <a:cubicBezTo>
                    <a:pt x="632" y="1349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59" y="722"/>
                    <a:pt x="3640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51425" y="4331350"/>
              <a:ext cx="46550" cy="38925"/>
            </a:xfrm>
            <a:custGeom>
              <a:avLst/>
              <a:gdLst/>
              <a:ahLst/>
              <a:cxnLst/>
              <a:rect l="l" t="t" r="r" b="b"/>
              <a:pathLst>
                <a:path w="1862" h="1557" extrusionOk="0">
                  <a:moveTo>
                    <a:pt x="998" y="0"/>
                  </a:moveTo>
                  <a:cubicBezTo>
                    <a:pt x="956" y="0"/>
                    <a:pt x="913" y="4"/>
                    <a:pt x="870" y="11"/>
                  </a:cubicBezTo>
                  <a:cubicBezTo>
                    <a:pt x="191" y="130"/>
                    <a:pt x="0" y="1011"/>
                    <a:pt x="560" y="1416"/>
                  </a:cubicBezTo>
                  <a:cubicBezTo>
                    <a:pt x="701" y="1513"/>
                    <a:pt x="854" y="1556"/>
                    <a:pt x="1002" y="1556"/>
                  </a:cubicBezTo>
                  <a:cubicBezTo>
                    <a:pt x="1453" y="1556"/>
                    <a:pt x="1861" y="1153"/>
                    <a:pt x="1763" y="642"/>
                  </a:cubicBezTo>
                  <a:cubicBezTo>
                    <a:pt x="1699" y="268"/>
                    <a:pt x="1366" y="0"/>
                    <a:pt x="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404975" y="4319925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68" y="1"/>
                  </a:moveTo>
                  <a:cubicBezTo>
                    <a:pt x="3149" y="1"/>
                    <a:pt x="3129" y="2"/>
                    <a:pt x="3109" y="4"/>
                  </a:cubicBezTo>
                  <a:lnTo>
                    <a:pt x="514" y="480"/>
                  </a:lnTo>
                  <a:cubicBezTo>
                    <a:pt x="0" y="605"/>
                    <a:pt x="110" y="1354"/>
                    <a:pt x="612" y="1354"/>
                  </a:cubicBezTo>
                  <a:cubicBezTo>
                    <a:pt x="634" y="1354"/>
                    <a:pt x="657" y="1352"/>
                    <a:pt x="680" y="1349"/>
                  </a:cubicBezTo>
                  <a:lnTo>
                    <a:pt x="3264" y="885"/>
                  </a:lnTo>
                  <a:cubicBezTo>
                    <a:pt x="3792" y="747"/>
                    <a:pt x="3678" y="1"/>
                    <a:pt x="31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306775" y="4570625"/>
              <a:ext cx="194400" cy="174100"/>
            </a:xfrm>
            <a:custGeom>
              <a:avLst/>
              <a:gdLst/>
              <a:ahLst/>
              <a:cxnLst/>
              <a:rect l="l" t="t" r="r" b="b"/>
              <a:pathLst>
                <a:path w="7776" h="6964" extrusionOk="0">
                  <a:moveTo>
                    <a:pt x="3943" y="1"/>
                  </a:moveTo>
                  <a:cubicBezTo>
                    <a:pt x="2906" y="1"/>
                    <a:pt x="1888" y="470"/>
                    <a:pt x="1227" y="1346"/>
                  </a:cubicBezTo>
                  <a:lnTo>
                    <a:pt x="6966" y="4978"/>
                  </a:lnTo>
                  <a:cubicBezTo>
                    <a:pt x="7775" y="3406"/>
                    <a:pt x="7251" y="1465"/>
                    <a:pt x="5763" y="525"/>
                  </a:cubicBezTo>
                  <a:cubicBezTo>
                    <a:pt x="5199" y="171"/>
                    <a:pt x="4568" y="1"/>
                    <a:pt x="3943" y="1"/>
                  </a:cubicBezTo>
                  <a:close/>
                  <a:moveTo>
                    <a:pt x="822" y="1989"/>
                  </a:moveTo>
                  <a:lnTo>
                    <a:pt x="822" y="1989"/>
                  </a:lnTo>
                  <a:cubicBezTo>
                    <a:pt x="1" y="3561"/>
                    <a:pt x="524" y="5490"/>
                    <a:pt x="2025" y="6430"/>
                  </a:cubicBezTo>
                  <a:cubicBezTo>
                    <a:pt x="2587" y="6790"/>
                    <a:pt x="3218" y="6963"/>
                    <a:pt x="3842" y="6963"/>
                  </a:cubicBezTo>
                  <a:cubicBezTo>
                    <a:pt x="4870" y="6963"/>
                    <a:pt x="5882" y="6495"/>
                    <a:pt x="6549" y="5621"/>
                  </a:cubicBezTo>
                  <a:lnTo>
                    <a:pt x="822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670500" y="4197375"/>
              <a:ext cx="152150" cy="141000"/>
            </a:xfrm>
            <a:custGeom>
              <a:avLst/>
              <a:gdLst/>
              <a:ahLst/>
              <a:cxnLst/>
              <a:rect l="l" t="t" r="r" b="b"/>
              <a:pathLst>
                <a:path w="6086" h="5640" extrusionOk="0">
                  <a:moveTo>
                    <a:pt x="3609" y="0"/>
                  </a:moveTo>
                  <a:lnTo>
                    <a:pt x="1215" y="1632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4" y="5640"/>
                    <a:pt x="2508" y="5640"/>
                  </a:cubicBezTo>
                  <a:cubicBezTo>
                    <a:pt x="2916" y="5640"/>
                    <a:pt x="3329" y="5522"/>
                    <a:pt x="3692" y="5275"/>
                  </a:cubicBezTo>
                  <a:lnTo>
                    <a:pt x="6085" y="3644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773200" y="4138825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80" y="1"/>
                  </a:moveTo>
                  <a:cubicBezTo>
                    <a:pt x="3174" y="1"/>
                    <a:pt x="2765" y="119"/>
                    <a:pt x="2406" y="366"/>
                  </a:cubicBezTo>
                  <a:lnTo>
                    <a:pt x="1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5" y="3354"/>
                    <a:pt x="6085" y="2045"/>
                    <a:pt x="5430" y="1092"/>
                  </a:cubicBezTo>
                  <a:lnTo>
                    <a:pt x="5323" y="926"/>
                  </a:lnTo>
                  <a:cubicBezTo>
                    <a:pt x="4915" y="325"/>
                    <a:pt x="4252" y="1"/>
                    <a:pt x="3580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875" y="448835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07" y="0"/>
                  </a:moveTo>
                  <a:cubicBezTo>
                    <a:pt x="4823" y="0"/>
                    <a:pt x="4677" y="135"/>
                    <a:pt x="4655" y="327"/>
                  </a:cubicBezTo>
                  <a:lnTo>
                    <a:pt x="4191" y="3804"/>
                  </a:lnTo>
                  <a:lnTo>
                    <a:pt x="714" y="3339"/>
                  </a:lnTo>
                  <a:cubicBezTo>
                    <a:pt x="699" y="3338"/>
                    <a:pt x="683" y="3337"/>
                    <a:pt x="668" y="3337"/>
                  </a:cubicBezTo>
                  <a:cubicBezTo>
                    <a:pt x="475" y="3337"/>
                    <a:pt x="320" y="3473"/>
                    <a:pt x="298" y="3661"/>
                  </a:cubicBezTo>
                  <a:lnTo>
                    <a:pt x="36" y="5637"/>
                  </a:lnTo>
                  <a:cubicBezTo>
                    <a:pt x="0" y="5840"/>
                    <a:pt x="143" y="6030"/>
                    <a:pt x="357" y="6054"/>
                  </a:cubicBezTo>
                  <a:lnTo>
                    <a:pt x="3834" y="6518"/>
                  </a:lnTo>
                  <a:lnTo>
                    <a:pt x="3370" y="9995"/>
                  </a:lnTo>
                  <a:cubicBezTo>
                    <a:pt x="3346" y="10197"/>
                    <a:pt x="3489" y="10388"/>
                    <a:pt x="3691" y="10412"/>
                  </a:cubicBezTo>
                  <a:lnTo>
                    <a:pt x="5667" y="10674"/>
                  </a:lnTo>
                  <a:cubicBezTo>
                    <a:pt x="5682" y="10675"/>
                    <a:pt x="5697" y="10676"/>
                    <a:pt x="5712" y="10676"/>
                  </a:cubicBezTo>
                  <a:cubicBezTo>
                    <a:pt x="5897" y="10676"/>
                    <a:pt x="6062" y="10540"/>
                    <a:pt x="6084" y="10352"/>
                  </a:cubicBezTo>
                  <a:lnTo>
                    <a:pt x="6548" y="6876"/>
                  </a:lnTo>
                  <a:lnTo>
                    <a:pt x="10025" y="7328"/>
                  </a:lnTo>
                  <a:cubicBezTo>
                    <a:pt x="10045" y="7331"/>
                    <a:pt x="10064" y="7333"/>
                    <a:pt x="10084" y="7333"/>
                  </a:cubicBezTo>
                  <a:cubicBezTo>
                    <a:pt x="10263" y="7333"/>
                    <a:pt x="10420" y="7189"/>
                    <a:pt x="10442" y="7007"/>
                  </a:cubicBezTo>
                  <a:lnTo>
                    <a:pt x="10704" y="5042"/>
                  </a:lnTo>
                  <a:cubicBezTo>
                    <a:pt x="10728" y="4828"/>
                    <a:pt x="10585" y="4649"/>
                    <a:pt x="10382" y="4613"/>
                  </a:cubicBezTo>
                  <a:lnTo>
                    <a:pt x="6906" y="4161"/>
                  </a:lnTo>
                  <a:lnTo>
                    <a:pt x="7358" y="684"/>
                  </a:lnTo>
                  <a:cubicBezTo>
                    <a:pt x="7394" y="470"/>
                    <a:pt x="7239" y="291"/>
                    <a:pt x="7037" y="256"/>
                  </a:cubicBezTo>
                  <a:lnTo>
                    <a:pt x="5072" y="6"/>
                  </a:lnTo>
                  <a:cubicBezTo>
                    <a:pt x="5050" y="2"/>
                    <a:pt x="5028" y="0"/>
                    <a:pt x="500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488825" y="921825"/>
              <a:ext cx="270875" cy="337450"/>
            </a:xfrm>
            <a:custGeom>
              <a:avLst/>
              <a:gdLst/>
              <a:ahLst/>
              <a:cxnLst/>
              <a:rect l="l" t="t" r="r" b="b"/>
              <a:pathLst>
                <a:path w="10835" h="13498" extrusionOk="0">
                  <a:moveTo>
                    <a:pt x="4152" y="412"/>
                  </a:moveTo>
                  <a:cubicBezTo>
                    <a:pt x="4440" y="412"/>
                    <a:pt x="4723" y="584"/>
                    <a:pt x="4775" y="971"/>
                  </a:cubicBezTo>
                  <a:cubicBezTo>
                    <a:pt x="4810" y="1173"/>
                    <a:pt x="4751" y="1364"/>
                    <a:pt x="4632" y="1518"/>
                  </a:cubicBezTo>
                  <a:lnTo>
                    <a:pt x="3834" y="1661"/>
                  </a:lnTo>
                  <a:cubicBezTo>
                    <a:pt x="3667" y="1566"/>
                    <a:pt x="3536" y="1399"/>
                    <a:pt x="3501" y="1209"/>
                  </a:cubicBezTo>
                  <a:cubicBezTo>
                    <a:pt x="3386" y="709"/>
                    <a:pt x="3773" y="412"/>
                    <a:pt x="4152" y="412"/>
                  </a:cubicBezTo>
                  <a:close/>
                  <a:moveTo>
                    <a:pt x="7842" y="2726"/>
                  </a:moveTo>
                  <a:cubicBezTo>
                    <a:pt x="8105" y="2726"/>
                    <a:pt x="8341" y="2907"/>
                    <a:pt x="8394" y="3185"/>
                  </a:cubicBezTo>
                  <a:lnTo>
                    <a:pt x="9775" y="10746"/>
                  </a:lnTo>
                  <a:cubicBezTo>
                    <a:pt x="9835" y="11043"/>
                    <a:pt x="9632" y="11329"/>
                    <a:pt x="9335" y="11377"/>
                  </a:cubicBezTo>
                  <a:lnTo>
                    <a:pt x="3072" y="12520"/>
                  </a:lnTo>
                  <a:cubicBezTo>
                    <a:pt x="3037" y="12527"/>
                    <a:pt x="3002" y="12530"/>
                    <a:pt x="2967" y="12530"/>
                  </a:cubicBezTo>
                  <a:cubicBezTo>
                    <a:pt x="2710" y="12530"/>
                    <a:pt x="2482" y="12342"/>
                    <a:pt x="2429" y="12079"/>
                  </a:cubicBezTo>
                  <a:lnTo>
                    <a:pt x="1048" y="4507"/>
                  </a:lnTo>
                  <a:cubicBezTo>
                    <a:pt x="1000" y="4209"/>
                    <a:pt x="1203" y="3935"/>
                    <a:pt x="1500" y="3876"/>
                  </a:cubicBezTo>
                  <a:lnTo>
                    <a:pt x="2239" y="3745"/>
                  </a:lnTo>
                  <a:cubicBezTo>
                    <a:pt x="2280" y="3954"/>
                    <a:pt x="2460" y="4099"/>
                    <a:pt x="2664" y="4099"/>
                  </a:cubicBezTo>
                  <a:cubicBezTo>
                    <a:pt x="2693" y="4099"/>
                    <a:pt x="2721" y="4096"/>
                    <a:pt x="2751" y="4090"/>
                  </a:cubicBezTo>
                  <a:lnTo>
                    <a:pt x="6656" y="3376"/>
                  </a:lnTo>
                  <a:cubicBezTo>
                    <a:pt x="6894" y="3340"/>
                    <a:pt x="7049" y="3114"/>
                    <a:pt x="7013" y="2876"/>
                  </a:cubicBezTo>
                  <a:lnTo>
                    <a:pt x="7751" y="2733"/>
                  </a:lnTo>
                  <a:cubicBezTo>
                    <a:pt x="7782" y="2728"/>
                    <a:pt x="7812" y="2726"/>
                    <a:pt x="7842" y="2726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6"/>
                    <a:pt x="3941" y="18"/>
                  </a:cubicBezTo>
                  <a:cubicBezTo>
                    <a:pt x="3358" y="125"/>
                    <a:pt x="2965" y="697"/>
                    <a:pt x="3072" y="1280"/>
                  </a:cubicBezTo>
                  <a:cubicBezTo>
                    <a:pt x="3096" y="1459"/>
                    <a:pt x="3179" y="1614"/>
                    <a:pt x="3286" y="1756"/>
                  </a:cubicBezTo>
                  <a:lnTo>
                    <a:pt x="2512" y="1899"/>
                  </a:lnTo>
                  <a:cubicBezTo>
                    <a:pt x="2191" y="1959"/>
                    <a:pt x="1977" y="2268"/>
                    <a:pt x="2036" y="2578"/>
                  </a:cubicBezTo>
                  <a:lnTo>
                    <a:pt x="2084" y="2864"/>
                  </a:lnTo>
                  <a:lnTo>
                    <a:pt x="798" y="3102"/>
                  </a:lnTo>
                  <a:cubicBezTo>
                    <a:pt x="322" y="3185"/>
                    <a:pt x="0" y="3650"/>
                    <a:pt x="84" y="4126"/>
                  </a:cubicBezTo>
                  <a:lnTo>
                    <a:pt x="1655" y="12758"/>
                  </a:lnTo>
                  <a:cubicBezTo>
                    <a:pt x="1740" y="13194"/>
                    <a:pt x="2120" y="13497"/>
                    <a:pt x="2540" y="13497"/>
                  </a:cubicBezTo>
                  <a:cubicBezTo>
                    <a:pt x="2590" y="13497"/>
                    <a:pt x="2640" y="13493"/>
                    <a:pt x="2691" y="13484"/>
                  </a:cubicBezTo>
                  <a:lnTo>
                    <a:pt x="10037" y="12139"/>
                  </a:lnTo>
                  <a:cubicBezTo>
                    <a:pt x="10513" y="12055"/>
                    <a:pt x="10835" y="11579"/>
                    <a:pt x="10752" y="11103"/>
                  </a:cubicBezTo>
                  <a:lnTo>
                    <a:pt x="9180" y="2483"/>
                  </a:lnTo>
                  <a:cubicBezTo>
                    <a:pt x="9095" y="2046"/>
                    <a:pt x="8715" y="1743"/>
                    <a:pt x="8287" y="1743"/>
                  </a:cubicBezTo>
                  <a:cubicBezTo>
                    <a:pt x="8236" y="1743"/>
                    <a:pt x="8184" y="1748"/>
                    <a:pt x="8132" y="1756"/>
                  </a:cubicBezTo>
                  <a:lnTo>
                    <a:pt x="6858" y="1995"/>
                  </a:lnTo>
                  <a:lnTo>
                    <a:pt x="6811" y="1721"/>
                  </a:lnTo>
                  <a:cubicBezTo>
                    <a:pt x="6747" y="1435"/>
                    <a:pt x="6506" y="1235"/>
                    <a:pt x="6227" y="1235"/>
                  </a:cubicBezTo>
                  <a:cubicBezTo>
                    <a:pt x="6192" y="1235"/>
                    <a:pt x="6156" y="1238"/>
                    <a:pt x="6120" y="1245"/>
                  </a:cubicBezTo>
                  <a:lnTo>
                    <a:pt x="5179" y="1411"/>
                  </a:lnTo>
                  <a:cubicBezTo>
                    <a:pt x="5227" y="1245"/>
                    <a:pt x="5239" y="1066"/>
                    <a:pt x="5203" y="899"/>
                  </a:cubicBezTo>
                  <a:cubicBezTo>
                    <a:pt x="5108" y="370"/>
                    <a:pt x="4655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536750" y="1043050"/>
              <a:ext cx="46625" cy="38675"/>
            </a:xfrm>
            <a:custGeom>
              <a:avLst/>
              <a:gdLst/>
              <a:ahLst/>
              <a:cxnLst/>
              <a:rect l="l" t="t" r="r" b="b"/>
              <a:pathLst>
                <a:path w="1865" h="1547" extrusionOk="0">
                  <a:moveTo>
                    <a:pt x="1026" y="1"/>
                  </a:moveTo>
                  <a:cubicBezTo>
                    <a:pt x="979" y="1"/>
                    <a:pt x="930" y="5"/>
                    <a:pt x="881" y="15"/>
                  </a:cubicBezTo>
                  <a:cubicBezTo>
                    <a:pt x="202" y="134"/>
                    <a:pt x="0" y="1015"/>
                    <a:pt x="572" y="1408"/>
                  </a:cubicBezTo>
                  <a:cubicBezTo>
                    <a:pt x="711" y="1504"/>
                    <a:pt x="861" y="1547"/>
                    <a:pt x="1007" y="1547"/>
                  </a:cubicBezTo>
                  <a:cubicBezTo>
                    <a:pt x="1458" y="1547"/>
                    <a:pt x="1864" y="1138"/>
                    <a:pt x="1774" y="634"/>
                  </a:cubicBezTo>
                  <a:cubicBezTo>
                    <a:pt x="1701" y="266"/>
                    <a:pt x="1386" y="1"/>
                    <a:pt x="1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589875" y="1031875"/>
              <a:ext cx="96075" cy="33775"/>
            </a:xfrm>
            <a:custGeom>
              <a:avLst/>
              <a:gdLst/>
              <a:ahLst/>
              <a:cxnLst/>
              <a:rect l="l" t="t" r="r" b="b"/>
              <a:pathLst>
                <a:path w="3843" h="1351" extrusionOk="0">
                  <a:moveTo>
                    <a:pt x="3234" y="0"/>
                  </a:moveTo>
                  <a:cubicBezTo>
                    <a:pt x="3203" y="0"/>
                    <a:pt x="3171" y="3"/>
                    <a:pt x="3138" y="10"/>
                  </a:cubicBezTo>
                  <a:lnTo>
                    <a:pt x="542" y="486"/>
                  </a:lnTo>
                  <a:cubicBezTo>
                    <a:pt x="1" y="576"/>
                    <a:pt x="111" y="1350"/>
                    <a:pt x="610" y="1350"/>
                  </a:cubicBezTo>
                  <a:cubicBezTo>
                    <a:pt x="638" y="1350"/>
                    <a:pt x="667" y="1348"/>
                    <a:pt x="697" y="1343"/>
                  </a:cubicBezTo>
                  <a:lnTo>
                    <a:pt x="3304" y="867"/>
                  </a:lnTo>
                  <a:cubicBezTo>
                    <a:pt x="3842" y="766"/>
                    <a:pt x="3726" y="0"/>
                    <a:pt x="323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546550" y="1097000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1" y="1"/>
                    <a:pt x="927" y="4"/>
                    <a:pt x="882" y="12"/>
                  </a:cubicBezTo>
                  <a:cubicBezTo>
                    <a:pt x="203" y="131"/>
                    <a:pt x="1" y="1012"/>
                    <a:pt x="572" y="1405"/>
                  </a:cubicBezTo>
                  <a:cubicBezTo>
                    <a:pt x="711" y="1502"/>
                    <a:pt x="861" y="1545"/>
                    <a:pt x="1008" y="1545"/>
                  </a:cubicBezTo>
                  <a:cubicBezTo>
                    <a:pt x="1455" y="1545"/>
                    <a:pt x="1865" y="1142"/>
                    <a:pt x="1775" y="631"/>
                  </a:cubicBezTo>
                  <a:cubicBezTo>
                    <a:pt x="1701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600725" y="1085650"/>
              <a:ext cx="93800" cy="33725"/>
            </a:xfrm>
            <a:custGeom>
              <a:avLst/>
              <a:gdLst/>
              <a:ahLst/>
              <a:cxnLst/>
              <a:rect l="l" t="t" r="r" b="b"/>
              <a:pathLst>
                <a:path w="3752" h="1349" extrusionOk="0">
                  <a:moveTo>
                    <a:pt x="3132" y="0"/>
                  </a:moveTo>
                  <a:cubicBezTo>
                    <a:pt x="3120" y="0"/>
                    <a:pt x="3109" y="1"/>
                    <a:pt x="3097" y="2"/>
                  </a:cubicBezTo>
                  <a:lnTo>
                    <a:pt x="501" y="478"/>
                  </a:lnTo>
                  <a:cubicBezTo>
                    <a:pt x="1" y="618"/>
                    <a:pt x="114" y="1348"/>
                    <a:pt x="620" y="1348"/>
                  </a:cubicBezTo>
                  <a:cubicBezTo>
                    <a:pt x="631" y="1348"/>
                    <a:pt x="644" y="1348"/>
                    <a:pt x="656" y="1347"/>
                  </a:cubicBezTo>
                  <a:lnTo>
                    <a:pt x="3251" y="871"/>
                  </a:lnTo>
                  <a:cubicBezTo>
                    <a:pt x="3752" y="731"/>
                    <a:pt x="3627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557275" y="1154450"/>
              <a:ext cx="46550" cy="38900"/>
            </a:xfrm>
            <a:custGeom>
              <a:avLst/>
              <a:gdLst/>
              <a:ahLst/>
              <a:cxnLst/>
              <a:rect l="l" t="t" r="r" b="b"/>
              <a:pathLst>
                <a:path w="1862" h="155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17"/>
                  </a:cubicBezTo>
                  <a:cubicBezTo>
                    <a:pt x="700" y="1513"/>
                    <a:pt x="851" y="1556"/>
                    <a:pt x="997" y="1556"/>
                  </a:cubicBezTo>
                  <a:cubicBezTo>
                    <a:pt x="1451" y="1556"/>
                    <a:pt x="1862" y="1147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610725" y="1143050"/>
              <a:ext cx="94925" cy="34125"/>
            </a:xfrm>
            <a:custGeom>
              <a:avLst/>
              <a:gdLst/>
              <a:ahLst/>
              <a:cxnLst/>
              <a:rect l="l" t="t" r="r" b="b"/>
              <a:pathLst>
                <a:path w="3797" h="1365" extrusionOk="0">
                  <a:moveTo>
                    <a:pt x="3171" y="0"/>
                  </a:moveTo>
                  <a:cubicBezTo>
                    <a:pt x="3152" y="0"/>
                    <a:pt x="3133" y="1"/>
                    <a:pt x="3113" y="4"/>
                  </a:cubicBezTo>
                  <a:lnTo>
                    <a:pt x="518" y="480"/>
                  </a:lnTo>
                  <a:cubicBezTo>
                    <a:pt x="1" y="606"/>
                    <a:pt x="116" y="1364"/>
                    <a:pt x="627" y="1364"/>
                  </a:cubicBezTo>
                  <a:cubicBezTo>
                    <a:pt x="645" y="1364"/>
                    <a:pt x="665" y="1363"/>
                    <a:pt x="684" y="1361"/>
                  </a:cubicBezTo>
                  <a:lnTo>
                    <a:pt x="3268" y="885"/>
                  </a:lnTo>
                  <a:cubicBezTo>
                    <a:pt x="3796" y="758"/>
                    <a:pt x="3682" y="0"/>
                    <a:pt x="317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512625" y="1393950"/>
              <a:ext cx="194100" cy="174175"/>
            </a:xfrm>
            <a:custGeom>
              <a:avLst/>
              <a:gdLst/>
              <a:ahLst/>
              <a:cxnLst/>
              <a:rect l="l" t="t" r="r" b="b"/>
              <a:pathLst>
                <a:path w="7764" h="6967" extrusionOk="0">
                  <a:moveTo>
                    <a:pt x="3929" y="1"/>
                  </a:moveTo>
                  <a:cubicBezTo>
                    <a:pt x="2899" y="1"/>
                    <a:pt x="1886" y="465"/>
                    <a:pt x="1227" y="1338"/>
                  </a:cubicBezTo>
                  <a:lnTo>
                    <a:pt x="6954" y="4969"/>
                  </a:lnTo>
                  <a:cubicBezTo>
                    <a:pt x="7764" y="3398"/>
                    <a:pt x="7240" y="1469"/>
                    <a:pt x="5751" y="528"/>
                  </a:cubicBezTo>
                  <a:cubicBezTo>
                    <a:pt x="5188" y="173"/>
                    <a:pt x="4555" y="1"/>
                    <a:pt x="3929" y="1"/>
                  </a:cubicBezTo>
                  <a:close/>
                  <a:moveTo>
                    <a:pt x="810" y="1993"/>
                  </a:moveTo>
                  <a:lnTo>
                    <a:pt x="810" y="1993"/>
                  </a:lnTo>
                  <a:cubicBezTo>
                    <a:pt x="1" y="3553"/>
                    <a:pt x="525" y="5493"/>
                    <a:pt x="2013" y="6434"/>
                  </a:cubicBezTo>
                  <a:cubicBezTo>
                    <a:pt x="2579" y="6793"/>
                    <a:pt x="3211" y="6966"/>
                    <a:pt x="3836" y="6966"/>
                  </a:cubicBezTo>
                  <a:cubicBezTo>
                    <a:pt x="4868" y="6966"/>
                    <a:pt x="5882" y="6495"/>
                    <a:pt x="6549" y="5612"/>
                  </a:cubicBezTo>
                  <a:lnTo>
                    <a:pt x="810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876375" y="10205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96" y="0"/>
                  </a:moveTo>
                  <a:lnTo>
                    <a:pt x="1215" y="1631"/>
                  </a:lnTo>
                  <a:cubicBezTo>
                    <a:pt x="250" y="2286"/>
                    <a:pt x="0" y="3596"/>
                    <a:pt x="655" y="4560"/>
                  </a:cubicBezTo>
                  <a:lnTo>
                    <a:pt x="774" y="4715"/>
                  </a:lnTo>
                  <a:cubicBezTo>
                    <a:pt x="1175" y="5316"/>
                    <a:pt x="1834" y="5640"/>
                    <a:pt x="2508" y="5640"/>
                  </a:cubicBezTo>
                  <a:cubicBezTo>
                    <a:pt x="2915" y="5640"/>
                    <a:pt x="3328" y="5521"/>
                    <a:pt x="3691" y="5275"/>
                  </a:cubicBezTo>
                  <a:lnTo>
                    <a:pt x="6084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979050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78" y="1"/>
                  </a:moveTo>
                  <a:cubicBezTo>
                    <a:pt x="3170" y="1"/>
                    <a:pt x="2757" y="119"/>
                    <a:pt x="2394" y="366"/>
                  </a:cubicBezTo>
                  <a:lnTo>
                    <a:pt x="1" y="1985"/>
                  </a:lnTo>
                  <a:lnTo>
                    <a:pt x="2477" y="5628"/>
                  </a:lnTo>
                  <a:lnTo>
                    <a:pt x="4870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1"/>
                    <a:pt x="35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831725" y="1311750"/>
              <a:ext cx="268200" cy="266650"/>
            </a:xfrm>
            <a:custGeom>
              <a:avLst/>
              <a:gdLst/>
              <a:ahLst/>
              <a:cxnLst/>
              <a:rect l="l" t="t" r="r" b="b"/>
              <a:pathLst>
                <a:path w="10728" h="10666" extrusionOk="0">
                  <a:moveTo>
                    <a:pt x="5007" y="1"/>
                  </a:moveTo>
                  <a:cubicBezTo>
                    <a:pt x="4823" y="1"/>
                    <a:pt x="4676" y="136"/>
                    <a:pt x="4644" y="328"/>
                  </a:cubicBezTo>
                  <a:lnTo>
                    <a:pt x="4191" y="3793"/>
                  </a:lnTo>
                  <a:lnTo>
                    <a:pt x="715" y="3340"/>
                  </a:lnTo>
                  <a:cubicBezTo>
                    <a:pt x="692" y="3336"/>
                    <a:pt x="671" y="3335"/>
                    <a:pt x="649" y="3335"/>
                  </a:cubicBezTo>
                  <a:cubicBezTo>
                    <a:pt x="465" y="3335"/>
                    <a:pt x="318" y="3469"/>
                    <a:pt x="286" y="3662"/>
                  </a:cubicBezTo>
                  <a:lnTo>
                    <a:pt x="24" y="5626"/>
                  </a:lnTo>
                  <a:cubicBezTo>
                    <a:pt x="0" y="5829"/>
                    <a:pt x="143" y="6019"/>
                    <a:pt x="345" y="6043"/>
                  </a:cubicBezTo>
                  <a:lnTo>
                    <a:pt x="3834" y="6507"/>
                  </a:lnTo>
                  <a:lnTo>
                    <a:pt x="3370" y="9984"/>
                  </a:lnTo>
                  <a:cubicBezTo>
                    <a:pt x="3346" y="10186"/>
                    <a:pt x="3489" y="10377"/>
                    <a:pt x="3691" y="10401"/>
                  </a:cubicBezTo>
                  <a:lnTo>
                    <a:pt x="5668" y="10663"/>
                  </a:lnTo>
                  <a:cubicBezTo>
                    <a:pt x="5682" y="10664"/>
                    <a:pt x="5697" y="10665"/>
                    <a:pt x="5712" y="10665"/>
                  </a:cubicBezTo>
                  <a:cubicBezTo>
                    <a:pt x="5897" y="10665"/>
                    <a:pt x="6062" y="10529"/>
                    <a:pt x="6084" y="10341"/>
                  </a:cubicBezTo>
                  <a:lnTo>
                    <a:pt x="6537" y="6864"/>
                  </a:lnTo>
                  <a:lnTo>
                    <a:pt x="10025" y="7329"/>
                  </a:lnTo>
                  <a:cubicBezTo>
                    <a:pt x="10039" y="7330"/>
                    <a:pt x="10053" y="7331"/>
                    <a:pt x="10067" y="7331"/>
                  </a:cubicBezTo>
                  <a:cubicBezTo>
                    <a:pt x="10253" y="7331"/>
                    <a:pt x="10420" y="7184"/>
                    <a:pt x="10442" y="6995"/>
                  </a:cubicBezTo>
                  <a:lnTo>
                    <a:pt x="10704" y="5019"/>
                  </a:lnTo>
                  <a:cubicBezTo>
                    <a:pt x="10728" y="4817"/>
                    <a:pt x="10585" y="4626"/>
                    <a:pt x="10382" y="4602"/>
                  </a:cubicBezTo>
                  <a:lnTo>
                    <a:pt x="6906" y="4150"/>
                  </a:lnTo>
                  <a:lnTo>
                    <a:pt x="7358" y="661"/>
                  </a:lnTo>
                  <a:cubicBezTo>
                    <a:pt x="7382" y="459"/>
                    <a:pt x="7239" y="280"/>
                    <a:pt x="7037" y="245"/>
                  </a:cubicBezTo>
                  <a:lnTo>
                    <a:pt x="5072" y="6"/>
                  </a:lnTo>
                  <a:cubicBezTo>
                    <a:pt x="5050" y="3"/>
                    <a:pt x="5028" y="1"/>
                    <a:pt x="500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88825" y="1715975"/>
              <a:ext cx="270875" cy="337725"/>
            </a:xfrm>
            <a:custGeom>
              <a:avLst/>
              <a:gdLst/>
              <a:ahLst/>
              <a:cxnLst/>
              <a:rect l="l" t="t" r="r" b="b"/>
              <a:pathLst>
                <a:path w="10835" h="13509" extrusionOk="0">
                  <a:moveTo>
                    <a:pt x="4147" y="414"/>
                  </a:moveTo>
                  <a:cubicBezTo>
                    <a:pt x="4437" y="414"/>
                    <a:pt x="4723" y="589"/>
                    <a:pt x="4775" y="982"/>
                  </a:cubicBezTo>
                  <a:cubicBezTo>
                    <a:pt x="4810" y="1173"/>
                    <a:pt x="4751" y="1375"/>
                    <a:pt x="4632" y="1518"/>
                  </a:cubicBezTo>
                  <a:lnTo>
                    <a:pt x="3834" y="1673"/>
                  </a:lnTo>
                  <a:cubicBezTo>
                    <a:pt x="3655" y="1578"/>
                    <a:pt x="3536" y="1411"/>
                    <a:pt x="3501" y="1209"/>
                  </a:cubicBezTo>
                  <a:cubicBezTo>
                    <a:pt x="3386" y="710"/>
                    <a:pt x="3770" y="414"/>
                    <a:pt x="4147" y="414"/>
                  </a:cubicBezTo>
                  <a:close/>
                  <a:moveTo>
                    <a:pt x="7868" y="2734"/>
                  </a:moveTo>
                  <a:cubicBezTo>
                    <a:pt x="8125" y="2734"/>
                    <a:pt x="8352" y="2923"/>
                    <a:pt x="8394" y="3185"/>
                  </a:cubicBezTo>
                  <a:lnTo>
                    <a:pt x="9775" y="10746"/>
                  </a:lnTo>
                  <a:cubicBezTo>
                    <a:pt x="9835" y="11043"/>
                    <a:pt x="9632" y="11329"/>
                    <a:pt x="9335" y="11377"/>
                  </a:cubicBezTo>
                  <a:lnTo>
                    <a:pt x="3072" y="12520"/>
                  </a:lnTo>
                  <a:cubicBezTo>
                    <a:pt x="3037" y="12527"/>
                    <a:pt x="3002" y="12530"/>
                    <a:pt x="2967" y="12530"/>
                  </a:cubicBezTo>
                  <a:cubicBezTo>
                    <a:pt x="2710" y="12530"/>
                    <a:pt x="2482" y="12342"/>
                    <a:pt x="2429" y="12079"/>
                  </a:cubicBezTo>
                  <a:lnTo>
                    <a:pt x="1060" y="4519"/>
                  </a:lnTo>
                  <a:cubicBezTo>
                    <a:pt x="1000" y="4221"/>
                    <a:pt x="1203" y="3935"/>
                    <a:pt x="1500" y="3888"/>
                  </a:cubicBezTo>
                  <a:lnTo>
                    <a:pt x="2250" y="3745"/>
                  </a:lnTo>
                  <a:cubicBezTo>
                    <a:pt x="2283" y="3960"/>
                    <a:pt x="2471" y="4107"/>
                    <a:pt x="2682" y="4107"/>
                  </a:cubicBezTo>
                  <a:cubicBezTo>
                    <a:pt x="2705" y="4107"/>
                    <a:pt x="2728" y="4105"/>
                    <a:pt x="2751" y="4102"/>
                  </a:cubicBezTo>
                  <a:lnTo>
                    <a:pt x="6668" y="3387"/>
                  </a:lnTo>
                  <a:cubicBezTo>
                    <a:pt x="6906" y="3340"/>
                    <a:pt x="7061" y="3114"/>
                    <a:pt x="7013" y="2875"/>
                  </a:cubicBezTo>
                  <a:lnTo>
                    <a:pt x="7763" y="2745"/>
                  </a:lnTo>
                  <a:cubicBezTo>
                    <a:pt x="7798" y="2737"/>
                    <a:pt x="7833" y="2734"/>
                    <a:pt x="7868" y="2734"/>
                  </a:cubicBezTo>
                  <a:close/>
                  <a:moveTo>
                    <a:pt x="4137" y="0"/>
                  </a:moveTo>
                  <a:cubicBezTo>
                    <a:pt x="4073" y="0"/>
                    <a:pt x="4007" y="6"/>
                    <a:pt x="3941" y="18"/>
                  </a:cubicBezTo>
                  <a:cubicBezTo>
                    <a:pt x="3358" y="125"/>
                    <a:pt x="2965" y="697"/>
                    <a:pt x="3072" y="1292"/>
                  </a:cubicBezTo>
                  <a:cubicBezTo>
                    <a:pt x="3096" y="1459"/>
                    <a:pt x="3179" y="1625"/>
                    <a:pt x="3286" y="1768"/>
                  </a:cubicBezTo>
                  <a:lnTo>
                    <a:pt x="2512" y="1911"/>
                  </a:lnTo>
                  <a:cubicBezTo>
                    <a:pt x="2191" y="1971"/>
                    <a:pt x="1977" y="2280"/>
                    <a:pt x="2036" y="2602"/>
                  </a:cubicBezTo>
                  <a:lnTo>
                    <a:pt x="2084" y="2875"/>
                  </a:lnTo>
                  <a:lnTo>
                    <a:pt x="798" y="3114"/>
                  </a:lnTo>
                  <a:cubicBezTo>
                    <a:pt x="310" y="3197"/>
                    <a:pt x="0" y="3661"/>
                    <a:pt x="84" y="4149"/>
                  </a:cubicBezTo>
                  <a:lnTo>
                    <a:pt x="1655" y="12770"/>
                  </a:lnTo>
                  <a:cubicBezTo>
                    <a:pt x="1740" y="13206"/>
                    <a:pt x="2120" y="13509"/>
                    <a:pt x="2540" y="13509"/>
                  </a:cubicBezTo>
                  <a:cubicBezTo>
                    <a:pt x="2590" y="13509"/>
                    <a:pt x="2640" y="13505"/>
                    <a:pt x="2691" y="13496"/>
                  </a:cubicBezTo>
                  <a:lnTo>
                    <a:pt x="10037" y="12150"/>
                  </a:lnTo>
                  <a:cubicBezTo>
                    <a:pt x="10513" y="12067"/>
                    <a:pt x="10835" y="11603"/>
                    <a:pt x="10752" y="11115"/>
                  </a:cubicBezTo>
                  <a:lnTo>
                    <a:pt x="9180" y="2483"/>
                  </a:lnTo>
                  <a:cubicBezTo>
                    <a:pt x="9096" y="2052"/>
                    <a:pt x="8725" y="1751"/>
                    <a:pt x="8304" y="1751"/>
                  </a:cubicBezTo>
                  <a:cubicBezTo>
                    <a:pt x="8247" y="1751"/>
                    <a:pt x="8190" y="1757"/>
                    <a:pt x="8132" y="1768"/>
                  </a:cubicBezTo>
                  <a:lnTo>
                    <a:pt x="6858" y="1994"/>
                  </a:lnTo>
                  <a:lnTo>
                    <a:pt x="6811" y="1721"/>
                  </a:lnTo>
                  <a:cubicBezTo>
                    <a:pt x="6746" y="1431"/>
                    <a:pt x="6497" y="1237"/>
                    <a:pt x="6213" y="1237"/>
                  </a:cubicBezTo>
                  <a:cubicBezTo>
                    <a:pt x="6183" y="1237"/>
                    <a:pt x="6151" y="1240"/>
                    <a:pt x="6120" y="1244"/>
                  </a:cubicBezTo>
                  <a:lnTo>
                    <a:pt x="5179" y="1423"/>
                  </a:lnTo>
                  <a:cubicBezTo>
                    <a:pt x="5227" y="1244"/>
                    <a:pt x="5239" y="1066"/>
                    <a:pt x="5203" y="899"/>
                  </a:cubicBezTo>
                  <a:cubicBezTo>
                    <a:pt x="5108" y="370"/>
                    <a:pt x="4655" y="0"/>
                    <a:pt x="413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536750" y="18372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2" y="131"/>
                    <a:pt x="0" y="1012"/>
                    <a:pt x="572" y="1405"/>
                  </a:cubicBezTo>
                  <a:cubicBezTo>
                    <a:pt x="713" y="1502"/>
                    <a:pt x="865" y="1545"/>
                    <a:pt x="1012" y="1545"/>
                  </a:cubicBezTo>
                  <a:cubicBezTo>
                    <a:pt x="1460" y="1545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589525" y="1825875"/>
              <a:ext cx="96775" cy="34050"/>
            </a:xfrm>
            <a:custGeom>
              <a:avLst/>
              <a:gdLst/>
              <a:ahLst/>
              <a:cxnLst/>
              <a:rect l="l" t="t" r="r" b="b"/>
              <a:pathLst>
                <a:path w="3871" h="1362" extrusionOk="0">
                  <a:moveTo>
                    <a:pt x="3275" y="0"/>
                  </a:moveTo>
                  <a:cubicBezTo>
                    <a:pt x="3236" y="0"/>
                    <a:pt x="3195" y="5"/>
                    <a:pt x="3152" y="15"/>
                  </a:cubicBezTo>
                  <a:lnTo>
                    <a:pt x="556" y="492"/>
                  </a:lnTo>
                  <a:cubicBezTo>
                    <a:pt x="1" y="569"/>
                    <a:pt x="108" y="1362"/>
                    <a:pt x="599" y="1362"/>
                  </a:cubicBezTo>
                  <a:cubicBezTo>
                    <a:pt x="634" y="1362"/>
                    <a:pt x="672" y="1358"/>
                    <a:pt x="711" y="1349"/>
                  </a:cubicBezTo>
                  <a:lnTo>
                    <a:pt x="3318" y="873"/>
                  </a:lnTo>
                  <a:cubicBezTo>
                    <a:pt x="3870" y="784"/>
                    <a:pt x="3767" y="0"/>
                    <a:pt x="327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546550" y="1891150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1" y="1"/>
                    <a:pt x="926" y="4"/>
                    <a:pt x="882" y="12"/>
                  </a:cubicBezTo>
                  <a:cubicBezTo>
                    <a:pt x="203" y="131"/>
                    <a:pt x="1" y="1012"/>
                    <a:pt x="572" y="1405"/>
                  </a:cubicBezTo>
                  <a:cubicBezTo>
                    <a:pt x="711" y="1502"/>
                    <a:pt x="862" y="1545"/>
                    <a:pt x="1009" y="1545"/>
                  </a:cubicBezTo>
                  <a:cubicBezTo>
                    <a:pt x="1455" y="1545"/>
                    <a:pt x="1865" y="1145"/>
                    <a:pt x="1775" y="643"/>
                  </a:cubicBezTo>
                  <a:cubicBezTo>
                    <a:pt x="1701" y="260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600825" y="18798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28" y="0"/>
                  </a:moveTo>
                  <a:cubicBezTo>
                    <a:pt x="3116" y="0"/>
                    <a:pt x="3105" y="1"/>
                    <a:pt x="3093" y="2"/>
                  </a:cubicBezTo>
                  <a:lnTo>
                    <a:pt x="497" y="478"/>
                  </a:lnTo>
                  <a:cubicBezTo>
                    <a:pt x="0" y="628"/>
                    <a:pt x="109" y="1349"/>
                    <a:pt x="604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3"/>
                  </a:lnTo>
                  <a:cubicBezTo>
                    <a:pt x="3748" y="731"/>
                    <a:pt x="3623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557275" y="1948900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610950" y="1937225"/>
              <a:ext cx="94475" cy="34050"/>
            </a:xfrm>
            <a:custGeom>
              <a:avLst/>
              <a:gdLst/>
              <a:ahLst/>
              <a:cxnLst/>
              <a:rect l="l" t="t" r="r" b="b"/>
              <a:pathLst>
                <a:path w="3779" h="1362" extrusionOk="0">
                  <a:moveTo>
                    <a:pt x="3152" y="0"/>
                  </a:moveTo>
                  <a:cubicBezTo>
                    <a:pt x="3136" y="0"/>
                    <a:pt x="3121" y="1"/>
                    <a:pt x="3104" y="2"/>
                  </a:cubicBezTo>
                  <a:lnTo>
                    <a:pt x="3104" y="14"/>
                  </a:lnTo>
                  <a:lnTo>
                    <a:pt x="509" y="479"/>
                  </a:lnTo>
                  <a:cubicBezTo>
                    <a:pt x="0" y="617"/>
                    <a:pt x="120" y="1362"/>
                    <a:pt x="628" y="1362"/>
                  </a:cubicBezTo>
                  <a:cubicBezTo>
                    <a:pt x="644" y="1362"/>
                    <a:pt x="659" y="1361"/>
                    <a:pt x="675" y="1360"/>
                  </a:cubicBezTo>
                  <a:lnTo>
                    <a:pt x="3259" y="883"/>
                  </a:lnTo>
                  <a:cubicBezTo>
                    <a:pt x="3779" y="733"/>
                    <a:pt x="3660" y="0"/>
                    <a:pt x="315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513825" y="2188200"/>
              <a:ext cx="192900" cy="173650"/>
            </a:xfrm>
            <a:custGeom>
              <a:avLst/>
              <a:gdLst/>
              <a:ahLst/>
              <a:cxnLst/>
              <a:rect l="l" t="t" r="r" b="b"/>
              <a:pathLst>
                <a:path w="7716" h="6946" extrusionOk="0">
                  <a:moveTo>
                    <a:pt x="3892" y="0"/>
                  </a:moveTo>
                  <a:cubicBezTo>
                    <a:pt x="2858" y="0"/>
                    <a:pt x="1840" y="469"/>
                    <a:pt x="1179" y="1346"/>
                  </a:cubicBezTo>
                  <a:lnTo>
                    <a:pt x="6906" y="4965"/>
                  </a:lnTo>
                  <a:cubicBezTo>
                    <a:pt x="7716" y="3394"/>
                    <a:pt x="7192" y="1465"/>
                    <a:pt x="5703" y="524"/>
                  </a:cubicBezTo>
                  <a:cubicBezTo>
                    <a:pt x="5144" y="171"/>
                    <a:pt x="4515" y="0"/>
                    <a:pt x="3892" y="0"/>
                  </a:cubicBezTo>
                  <a:close/>
                  <a:moveTo>
                    <a:pt x="762" y="1989"/>
                  </a:moveTo>
                  <a:lnTo>
                    <a:pt x="762" y="1989"/>
                  </a:lnTo>
                  <a:cubicBezTo>
                    <a:pt x="0" y="3548"/>
                    <a:pt x="477" y="5477"/>
                    <a:pt x="1953" y="6418"/>
                  </a:cubicBezTo>
                  <a:cubicBezTo>
                    <a:pt x="2520" y="6774"/>
                    <a:pt x="3155" y="6945"/>
                    <a:pt x="3782" y="6945"/>
                  </a:cubicBezTo>
                  <a:cubicBezTo>
                    <a:pt x="4813" y="6945"/>
                    <a:pt x="5828" y="6482"/>
                    <a:pt x="6501" y="5608"/>
                  </a:cubicBezTo>
                  <a:lnTo>
                    <a:pt x="762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876375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96" y="1"/>
                  </a:moveTo>
                  <a:lnTo>
                    <a:pt x="1215" y="1620"/>
                  </a:lnTo>
                  <a:cubicBezTo>
                    <a:pt x="250" y="2275"/>
                    <a:pt x="0" y="3585"/>
                    <a:pt x="655" y="4549"/>
                  </a:cubicBezTo>
                  <a:lnTo>
                    <a:pt x="774" y="4704"/>
                  </a:lnTo>
                  <a:cubicBezTo>
                    <a:pt x="1175" y="5305"/>
                    <a:pt x="1834" y="5629"/>
                    <a:pt x="2508" y="5629"/>
                  </a:cubicBezTo>
                  <a:cubicBezTo>
                    <a:pt x="2915" y="5629"/>
                    <a:pt x="3328" y="5510"/>
                    <a:pt x="3691" y="5264"/>
                  </a:cubicBezTo>
                  <a:lnTo>
                    <a:pt x="6084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979050" y="1756600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89" y="1"/>
                  </a:moveTo>
                  <a:cubicBezTo>
                    <a:pt x="3177" y="1"/>
                    <a:pt x="2761" y="120"/>
                    <a:pt x="2394" y="369"/>
                  </a:cubicBezTo>
                  <a:lnTo>
                    <a:pt x="1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35" y="3346"/>
                    <a:pt x="6085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23" y="917"/>
                  </a:lnTo>
                  <a:cubicBezTo>
                    <a:pt x="4917" y="319"/>
                    <a:pt x="4259" y="1"/>
                    <a:pt x="358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831725" y="2105675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26" y="1"/>
                  </a:moveTo>
                  <a:cubicBezTo>
                    <a:pt x="4833" y="1"/>
                    <a:pt x="4677" y="137"/>
                    <a:pt x="4644" y="325"/>
                  </a:cubicBezTo>
                  <a:lnTo>
                    <a:pt x="4191" y="3813"/>
                  </a:lnTo>
                  <a:lnTo>
                    <a:pt x="715" y="3349"/>
                  </a:lnTo>
                  <a:cubicBezTo>
                    <a:pt x="700" y="3347"/>
                    <a:pt x="685" y="3346"/>
                    <a:pt x="670" y="3346"/>
                  </a:cubicBezTo>
                  <a:cubicBezTo>
                    <a:pt x="485" y="3346"/>
                    <a:pt x="320" y="3483"/>
                    <a:pt x="298" y="3670"/>
                  </a:cubicBezTo>
                  <a:lnTo>
                    <a:pt x="24" y="5635"/>
                  </a:lnTo>
                  <a:cubicBezTo>
                    <a:pt x="0" y="5837"/>
                    <a:pt x="143" y="6028"/>
                    <a:pt x="345" y="6052"/>
                  </a:cubicBezTo>
                  <a:lnTo>
                    <a:pt x="3834" y="6516"/>
                  </a:lnTo>
                  <a:lnTo>
                    <a:pt x="3370" y="9993"/>
                  </a:lnTo>
                  <a:cubicBezTo>
                    <a:pt x="3346" y="10195"/>
                    <a:pt x="3489" y="10386"/>
                    <a:pt x="3691" y="10409"/>
                  </a:cubicBezTo>
                  <a:lnTo>
                    <a:pt x="5668" y="10671"/>
                  </a:lnTo>
                  <a:cubicBezTo>
                    <a:pt x="5688" y="10675"/>
                    <a:pt x="5709" y="10677"/>
                    <a:pt x="5729" y="10677"/>
                  </a:cubicBezTo>
                  <a:cubicBezTo>
                    <a:pt x="5905" y="10677"/>
                    <a:pt x="6052" y="10542"/>
                    <a:pt x="6084" y="10350"/>
                  </a:cubicBezTo>
                  <a:lnTo>
                    <a:pt x="6537" y="6873"/>
                  </a:lnTo>
                  <a:lnTo>
                    <a:pt x="10025" y="7338"/>
                  </a:lnTo>
                  <a:cubicBezTo>
                    <a:pt x="10040" y="7339"/>
                    <a:pt x="10055" y="7340"/>
                    <a:pt x="10069" y="7340"/>
                  </a:cubicBezTo>
                  <a:cubicBezTo>
                    <a:pt x="10255" y="7340"/>
                    <a:pt x="10420" y="7204"/>
                    <a:pt x="10442" y="7016"/>
                  </a:cubicBezTo>
                  <a:lnTo>
                    <a:pt x="10704" y="5040"/>
                  </a:lnTo>
                  <a:cubicBezTo>
                    <a:pt x="10728" y="4837"/>
                    <a:pt x="10585" y="4647"/>
                    <a:pt x="10382" y="4623"/>
                  </a:cubicBezTo>
                  <a:lnTo>
                    <a:pt x="6906" y="4159"/>
                  </a:lnTo>
                  <a:lnTo>
                    <a:pt x="7358" y="682"/>
                  </a:lnTo>
                  <a:cubicBezTo>
                    <a:pt x="7382" y="480"/>
                    <a:pt x="7239" y="289"/>
                    <a:pt x="7037" y="265"/>
                  </a:cubicBezTo>
                  <a:lnTo>
                    <a:pt x="5072" y="3"/>
                  </a:lnTo>
                  <a:cubicBezTo>
                    <a:pt x="5057" y="2"/>
                    <a:pt x="5041" y="1"/>
                    <a:pt x="5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488825" y="2510400"/>
              <a:ext cx="270875" cy="337175"/>
            </a:xfrm>
            <a:custGeom>
              <a:avLst/>
              <a:gdLst/>
              <a:ahLst/>
              <a:cxnLst/>
              <a:rect l="l" t="t" r="r" b="b"/>
              <a:pathLst>
                <a:path w="10835" h="13487" extrusionOk="0">
                  <a:moveTo>
                    <a:pt x="4145" y="408"/>
                  </a:moveTo>
                  <a:cubicBezTo>
                    <a:pt x="4436" y="408"/>
                    <a:pt x="4723" y="582"/>
                    <a:pt x="4775" y="971"/>
                  </a:cubicBezTo>
                  <a:cubicBezTo>
                    <a:pt x="4810" y="1162"/>
                    <a:pt x="4751" y="1364"/>
                    <a:pt x="4632" y="1507"/>
                  </a:cubicBezTo>
                  <a:lnTo>
                    <a:pt x="3834" y="1662"/>
                  </a:lnTo>
                  <a:cubicBezTo>
                    <a:pt x="3667" y="1567"/>
                    <a:pt x="3536" y="1400"/>
                    <a:pt x="3501" y="1209"/>
                  </a:cubicBezTo>
                  <a:lnTo>
                    <a:pt x="3501" y="1197"/>
                  </a:lnTo>
                  <a:cubicBezTo>
                    <a:pt x="3386" y="700"/>
                    <a:pt x="3769" y="408"/>
                    <a:pt x="4145" y="408"/>
                  </a:cubicBezTo>
                  <a:close/>
                  <a:moveTo>
                    <a:pt x="7856" y="2711"/>
                  </a:moveTo>
                  <a:cubicBezTo>
                    <a:pt x="8113" y="2711"/>
                    <a:pt x="8342" y="2899"/>
                    <a:pt x="8394" y="3162"/>
                  </a:cubicBezTo>
                  <a:lnTo>
                    <a:pt x="9775" y="10734"/>
                  </a:lnTo>
                  <a:cubicBezTo>
                    <a:pt x="9835" y="11032"/>
                    <a:pt x="9632" y="11318"/>
                    <a:pt x="9335" y="11365"/>
                  </a:cubicBezTo>
                  <a:lnTo>
                    <a:pt x="3072" y="12508"/>
                  </a:lnTo>
                  <a:cubicBezTo>
                    <a:pt x="3037" y="12515"/>
                    <a:pt x="3002" y="12519"/>
                    <a:pt x="2967" y="12519"/>
                  </a:cubicBezTo>
                  <a:cubicBezTo>
                    <a:pt x="2708" y="12519"/>
                    <a:pt x="2471" y="12330"/>
                    <a:pt x="2429" y="12068"/>
                  </a:cubicBezTo>
                  <a:lnTo>
                    <a:pt x="1048" y="4495"/>
                  </a:lnTo>
                  <a:cubicBezTo>
                    <a:pt x="1000" y="4198"/>
                    <a:pt x="1203" y="3912"/>
                    <a:pt x="1500" y="3864"/>
                  </a:cubicBezTo>
                  <a:lnTo>
                    <a:pt x="2239" y="3722"/>
                  </a:lnTo>
                  <a:cubicBezTo>
                    <a:pt x="2281" y="3932"/>
                    <a:pt x="2462" y="4087"/>
                    <a:pt x="2669" y="4087"/>
                  </a:cubicBezTo>
                  <a:cubicBezTo>
                    <a:pt x="2696" y="4087"/>
                    <a:pt x="2723" y="4084"/>
                    <a:pt x="2751" y="4079"/>
                  </a:cubicBezTo>
                  <a:lnTo>
                    <a:pt x="6656" y="3364"/>
                  </a:lnTo>
                  <a:cubicBezTo>
                    <a:pt x="6894" y="3317"/>
                    <a:pt x="7049" y="3091"/>
                    <a:pt x="7013" y="2852"/>
                  </a:cubicBezTo>
                  <a:lnTo>
                    <a:pt x="7751" y="2721"/>
                  </a:lnTo>
                  <a:cubicBezTo>
                    <a:pt x="7786" y="2714"/>
                    <a:pt x="7821" y="2711"/>
                    <a:pt x="7856" y="2711"/>
                  </a:cubicBezTo>
                  <a:close/>
                  <a:moveTo>
                    <a:pt x="4142" y="1"/>
                  </a:moveTo>
                  <a:cubicBezTo>
                    <a:pt x="4076" y="1"/>
                    <a:pt x="4009" y="7"/>
                    <a:pt x="3941" y="19"/>
                  </a:cubicBezTo>
                  <a:cubicBezTo>
                    <a:pt x="3358" y="126"/>
                    <a:pt x="2965" y="685"/>
                    <a:pt x="3072" y="1281"/>
                  </a:cubicBezTo>
                  <a:cubicBezTo>
                    <a:pt x="3096" y="1447"/>
                    <a:pt x="3179" y="1614"/>
                    <a:pt x="3286" y="1757"/>
                  </a:cubicBezTo>
                  <a:lnTo>
                    <a:pt x="2512" y="1900"/>
                  </a:lnTo>
                  <a:cubicBezTo>
                    <a:pt x="2191" y="1959"/>
                    <a:pt x="1977" y="2257"/>
                    <a:pt x="2036" y="2579"/>
                  </a:cubicBezTo>
                  <a:lnTo>
                    <a:pt x="2084" y="2864"/>
                  </a:lnTo>
                  <a:lnTo>
                    <a:pt x="798" y="3091"/>
                  </a:lnTo>
                  <a:cubicBezTo>
                    <a:pt x="322" y="3186"/>
                    <a:pt x="0" y="3650"/>
                    <a:pt x="84" y="4126"/>
                  </a:cubicBezTo>
                  <a:lnTo>
                    <a:pt x="1655" y="12758"/>
                  </a:lnTo>
                  <a:cubicBezTo>
                    <a:pt x="1740" y="13193"/>
                    <a:pt x="2118" y="13486"/>
                    <a:pt x="2536" y="13486"/>
                  </a:cubicBezTo>
                  <a:cubicBezTo>
                    <a:pt x="2587" y="13486"/>
                    <a:pt x="2639" y="13482"/>
                    <a:pt x="2691" y="13473"/>
                  </a:cubicBezTo>
                  <a:lnTo>
                    <a:pt x="10037" y="12139"/>
                  </a:lnTo>
                  <a:cubicBezTo>
                    <a:pt x="10513" y="12044"/>
                    <a:pt x="10835" y="11580"/>
                    <a:pt x="10752" y="11091"/>
                  </a:cubicBezTo>
                  <a:lnTo>
                    <a:pt x="9180" y="2459"/>
                  </a:lnTo>
                  <a:cubicBezTo>
                    <a:pt x="9095" y="2025"/>
                    <a:pt x="8717" y="1732"/>
                    <a:pt x="8291" y="1732"/>
                  </a:cubicBezTo>
                  <a:cubicBezTo>
                    <a:pt x="8239" y="1732"/>
                    <a:pt x="8185" y="1736"/>
                    <a:pt x="8132" y="1745"/>
                  </a:cubicBezTo>
                  <a:lnTo>
                    <a:pt x="6858" y="1983"/>
                  </a:lnTo>
                  <a:lnTo>
                    <a:pt x="6811" y="1709"/>
                  </a:lnTo>
                  <a:cubicBezTo>
                    <a:pt x="6746" y="1419"/>
                    <a:pt x="6497" y="1226"/>
                    <a:pt x="6213" y="1226"/>
                  </a:cubicBezTo>
                  <a:cubicBezTo>
                    <a:pt x="6183" y="1226"/>
                    <a:pt x="6151" y="1228"/>
                    <a:pt x="6120" y="1233"/>
                  </a:cubicBezTo>
                  <a:lnTo>
                    <a:pt x="5179" y="1412"/>
                  </a:lnTo>
                  <a:cubicBezTo>
                    <a:pt x="5227" y="1245"/>
                    <a:pt x="5239" y="1066"/>
                    <a:pt x="5203" y="888"/>
                  </a:cubicBezTo>
                  <a:cubicBezTo>
                    <a:pt x="5108" y="360"/>
                    <a:pt x="4658" y="1"/>
                    <a:pt x="414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536750" y="2631725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3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202" y="131"/>
                    <a:pt x="0" y="1012"/>
                    <a:pt x="572" y="1405"/>
                  </a:cubicBezTo>
                  <a:cubicBezTo>
                    <a:pt x="713" y="1502"/>
                    <a:pt x="865" y="1545"/>
                    <a:pt x="1012" y="1545"/>
                  </a:cubicBezTo>
                  <a:cubicBezTo>
                    <a:pt x="1460" y="1545"/>
                    <a:pt x="1864" y="1142"/>
                    <a:pt x="1774" y="631"/>
                  </a:cubicBezTo>
                  <a:cubicBezTo>
                    <a:pt x="1700" y="258"/>
                    <a:pt x="1378" y="0"/>
                    <a:pt x="101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589975" y="2620175"/>
              <a:ext cx="95975" cy="33800"/>
            </a:xfrm>
            <a:custGeom>
              <a:avLst/>
              <a:gdLst/>
              <a:ahLst/>
              <a:cxnLst/>
              <a:rect l="l" t="t" r="r" b="b"/>
              <a:pathLst>
                <a:path w="3839" h="1352" extrusionOk="0">
                  <a:moveTo>
                    <a:pt x="3229" y="0"/>
                  </a:moveTo>
                  <a:cubicBezTo>
                    <a:pt x="3198" y="0"/>
                    <a:pt x="3167" y="3"/>
                    <a:pt x="3134" y="9"/>
                  </a:cubicBezTo>
                  <a:lnTo>
                    <a:pt x="538" y="485"/>
                  </a:lnTo>
                  <a:cubicBezTo>
                    <a:pt x="0" y="586"/>
                    <a:pt x="106" y="1352"/>
                    <a:pt x="597" y="1352"/>
                  </a:cubicBezTo>
                  <a:cubicBezTo>
                    <a:pt x="627" y="1352"/>
                    <a:pt x="659" y="1349"/>
                    <a:pt x="693" y="1343"/>
                  </a:cubicBezTo>
                  <a:lnTo>
                    <a:pt x="3300" y="866"/>
                  </a:lnTo>
                  <a:cubicBezTo>
                    <a:pt x="3839" y="777"/>
                    <a:pt x="3722" y="0"/>
                    <a:pt x="32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546550" y="2685525"/>
              <a:ext cx="46625" cy="38700"/>
            </a:xfrm>
            <a:custGeom>
              <a:avLst/>
              <a:gdLst/>
              <a:ahLst/>
              <a:cxnLst/>
              <a:rect l="l" t="t" r="r" b="b"/>
              <a:pathLst>
                <a:path w="1865" h="1548" extrusionOk="0">
                  <a:moveTo>
                    <a:pt x="1027" y="0"/>
                  </a:moveTo>
                  <a:cubicBezTo>
                    <a:pt x="980" y="0"/>
                    <a:pt x="931" y="5"/>
                    <a:pt x="882" y="15"/>
                  </a:cubicBezTo>
                  <a:cubicBezTo>
                    <a:pt x="203" y="122"/>
                    <a:pt x="1" y="1015"/>
                    <a:pt x="572" y="1408"/>
                  </a:cubicBezTo>
                  <a:cubicBezTo>
                    <a:pt x="711" y="1505"/>
                    <a:pt x="861" y="1548"/>
                    <a:pt x="1008" y="1548"/>
                  </a:cubicBezTo>
                  <a:cubicBezTo>
                    <a:pt x="1455" y="1548"/>
                    <a:pt x="1865" y="1145"/>
                    <a:pt x="1775" y="634"/>
                  </a:cubicBezTo>
                  <a:cubicBezTo>
                    <a:pt x="1701" y="266"/>
                    <a:pt x="1387" y="0"/>
                    <a:pt x="102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600825" y="2673950"/>
              <a:ext cx="93700" cy="33725"/>
            </a:xfrm>
            <a:custGeom>
              <a:avLst/>
              <a:gdLst/>
              <a:ahLst/>
              <a:cxnLst/>
              <a:rect l="l" t="t" r="r" b="b"/>
              <a:pathLst>
                <a:path w="3748" h="1349" extrusionOk="0">
                  <a:moveTo>
                    <a:pt x="3128" y="0"/>
                  </a:moveTo>
                  <a:cubicBezTo>
                    <a:pt x="3116" y="0"/>
                    <a:pt x="3105" y="1"/>
                    <a:pt x="3093" y="1"/>
                  </a:cubicBezTo>
                  <a:lnTo>
                    <a:pt x="497" y="478"/>
                  </a:lnTo>
                  <a:cubicBezTo>
                    <a:pt x="0" y="628"/>
                    <a:pt x="109" y="1349"/>
                    <a:pt x="604" y="1349"/>
                  </a:cubicBezTo>
                  <a:cubicBezTo>
                    <a:pt x="620" y="1349"/>
                    <a:pt x="636" y="1348"/>
                    <a:pt x="652" y="1347"/>
                  </a:cubicBezTo>
                  <a:lnTo>
                    <a:pt x="3247" y="882"/>
                  </a:lnTo>
                  <a:cubicBezTo>
                    <a:pt x="3748" y="731"/>
                    <a:pt x="3623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557275" y="2743050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9" y="0"/>
                    <a:pt x="914" y="4"/>
                    <a:pt x="870" y="11"/>
                  </a:cubicBezTo>
                  <a:cubicBezTo>
                    <a:pt x="191" y="131"/>
                    <a:pt x="1" y="1012"/>
                    <a:pt x="560" y="1404"/>
                  </a:cubicBezTo>
                  <a:cubicBezTo>
                    <a:pt x="701" y="1501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610750" y="2731600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81" y="1"/>
                  </a:moveTo>
                  <a:cubicBezTo>
                    <a:pt x="3159" y="1"/>
                    <a:pt x="3136" y="2"/>
                    <a:pt x="3112" y="5"/>
                  </a:cubicBezTo>
                  <a:lnTo>
                    <a:pt x="517" y="469"/>
                  </a:lnTo>
                  <a:cubicBezTo>
                    <a:pt x="0" y="607"/>
                    <a:pt x="114" y="1354"/>
                    <a:pt x="625" y="1354"/>
                  </a:cubicBezTo>
                  <a:cubicBezTo>
                    <a:pt x="644" y="1354"/>
                    <a:pt x="663" y="1353"/>
                    <a:pt x="683" y="1351"/>
                  </a:cubicBezTo>
                  <a:lnTo>
                    <a:pt x="3267" y="874"/>
                  </a:lnTo>
                  <a:cubicBezTo>
                    <a:pt x="3792" y="749"/>
                    <a:pt x="3683" y="1"/>
                    <a:pt x="318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512625" y="2982275"/>
              <a:ext cx="194100" cy="174225"/>
            </a:xfrm>
            <a:custGeom>
              <a:avLst/>
              <a:gdLst/>
              <a:ahLst/>
              <a:cxnLst/>
              <a:rect l="l" t="t" r="r" b="b"/>
              <a:pathLst>
                <a:path w="7764" h="6969" extrusionOk="0">
                  <a:moveTo>
                    <a:pt x="3932" y="0"/>
                  </a:moveTo>
                  <a:cubicBezTo>
                    <a:pt x="2901" y="0"/>
                    <a:pt x="1887" y="467"/>
                    <a:pt x="1227" y="1349"/>
                  </a:cubicBezTo>
                  <a:lnTo>
                    <a:pt x="6954" y="4968"/>
                  </a:lnTo>
                  <a:cubicBezTo>
                    <a:pt x="7764" y="3396"/>
                    <a:pt x="7240" y="1468"/>
                    <a:pt x="5751" y="527"/>
                  </a:cubicBezTo>
                  <a:cubicBezTo>
                    <a:pt x="5189" y="172"/>
                    <a:pt x="4558" y="0"/>
                    <a:pt x="3932" y="0"/>
                  </a:cubicBezTo>
                  <a:close/>
                  <a:moveTo>
                    <a:pt x="810" y="1992"/>
                  </a:moveTo>
                  <a:lnTo>
                    <a:pt x="810" y="1992"/>
                  </a:lnTo>
                  <a:cubicBezTo>
                    <a:pt x="1" y="3563"/>
                    <a:pt x="525" y="5492"/>
                    <a:pt x="2013" y="6444"/>
                  </a:cubicBezTo>
                  <a:cubicBezTo>
                    <a:pt x="2577" y="6798"/>
                    <a:pt x="3207" y="6968"/>
                    <a:pt x="3830" y="6968"/>
                  </a:cubicBezTo>
                  <a:cubicBezTo>
                    <a:pt x="4864" y="6968"/>
                    <a:pt x="5880" y="6500"/>
                    <a:pt x="6549" y="5623"/>
                  </a:cubicBezTo>
                  <a:lnTo>
                    <a:pt x="810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876375" y="260907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96" y="1"/>
                  </a:moveTo>
                  <a:lnTo>
                    <a:pt x="1215" y="1620"/>
                  </a:lnTo>
                  <a:cubicBezTo>
                    <a:pt x="250" y="2275"/>
                    <a:pt x="0" y="3585"/>
                    <a:pt x="655" y="4549"/>
                  </a:cubicBezTo>
                  <a:lnTo>
                    <a:pt x="774" y="4716"/>
                  </a:lnTo>
                  <a:cubicBezTo>
                    <a:pt x="1174" y="5308"/>
                    <a:pt x="1832" y="5629"/>
                    <a:pt x="2505" y="5629"/>
                  </a:cubicBezTo>
                  <a:cubicBezTo>
                    <a:pt x="2913" y="5629"/>
                    <a:pt x="3327" y="5511"/>
                    <a:pt x="3691" y="5263"/>
                  </a:cubicBezTo>
                  <a:lnTo>
                    <a:pt x="6084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979050" y="255055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8" y="0"/>
                  </a:moveTo>
                  <a:cubicBezTo>
                    <a:pt x="3170" y="0"/>
                    <a:pt x="2757" y="119"/>
                    <a:pt x="2394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7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831725" y="2900125"/>
              <a:ext cx="268200" cy="266625"/>
            </a:xfrm>
            <a:custGeom>
              <a:avLst/>
              <a:gdLst/>
              <a:ahLst/>
              <a:cxnLst/>
              <a:rect l="l" t="t" r="r" b="b"/>
              <a:pathLst>
                <a:path w="10728" h="10665" extrusionOk="0">
                  <a:moveTo>
                    <a:pt x="5026" y="0"/>
                  </a:moveTo>
                  <a:cubicBezTo>
                    <a:pt x="4833" y="0"/>
                    <a:pt x="4678" y="137"/>
                    <a:pt x="4656" y="325"/>
                  </a:cubicBezTo>
                  <a:lnTo>
                    <a:pt x="4191" y="3801"/>
                  </a:lnTo>
                  <a:lnTo>
                    <a:pt x="715" y="3337"/>
                  </a:lnTo>
                  <a:cubicBezTo>
                    <a:pt x="700" y="3335"/>
                    <a:pt x="685" y="3334"/>
                    <a:pt x="670" y="3334"/>
                  </a:cubicBezTo>
                  <a:cubicBezTo>
                    <a:pt x="485" y="3334"/>
                    <a:pt x="320" y="3471"/>
                    <a:pt x="298" y="3658"/>
                  </a:cubicBezTo>
                  <a:lnTo>
                    <a:pt x="24" y="5635"/>
                  </a:lnTo>
                  <a:cubicBezTo>
                    <a:pt x="0" y="5837"/>
                    <a:pt x="143" y="6016"/>
                    <a:pt x="345" y="6051"/>
                  </a:cubicBezTo>
                  <a:lnTo>
                    <a:pt x="3834" y="6504"/>
                  </a:lnTo>
                  <a:lnTo>
                    <a:pt x="3370" y="9992"/>
                  </a:lnTo>
                  <a:cubicBezTo>
                    <a:pt x="3346" y="10195"/>
                    <a:pt x="3489" y="10373"/>
                    <a:pt x="3691" y="10409"/>
                  </a:cubicBezTo>
                  <a:lnTo>
                    <a:pt x="5668" y="10659"/>
                  </a:lnTo>
                  <a:cubicBezTo>
                    <a:pt x="5689" y="10663"/>
                    <a:pt x="5709" y="10665"/>
                    <a:pt x="5730" y="10665"/>
                  </a:cubicBezTo>
                  <a:cubicBezTo>
                    <a:pt x="5908" y="10665"/>
                    <a:pt x="6063" y="10531"/>
                    <a:pt x="6084" y="10350"/>
                  </a:cubicBezTo>
                  <a:lnTo>
                    <a:pt x="6537" y="6861"/>
                  </a:lnTo>
                  <a:lnTo>
                    <a:pt x="10025" y="7325"/>
                  </a:lnTo>
                  <a:cubicBezTo>
                    <a:pt x="10040" y="7327"/>
                    <a:pt x="10055" y="7328"/>
                    <a:pt x="10069" y="7328"/>
                  </a:cubicBezTo>
                  <a:cubicBezTo>
                    <a:pt x="10253" y="7328"/>
                    <a:pt x="10409" y="7192"/>
                    <a:pt x="10442" y="7016"/>
                  </a:cubicBezTo>
                  <a:lnTo>
                    <a:pt x="10704" y="5039"/>
                  </a:lnTo>
                  <a:cubicBezTo>
                    <a:pt x="10728" y="4837"/>
                    <a:pt x="10585" y="4646"/>
                    <a:pt x="10382" y="4623"/>
                  </a:cubicBezTo>
                  <a:lnTo>
                    <a:pt x="6906" y="4158"/>
                  </a:lnTo>
                  <a:lnTo>
                    <a:pt x="7358" y="682"/>
                  </a:lnTo>
                  <a:cubicBezTo>
                    <a:pt x="7382" y="479"/>
                    <a:pt x="7239" y="289"/>
                    <a:pt x="7037" y="265"/>
                  </a:cubicBezTo>
                  <a:lnTo>
                    <a:pt x="5072" y="3"/>
                  </a:lnTo>
                  <a:cubicBezTo>
                    <a:pt x="5057" y="1"/>
                    <a:pt x="5041" y="0"/>
                    <a:pt x="502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488825" y="3304550"/>
              <a:ext cx="270875" cy="337750"/>
            </a:xfrm>
            <a:custGeom>
              <a:avLst/>
              <a:gdLst/>
              <a:ahLst/>
              <a:cxnLst/>
              <a:rect l="l" t="t" r="r" b="b"/>
              <a:pathLst>
                <a:path w="10835" h="13510" extrusionOk="0">
                  <a:moveTo>
                    <a:pt x="4152" y="412"/>
                  </a:moveTo>
                  <a:cubicBezTo>
                    <a:pt x="4440" y="412"/>
                    <a:pt x="4723" y="585"/>
                    <a:pt x="4775" y="971"/>
                  </a:cubicBezTo>
                  <a:cubicBezTo>
                    <a:pt x="4810" y="1173"/>
                    <a:pt x="4751" y="1364"/>
                    <a:pt x="4632" y="1519"/>
                  </a:cubicBezTo>
                  <a:lnTo>
                    <a:pt x="3834" y="1662"/>
                  </a:lnTo>
                  <a:cubicBezTo>
                    <a:pt x="3655" y="1566"/>
                    <a:pt x="3536" y="1400"/>
                    <a:pt x="3501" y="1209"/>
                  </a:cubicBezTo>
                  <a:cubicBezTo>
                    <a:pt x="3386" y="709"/>
                    <a:pt x="3773" y="412"/>
                    <a:pt x="4152" y="412"/>
                  </a:cubicBezTo>
                  <a:close/>
                  <a:moveTo>
                    <a:pt x="7860" y="2722"/>
                  </a:moveTo>
                  <a:cubicBezTo>
                    <a:pt x="8116" y="2722"/>
                    <a:pt x="8342" y="2901"/>
                    <a:pt x="8394" y="3162"/>
                  </a:cubicBezTo>
                  <a:lnTo>
                    <a:pt x="9775" y="10746"/>
                  </a:lnTo>
                  <a:cubicBezTo>
                    <a:pt x="9835" y="11044"/>
                    <a:pt x="9632" y="11329"/>
                    <a:pt x="9335" y="11377"/>
                  </a:cubicBezTo>
                  <a:lnTo>
                    <a:pt x="3072" y="12520"/>
                  </a:lnTo>
                  <a:cubicBezTo>
                    <a:pt x="3041" y="12525"/>
                    <a:pt x="3011" y="12527"/>
                    <a:pt x="2981" y="12527"/>
                  </a:cubicBezTo>
                  <a:cubicBezTo>
                    <a:pt x="2718" y="12527"/>
                    <a:pt x="2482" y="12345"/>
                    <a:pt x="2429" y="12068"/>
                  </a:cubicBezTo>
                  <a:lnTo>
                    <a:pt x="1048" y="4507"/>
                  </a:lnTo>
                  <a:cubicBezTo>
                    <a:pt x="1000" y="4210"/>
                    <a:pt x="1191" y="3924"/>
                    <a:pt x="1500" y="3864"/>
                  </a:cubicBezTo>
                  <a:lnTo>
                    <a:pt x="2239" y="3733"/>
                  </a:lnTo>
                  <a:cubicBezTo>
                    <a:pt x="2280" y="3942"/>
                    <a:pt x="2460" y="4087"/>
                    <a:pt x="2664" y="4087"/>
                  </a:cubicBezTo>
                  <a:cubicBezTo>
                    <a:pt x="2693" y="4087"/>
                    <a:pt x="2721" y="4084"/>
                    <a:pt x="2751" y="4079"/>
                  </a:cubicBezTo>
                  <a:lnTo>
                    <a:pt x="6656" y="3376"/>
                  </a:lnTo>
                  <a:cubicBezTo>
                    <a:pt x="6894" y="3328"/>
                    <a:pt x="7049" y="3102"/>
                    <a:pt x="7013" y="2864"/>
                  </a:cubicBezTo>
                  <a:lnTo>
                    <a:pt x="7751" y="2733"/>
                  </a:lnTo>
                  <a:cubicBezTo>
                    <a:pt x="7788" y="2726"/>
                    <a:pt x="7824" y="2722"/>
                    <a:pt x="7860" y="2722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7"/>
                    <a:pt x="3941" y="19"/>
                  </a:cubicBezTo>
                  <a:cubicBezTo>
                    <a:pt x="3358" y="126"/>
                    <a:pt x="2965" y="697"/>
                    <a:pt x="3072" y="1281"/>
                  </a:cubicBezTo>
                  <a:cubicBezTo>
                    <a:pt x="3096" y="1459"/>
                    <a:pt x="3179" y="1626"/>
                    <a:pt x="3286" y="1757"/>
                  </a:cubicBezTo>
                  <a:lnTo>
                    <a:pt x="2512" y="1912"/>
                  </a:lnTo>
                  <a:cubicBezTo>
                    <a:pt x="2191" y="1971"/>
                    <a:pt x="1977" y="2281"/>
                    <a:pt x="2036" y="2590"/>
                  </a:cubicBezTo>
                  <a:lnTo>
                    <a:pt x="2084" y="2876"/>
                  </a:lnTo>
                  <a:lnTo>
                    <a:pt x="798" y="3102"/>
                  </a:lnTo>
                  <a:cubicBezTo>
                    <a:pt x="310" y="3197"/>
                    <a:pt x="0" y="3662"/>
                    <a:pt x="84" y="4150"/>
                  </a:cubicBezTo>
                  <a:lnTo>
                    <a:pt x="1655" y="12770"/>
                  </a:lnTo>
                  <a:cubicBezTo>
                    <a:pt x="1740" y="13206"/>
                    <a:pt x="2120" y="13510"/>
                    <a:pt x="2540" y="13510"/>
                  </a:cubicBezTo>
                  <a:cubicBezTo>
                    <a:pt x="2590" y="13510"/>
                    <a:pt x="2640" y="13505"/>
                    <a:pt x="2691" y="13496"/>
                  </a:cubicBezTo>
                  <a:lnTo>
                    <a:pt x="10037" y="12151"/>
                  </a:lnTo>
                  <a:cubicBezTo>
                    <a:pt x="10513" y="12068"/>
                    <a:pt x="10835" y="11591"/>
                    <a:pt x="10752" y="11115"/>
                  </a:cubicBezTo>
                  <a:lnTo>
                    <a:pt x="9180" y="2483"/>
                  </a:lnTo>
                  <a:cubicBezTo>
                    <a:pt x="9095" y="2047"/>
                    <a:pt x="8715" y="1744"/>
                    <a:pt x="8287" y="1744"/>
                  </a:cubicBezTo>
                  <a:cubicBezTo>
                    <a:pt x="8236" y="1744"/>
                    <a:pt x="8184" y="1748"/>
                    <a:pt x="8132" y="1757"/>
                  </a:cubicBezTo>
                  <a:lnTo>
                    <a:pt x="6858" y="1995"/>
                  </a:lnTo>
                  <a:lnTo>
                    <a:pt x="6811" y="1721"/>
                  </a:lnTo>
                  <a:cubicBezTo>
                    <a:pt x="6747" y="1436"/>
                    <a:pt x="6506" y="1235"/>
                    <a:pt x="6227" y="1235"/>
                  </a:cubicBezTo>
                  <a:cubicBezTo>
                    <a:pt x="6192" y="1235"/>
                    <a:pt x="6156" y="1238"/>
                    <a:pt x="6120" y="1245"/>
                  </a:cubicBezTo>
                  <a:lnTo>
                    <a:pt x="5179" y="1412"/>
                  </a:lnTo>
                  <a:cubicBezTo>
                    <a:pt x="5227" y="1245"/>
                    <a:pt x="5239" y="1066"/>
                    <a:pt x="5203" y="900"/>
                  </a:cubicBezTo>
                  <a:cubicBezTo>
                    <a:pt x="5108" y="370"/>
                    <a:pt x="4655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536750" y="3425775"/>
              <a:ext cx="46600" cy="38725"/>
            </a:xfrm>
            <a:custGeom>
              <a:avLst/>
              <a:gdLst/>
              <a:ahLst/>
              <a:cxnLst/>
              <a:rect l="l" t="t" r="r" b="b"/>
              <a:pathLst>
                <a:path w="1864" h="1549" extrusionOk="0">
                  <a:moveTo>
                    <a:pt x="1026" y="1"/>
                  </a:moveTo>
                  <a:cubicBezTo>
                    <a:pt x="979" y="1"/>
                    <a:pt x="930" y="6"/>
                    <a:pt x="881" y="15"/>
                  </a:cubicBezTo>
                  <a:cubicBezTo>
                    <a:pt x="202" y="134"/>
                    <a:pt x="0" y="1015"/>
                    <a:pt x="572" y="1408"/>
                  </a:cubicBezTo>
                  <a:cubicBezTo>
                    <a:pt x="713" y="1505"/>
                    <a:pt x="865" y="1549"/>
                    <a:pt x="1012" y="1549"/>
                  </a:cubicBezTo>
                  <a:cubicBezTo>
                    <a:pt x="1460" y="1549"/>
                    <a:pt x="1864" y="1146"/>
                    <a:pt x="1774" y="634"/>
                  </a:cubicBezTo>
                  <a:cubicBezTo>
                    <a:pt x="1701" y="267"/>
                    <a:pt x="1386" y="1"/>
                    <a:pt x="1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89550" y="3414500"/>
              <a:ext cx="96825" cy="33725"/>
            </a:xfrm>
            <a:custGeom>
              <a:avLst/>
              <a:gdLst/>
              <a:ahLst/>
              <a:cxnLst/>
              <a:rect l="l" t="t" r="r" b="b"/>
              <a:pathLst>
                <a:path w="3873" h="1349" extrusionOk="0">
                  <a:moveTo>
                    <a:pt x="3265" y="1"/>
                  </a:moveTo>
                  <a:cubicBezTo>
                    <a:pt x="3229" y="1"/>
                    <a:pt x="3191" y="5"/>
                    <a:pt x="3151" y="14"/>
                  </a:cubicBezTo>
                  <a:lnTo>
                    <a:pt x="3151" y="2"/>
                  </a:lnTo>
                  <a:lnTo>
                    <a:pt x="555" y="478"/>
                  </a:lnTo>
                  <a:cubicBezTo>
                    <a:pt x="0" y="567"/>
                    <a:pt x="107" y="1349"/>
                    <a:pt x="597" y="1349"/>
                  </a:cubicBezTo>
                  <a:cubicBezTo>
                    <a:pt x="632" y="1349"/>
                    <a:pt x="670" y="1344"/>
                    <a:pt x="710" y="1336"/>
                  </a:cubicBezTo>
                  <a:lnTo>
                    <a:pt x="3317" y="871"/>
                  </a:lnTo>
                  <a:cubicBezTo>
                    <a:pt x="3873" y="793"/>
                    <a:pt x="3765" y="1"/>
                    <a:pt x="326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546550" y="3479650"/>
              <a:ext cx="46625" cy="38725"/>
            </a:xfrm>
            <a:custGeom>
              <a:avLst/>
              <a:gdLst/>
              <a:ahLst/>
              <a:cxnLst/>
              <a:rect l="l" t="t" r="r" b="b"/>
              <a:pathLst>
                <a:path w="1865" h="1549" extrusionOk="0">
                  <a:moveTo>
                    <a:pt x="1027" y="1"/>
                  </a:moveTo>
                  <a:cubicBezTo>
                    <a:pt x="980" y="1"/>
                    <a:pt x="931" y="6"/>
                    <a:pt x="882" y="15"/>
                  </a:cubicBezTo>
                  <a:cubicBezTo>
                    <a:pt x="203" y="134"/>
                    <a:pt x="1" y="1015"/>
                    <a:pt x="572" y="1408"/>
                  </a:cubicBezTo>
                  <a:cubicBezTo>
                    <a:pt x="711" y="1505"/>
                    <a:pt x="861" y="1549"/>
                    <a:pt x="1008" y="1549"/>
                  </a:cubicBezTo>
                  <a:cubicBezTo>
                    <a:pt x="1455" y="1549"/>
                    <a:pt x="1865" y="1146"/>
                    <a:pt x="1775" y="635"/>
                  </a:cubicBezTo>
                  <a:cubicBezTo>
                    <a:pt x="1701" y="267"/>
                    <a:pt x="1387" y="1"/>
                    <a:pt x="102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600725" y="346835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3" y="1"/>
                  </a:moveTo>
                  <a:cubicBezTo>
                    <a:pt x="3128" y="1"/>
                    <a:pt x="3112" y="2"/>
                    <a:pt x="3097" y="3"/>
                  </a:cubicBezTo>
                  <a:lnTo>
                    <a:pt x="501" y="467"/>
                  </a:lnTo>
                  <a:cubicBezTo>
                    <a:pt x="1" y="619"/>
                    <a:pt x="114" y="1350"/>
                    <a:pt x="620" y="1350"/>
                  </a:cubicBezTo>
                  <a:cubicBezTo>
                    <a:pt x="631" y="1350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48" y="722"/>
                    <a:pt x="3628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557275" y="35371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5" y="1546"/>
                    <a:pt x="1003" y="1546"/>
                  </a:cubicBezTo>
                  <a:cubicBezTo>
                    <a:pt x="1454" y="1546"/>
                    <a:pt x="1861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610950" y="3525850"/>
              <a:ext cx="94400" cy="33725"/>
            </a:xfrm>
            <a:custGeom>
              <a:avLst/>
              <a:gdLst/>
              <a:ahLst/>
              <a:cxnLst/>
              <a:rect l="l" t="t" r="r" b="b"/>
              <a:pathLst>
                <a:path w="3776" h="1349" extrusionOk="0">
                  <a:moveTo>
                    <a:pt x="3104" y="1"/>
                  </a:moveTo>
                  <a:lnTo>
                    <a:pt x="509" y="477"/>
                  </a:lnTo>
                  <a:cubicBezTo>
                    <a:pt x="0" y="616"/>
                    <a:pt x="120" y="1348"/>
                    <a:pt x="628" y="1348"/>
                  </a:cubicBezTo>
                  <a:cubicBezTo>
                    <a:pt x="643" y="1348"/>
                    <a:pt x="659" y="1348"/>
                    <a:pt x="675" y="1346"/>
                  </a:cubicBezTo>
                  <a:lnTo>
                    <a:pt x="3259" y="882"/>
                  </a:lnTo>
                  <a:cubicBezTo>
                    <a:pt x="3775" y="744"/>
                    <a:pt x="3661" y="10"/>
                    <a:pt x="3162" y="10"/>
                  </a:cubicBezTo>
                  <a:cubicBezTo>
                    <a:pt x="3144" y="10"/>
                    <a:pt x="3124" y="11"/>
                    <a:pt x="3104" y="1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513825" y="3776475"/>
              <a:ext cx="192900" cy="173675"/>
            </a:xfrm>
            <a:custGeom>
              <a:avLst/>
              <a:gdLst/>
              <a:ahLst/>
              <a:cxnLst/>
              <a:rect l="l" t="t" r="r" b="b"/>
              <a:pathLst>
                <a:path w="7716" h="6947" extrusionOk="0">
                  <a:moveTo>
                    <a:pt x="3892" y="1"/>
                  </a:moveTo>
                  <a:cubicBezTo>
                    <a:pt x="2858" y="1"/>
                    <a:pt x="1840" y="470"/>
                    <a:pt x="1179" y="1346"/>
                  </a:cubicBezTo>
                  <a:lnTo>
                    <a:pt x="6906" y="4978"/>
                  </a:lnTo>
                  <a:cubicBezTo>
                    <a:pt x="7716" y="3406"/>
                    <a:pt x="7192" y="1477"/>
                    <a:pt x="5703" y="525"/>
                  </a:cubicBezTo>
                  <a:cubicBezTo>
                    <a:pt x="5144" y="171"/>
                    <a:pt x="4515" y="1"/>
                    <a:pt x="3892" y="1"/>
                  </a:cubicBezTo>
                  <a:close/>
                  <a:moveTo>
                    <a:pt x="762" y="1989"/>
                  </a:moveTo>
                  <a:lnTo>
                    <a:pt x="762" y="1989"/>
                  </a:lnTo>
                  <a:cubicBezTo>
                    <a:pt x="0" y="3561"/>
                    <a:pt x="477" y="5478"/>
                    <a:pt x="1953" y="6418"/>
                  </a:cubicBezTo>
                  <a:cubicBezTo>
                    <a:pt x="2522" y="6775"/>
                    <a:pt x="3157" y="6947"/>
                    <a:pt x="3786" y="6947"/>
                  </a:cubicBezTo>
                  <a:cubicBezTo>
                    <a:pt x="4816" y="6947"/>
                    <a:pt x="5828" y="6486"/>
                    <a:pt x="6501" y="5621"/>
                  </a:cubicBezTo>
                  <a:lnTo>
                    <a:pt x="762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76375" y="3403225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96" y="1"/>
                  </a:moveTo>
                  <a:lnTo>
                    <a:pt x="1215" y="1620"/>
                  </a:lnTo>
                  <a:cubicBezTo>
                    <a:pt x="250" y="2275"/>
                    <a:pt x="0" y="3584"/>
                    <a:pt x="655" y="4549"/>
                  </a:cubicBezTo>
                  <a:lnTo>
                    <a:pt x="774" y="4715"/>
                  </a:lnTo>
                  <a:cubicBezTo>
                    <a:pt x="1176" y="5311"/>
                    <a:pt x="1838" y="5632"/>
                    <a:pt x="2514" y="5632"/>
                  </a:cubicBezTo>
                  <a:cubicBezTo>
                    <a:pt x="2919" y="5632"/>
                    <a:pt x="3329" y="5516"/>
                    <a:pt x="3691" y="5275"/>
                  </a:cubicBezTo>
                  <a:lnTo>
                    <a:pt x="6084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979050" y="33447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8" y="0"/>
                  </a:moveTo>
                  <a:cubicBezTo>
                    <a:pt x="3170" y="0"/>
                    <a:pt x="2757" y="118"/>
                    <a:pt x="2394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35" y="3354"/>
                    <a:pt x="6085" y="2044"/>
                    <a:pt x="5430" y="1091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7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831725" y="369420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07" y="0"/>
                  </a:moveTo>
                  <a:cubicBezTo>
                    <a:pt x="4823" y="0"/>
                    <a:pt x="4676" y="135"/>
                    <a:pt x="4644" y="327"/>
                  </a:cubicBezTo>
                  <a:lnTo>
                    <a:pt x="4191" y="3804"/>
                  </a:lnTo>
                  <a:lnTo>
                    <a:pt x="715" y="3340"/>
                  </a:lnTo>
                  <a:cubicBezTo>
                    <a:pt x="700" y="3338"/>
                    <a:pt x="685" y="3337"/>
                    <a:pt x="670" y="3337"/>
                  </a:cubicBezTo>
                  <a:cubicBezTo>
                    <a:pt x="485" y="3337"/>
                    <a:pt x="320" y="3473"/>
                    <a:pt x="298" y="3661"/>
                  </a:cubicBezTo>
                  <a:lnTo>
                    <a:pt x="24" y="5638"/>
                  </a:lnTo>
                  <a:cubicBezTo>
                    <a:pt x="0" y="5840"/>
                    <a:pt x="143" y="6019"/>
                    <a:pt x="345" y="6054"/>
                  </a:cubicBezTo>
                  <a:lnTo>
                    <a:pt x="3834" y="6519"/>
                  </a:lnTo>
                  <a:lnTo>
                    <a:pt x="3370" y="9995"/>
                  </a:lnTo>
                  <a:cubicBezTo>
                    <a:pt x="3346" y="10198"/>
                    <a:pt x="3489" y="10388"/>
                    <a:pt x="3691" y="10412"/>
                  </a:cubicBezTo>
                  <a:lnTo>
                    <a:pt x="5668" y="10674"/>
                  </a:lnTo>
                  <a:cubicBezTo>
                    <a:pt x="5682" y="10676"/>
                    <a:pt x="5697" y="10676"/>
                    <a:pt x="5712" y="10676"/>
                  </a:cubicBezTo>
                  <a:cubicBezTo>
                    <a:pt x="5895" y="10676"/>
                    <a:pt x="6051" y="10540"/>
                    <a:pt x="6084" y="10352"/>
                  </a:cubicBezTo>
                  <a:lnTo>
                    <a:pt x="6537" y="6876"/>
                  </a:lnTo>
                  <a:lnTo>
                    <a:pt x="10025" y="7328"/>
                  </a:lnTo>
                  <a:cubicBezTo>
                    <a:pt x="10046" y="7332"/>
                    <a:pt x="10067" y="7334"/>
                    <a:pt x="10087" y="7334"/>
                  </a:cubicBezTo>
                  <a:cubicBezTo>
                    <a:pt x="10265" y="7334"/>
                    <a:pt x="10421" y="7199"/>
                    <a:pt x="10442" y="7007"/>
                  </a:cubicBezTo>
                  <a:lnTo>
                    <a:pt x="10704" y="5042"/>
                  </a:lnTo>
                  <a:cubicBezTo>
                    <a:pt x="10728" y="4840"/>
                    <a:pt x="10585" y="4649"/>
                    <a:pt x="10382" y="4625"/>
                  </a:cubicBezTo>
                  <a:lnTo>
                    <a:pt x="6906" y="4161"/>
                  </a:lnTo>
                  <a:lnTo>
                    <a:pt x="7358" y="685"/>
                  </a:lnTo>
                  <a:cubicBezTo>
                    <a:pt x="7382" y="482"/>
                    <a:pt x="7239" y="292"/>
                    <a:pt x="7037" y="268"/>
                  </a:cubicBezTo>
                  <a:lnTo>
                    <a:pt x="5072" y="6"/>
                  </a:lnTo>
                  <a:cubicBezTo>
                    <a:pt x="5050" y="2"/>
                    <a:pt x="5028" y="0"/>
                    <a:pt x="500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488825" y="4098700"/>
              <a:ext cx="270875" cy="337450"/>
            </a:xfrm>
            <a:custGeom>
              <a:avLst/>
              <a:gdLst/>
              <a:ahLst/>
              <a:cxnLst/>
              <a:rect l="l" t="t" r="r" b="b"/>
              <a:pathLst>
                <a:path w="10835" h="13498" extrusionOk="0">
                  <a:moveTo>
                    <a:pt x="4152" y="412"/>
                  </a:moveTo>
                  <a:cubicBezTo>
                    <a:pt x="4440" y="412"/>
                    <a:pt x="4723" y="585"/>
                    <a:pt x="4775" y="971"/>
                  </a:cubicBezTo>
                  <a:cubicBezTo>
                    <a:pt x="4810" y="1161"/>
                    <a:pt x="4751" y="1364"/>
                    <a:pt x="4632" y="1519"/>
                  </a:cubicBezTo>
                  <a:lnTo>
                    <a:pt x="3834" y="1661"/>
                  </a:lnTo>
                  <a:cubicBezTo>
                    <a:pt x="3667" y="1566"/>
                    <a:pt x="3536" y="1411"/>
                    <a:pt x="3501" y="1221"/>
                  </a:cubicBezTo>
                  <a:lnTo>
                    <a:pt x="3501" y="1209"/>
                  </a:lnTo>
                  <a:cubicBezTo>
                    <a:pt x="3386" y="709"/>
                    <a:pt x="3773" y="412"/>
                    <a:pt x="4152" y="412"/>
                  </a:cubicBezTo>
                  <a:close/>
                  <a:moveTo>
                    <a:pt x="7856" y="2723"/>
                  </a:moveTo>
                  <a:cubicBezTo>
                    <a:pt x="8113" y="2723"/>
                    <a:pt x="8342" y="2911"/>
                    <a:pt x="8394" y="3173"/>
                  </a:cubicBezTo>
                  <a:lnTo>
                    <a:pt x="9775" y="10734"/>
                  </a:lnTo>
                  <a:cubicBezTo>
                    <a:pt x="9835" y="11043"/>
                    <a:pt x="9632" y="11329"/>
                    <a:pt x="9335" y="11377"/>
                  </a:cubicBezTo>
                  <a:lnTo>
                    <a:pt x="3072" y="12520"/>
                  </a:lnTo>
                  <a:cubicBezTo>
                    <a:pt x="3041" y="12525"/>
                    <a:pt x="3011" y="12527"/>
                    <a:pt x="2981" y="12527"/>
                  </a:cubicBezTo>
                  <a:cubicBezTo>
                    <a:pt x="2718" y="12527"/>
                    <a:pt x="2482" y="12346"/>
                    <a:pt x="2429" y="12079"/>
                  </a:cubicBezTo>
                  <a:lnTo>
                    <a:pt x="1048" y="4507"/>
                  </a:lnTo>
                  <a:cubicBezTo>
                    <a:pt x="1000" y="4209"/>
                    <a:pt x="1203" y="3924"/>
                    <a:pt x="1500" y="3876"/>
                  </a:cubicBezTo>
                  <a:lnTo>
                    <a:pt x="2239" y="3745"/>
                  </a:lnTo>
                  <a:cubicBezTo>
                    <a:pt x="2281" y="3945"/>
                    <a:pt x="2462" y="4098"/>
                    <a:pt x="2668" y="4098"/>
                  </a:cubicBezTo>
                  <a:cubicBezTo>
                    <a:pt x="2695" y="4098"/>
                    <a:pt x="2723" y="4096"/>
                    <a:pt x="2751" y="4090"/>
                  </a:cubicBezTo>
                  <a:lnTo>
                    <a:pt x="6656" y="3376"/>
                  </a:lnTo>
                  <a:cubicBezTo>
                    <a:pt x="6894" y="3328"/>
                    <a:pt x="7049" y="3102"/>
                    <a:pt x="7013" y="2864"/>
                  </a:cubicBezTo>
                  <a:lnTo>
                    <a:pt x="7751" y="2733"/>
                  </a:lnTo>
                  <a:cubicBezTo>
                    <a:pt x="7786" y="2726"/>
                    <a:pt x="7821" y="2723"/>
                    <a:pt x="7856" y="2723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6"/>
                    <a:pt x="3941" y="18"/>
                  </a:cubicBezTo>
                  <a:cubicBezTo>
                    <a:pt x="3358" y="125"/>
                    <a:pt x="2965" y="697"/>
                    <a:pt x="3072" y="1280"/>
                  </a:cubicBezTo>
                  <a:cubicBezTo>
                    <a:pt x="3096" y="1459"/>
                    <a:pt x="3179" y="1614"/>
                    <a:pt x="3286" y="1757"/>
                  </a:cubicBezTo>
                  <a:lnTo>
                    <a:pt x="2512" y="1900"/>
                  </a:lnTo>
                  <a:cubicBezTo>
                    <a:pt x="2191" y="1959"/>
                    <a:pt x="1977" y="2269"/>
                    <a:pt x="2036" y="2578"/>
                  </a:cubicBezTo>
                  <a:lnTo>
                    <a:pt x="2084" y="2864"/>
                  </a:lnTo>
                  <a:lnTo>
                    <a:pt x="798" y="3102"/>
                  </a:lnTo>
                  <a:cubicBezTo>
                    <a:pt x="322" y="3185"/>
                    <a:pt x="0" y="3650"/>
                    <a:pt x="84" y="4138"/>
                  </a:cubicBezTo>
                  <a:lnTo>
                    <a:pt x="1655" y="12770"/>
                  </a:lnTo>
                  <a:cubicBezTo>
                    <a:pt x="1740" y="13195"/>
                    <a:pt x="2120" y="13497"/>
                    <a:pt x="2540" y="13497"/>
                  </a:cubicBezTo>
                  <a:cubicBezTo>
                    <a:pt x="2590" y="13497"/>
                    <a:pt x="2640" y="13493"/>
                    <a:pt x="2691" y="13484"/>
                  </a:cubicBezTo>
                  <a:lnTo>
                    <a:pt x="10037" y="12139"/>
                  </a:lnTo>
                  <a:cubicBezTo>
                    <a:pt x="10513" y="12056"/>
                    <a:pt x="10835" y="11579"/>
                    <a:pt x="10752" y="11103"/>
                  </a:cubicBezTo>
                  <a:lnTo>
                    <a:pt x="9180" y="2471"/>
                  </a:lnTo>
                  <a:cubicBezTo>
                    <a:pt x="9096" y="2041"/>
                    <a:pt x="8725" y="1740"/>
                    <a:pt x="8304" y="1740"/>
                  </a:cubicBezTo>
                  <a:cubicBezTo>
                    <a:pt x="8247" y="1740"/>
                    <a:pt x="8190" y="1745"/>
                    <a:pt x="8132" y="1757"/>
                  </a:cubicBezTo>
                  <a:lnTo>
                    <a:pt x="6858" y="1995"/>
                  </a:lnTo>
                  <a:lnTo>
                    <a:pt x="6811" y="1709"/>
                  </a:lnTo>
                  <a:cubicBezTo>
                    <a:pt x="6746" y="1428"/>
                    <a:pt x="6495" y="1226"/>
                    <a:pt x="6210" y="1226"/>
                  </a:cubicBezTo>
                  <a:cubicBezTo>
                    <a:pt x="6180" y="1226"/>
                    <a:pt x="6150" y="1228"/>
                    <a:pt x="6120" y="1233"/>
                  </a:cubicBezTo>
                  <a:lnTo>
                    <a:pt x="5179" y="1411"/>
                  </a:lnTo>
                  <a:cubicBezTo>
                    <a:pt x="5227" y="1245"/>
                    <a:pt x="5239" y="1066"/>
                    <a:pt x="5203" y="887"/>
                  </a:cubicBezTo>
                  <a:cubicBezTo>
                    <a:pt x="5108" y="369"/>
                    <a:pt x="4655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536750" y="422000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2" y="131"/>
                    <a:pt x="0" y="1012"/>
                    <a:pt x="572" y="1405"/>
                  </a:cubicBezTo>
                  <a:cubicBezTo>
                    <a:pt x="713" y="1502"/>
                    <a:pt x="865" y="1545"/>
                    <a:pt x="1012" y="1545"/>
                  </a:cubicBezTo>
                  <a:cubicBezTo>
                    <a:pt x="1460" y="1545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589975" y="4208750"/>
              <a:ext cx="95975" cy="33525"/>
            </a:xfrm>
            <a:custGeom>
              <a:avLst/>
              <a:gdLst/>
              <a:ahLst/>
              <a:cxnLst/>
              <a:rect l="l" t="t" r="r" b="b"/>
              <a:pathLst>
                <a:path w="3839" h="1341" extrusionOk="0">
                  <a:moveTo>
                    <a:pt x="3230" y="0"/>
                  </a:moveTo>
                  <a:cubicBezTo>
                    <a:pt x="3199" y="0"/>
                    <a:pt x="3167" y="3"/>
                    <a:pt x="3134" y="10"/>
                  </a:cubicBezTo>
                  <a:lnTo>
                    <a:pt x="538" y="474"/>
                  </a:lnTo>
                  <a:cubicBezTo>
                    <a:pt x="0" y="575"/>
                    <a:pt x="106" y="1341"/>
                    <a:pt x="597" y="1341"/>
                  </a:cubicBezTo>
                  <a:cubicBezTo>
                    <a:pt x="627" y="1341"/>
                    <a:pt x="659" y="1338"/>
                    <a:pt x="693" y="1331"/>
                  </a:cubicBezTo>
                  <a:lnTo>
                    <a:pt x="3300" y="867"/>
                  </a:lnTo>
                  <a:cubicBezTo>
                    <a:pt x="3838" y="766"/>
                    <a:pt x="3722" y="0"/>
                    <a:pt x="323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546550" y="4273875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1" y="1"/>
                    <a:pt x="927" y="5"/>
                    <a:pt x="882" y="12"/>
                  </a:cubicBezTo>
                  <a:cubicBezTo>
                    <a:pt x="203" y="131"/>
                    <a:pt x="1" y="1012"/>
                    <a:pt x="572" y="1405"/>
                  </a:cubicBezTo>
                  <a:cubicBezTo>
                    <a:pt x="711" y="1502"/>
                    <a:pt x="861" y="1546"/>
                    <a:pt x="1008" y="1546"/>
                  </a:cubicBezTo>
                  <a:cubicBezTo>
                    <a:pt x="1455" y="1546"/>
                    <a:pt x="1865" y="1142"/>
                    <a:pt x="1775" y="631"/>
                  </a:cubicBezTo>
                  <a:cubicBezTo>
                    <a:pt x="1701" y="259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600725" y="42625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3" y="1"/>
                  </a:moveTo>
                  <a:cubicBezTo>
                    <a:pt x="3128" y="1"/>
                    <a:pt x="3112" y="1"/>
                    <a:pt x="3097" y="3"/>
                  </a:cubicBezTo>
                  <a:lnTo>
                    <a:pt x="501" y="467"/>
                  </a:lnTo>
                  <a:cubicBezTo>
                    <a:pt x="1" y="618"/>
                    <a:pt x="114" y="1349"/>
                    <a:pt x="620" y="1349"/>
                  </a:cubicBezTo>
                  <a:cubicBezTo>
                    <a:pt x="631" y="1349"/>
                    <a:pt x="644" y="1349"/>
                    <a:pt x="656" y="1348"/>
                  </a:cubicBezTo>
                  <a:lnTo>
                    <a:pt x="3251" y="872"/>
                  </a:lnTo>
                  <a:cubicBezTo>
                    <a:pt x="3748" y="722"/>
                    <a:pt x="3628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557275" y="4331350"/>
              <a:ext cx="46550" cy="38925"/>
            </a:xfrm>
            <a:custGeom>
              <a:avLst/>
              <a:gdLst/>
              <a:ahLst/>
              <a:cxnLst/>
              <a:rect l="l" t="t" r="r" b="b"/>
              <a:pathLst>
                <a:path w="1862" h="1557" extrusionOk="0">
                  <a:moveTo>
                    <a:pt x="998" y="0"/>
                  </a:moveTo>
                  <a:cubicBezTo>
                    <a:pt x="956" y="0"/>
                    <a:pt x="913" y="4"/>
                    <a:pt x="870" y="11"/>
                  </a:cubicBezTo>
                  <a:cubicBezTo>
                    <a:pt x="191" y="130"/>
                    <a:pt x="1" y="1011"/>
                    <a:pt x="560" y="1416"/>
                  </a:cubicBezTo>
                  <a:cubicBezTo>
                    <a:pt x="701" y="1513"/>
                    <a:pt x="854" y="1556"/>
                    <a:pt x="1002" y="1556"/>
                  </a:cubicBezTo>
                  <a:cubicBezTo>
                    <a:pt x="1453" y="1556"/>
                    <a:pt x="1861" y="1153"/>
                    <a:pt x="1763" y="642"/>
                  </a:cubicBezTo>
                  <a:cubicBezTo>
                    <a:pt x="1699" y="268"/>
                    <a:pt x="1367" y="0"/>
                    <a:pt x="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610825" y="4319900"/>
              <a:ext cx="94725" cy="33875"/>
            </a:xfrm>
            <a:custGeom>
              <a:avLst/>
              <a:gdLst/>
              <a:ahLst/>
              <a:cxnLst/>
              <a:rect l="l" t="t" r="r" b="b"/>
              <a:pathLst>
                <a:path w="3789" h="1355" extrusionOk="0">
                  <a:moveTo>
                    <a:pt x="3178" y="0"/>
                  </a:moveTo>
                  <a:cubicBezTo>
                    <a:pt x="3156" y="0"/>
                    <a:pt x="3133" y="2"/>
                    <a:pt x="3109" y="5"/>
                  </a:cubicBezTo>
                  <a:lnTo>
                    <a:pt x="514" y="481"/>
                  </a:lnTo>
                  <a:cubicBezTo>
                    <a:pt x="0" y="606"/>
                    <a:pt x="110" y="1355"/>
                    <a:pt x="612" y="1355"/>
                  </a:cubicBezTo>
                  <a:cubicBezTo>
                    <a:pt x="634" y="1355"/>
                    <a:pt x="657" y="1353"/>
                    <a:pt x="680" y="1350"/>
                  </a:cubicBezTo>
                  <a:lnTo>
                    <a:pt x="3264" y="886"/>
                  </a:lnTo>
                  <a:cubicBezTo>
                    <a:pt x="3789" y="749"/>
                    <a:pt x="3680" y="0"/>
                    <a:pt x="317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512625" y="4570700"/>
              <a:ext cx="194100" cy="174075"/>
            </a:xfrm>
            <a:custGeom>
              <a:avLst/>
              <a:gdLst/>
              <a:ahLst/>
              <a:cxnLst/>
              <a:rect l="l" t="t" r="r" b="b"/>
              <a:pathLst>
                <a:path w="7764" h="6963" extrusionOk="0">
                  <a:moveTo>
                    <a:pt x="3931" y="1"/>
                  </a:moveTo>
                  <a:cubicBezTo>
                    <a:pt x="2900" y="1"/>
                    <a:pt x="1886" y="469"/>
                    <a:pt x="1227" y="1343"/>
                  </a:cubicBezTo>
                  <a:lnTo>
                    <a:pt x="6954" y="4975"/>
                  </a:lnTo>
                  <a:cubicBezTo>
                    <a:pt x="7764" y="3403"/>
                    <a:pt x="7240" y="1474"/>
                    <a:pt x="5751" y="534"/>
                  </a:cubicBezTo>
                  <a:cubicBezTo>
                    <a:pt x="5189" y="174"/>
                    <a:pt x="4557" y="1"/>
                    <a:pt x="3931" y="1"/>
                  </a:cubicBezTo>
                  <a:close/>
                  <a:moveTo>
                    <a:pt x="810" y="1986"/>
                  </a:moveTo>
                  <a:lnTo>
                    <a:pt x="810" y="1986"/>
                  </a:lnTo>
                  <a:cubicBezTo>
                    <a:pt x="1" y="3558"/>
                    <a:pt x="525" y="5498"/>
                    <a:pt x="2013" y="6439"/>
                  </a:cubicBezTo>
                  <a:cubicBezTo>
                    <a:pt x="2577" y="6793"/>
                    <a:pt x="3207" y="6963"/>
                    <a:pt x="3830" y="6963"/>
                  </a:cubicBezTo>
                  <a:cubicBezTo>
                    <a:pt x="4864" y="6963"/>
                    <a:pt x="5880" y="6494"/>
                    <a:pt x="6549" y="5618"/>
                  </a:cubicBezTo>
                  <a:lnTo>
                    <a:pt x="810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876375" y="4197375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96" y="0"/>
                  </a:moveTo>
                  <a:lnTo>
                    <a:pt x="1215" y="1632"/>
                  </a:lnTo>
                  <a:cubicBezTo>
                    <a:pt x="250" y="2286"/>
                    <a:pt x="0" y="3596"/>
                    <a:pt x="655" y="4549"/>
                  </a:cubicBezTo>
                  <a:lnTo>
                    <a:pt x="774" y="4715"/>
                  </a:lnTo>
                  <a:cubicBezTo>
                    <a:pt x="1175" y="5316"/>
                    <a:pt x="1834" y="5640"/>
                    <a:pt x="2508" y="5640"/>
                  </a:cubicBezTo>
                  <a:cubicBezTo>
                    <a:pt x="2915" y="5640"/>
                    <a:pt x="3328" y="5522"/>
                    <a:pt x="3691" y="5275"/>
                  </a:cubicBezTo>
                  <a:lnTo>
                    <a:pt x="6084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979050" y="4138825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78" y="1"/>
                  </a:moveTo>
                  <a:cubicBezTo>
                    <a:pt x="3170" y="1"/>
                    <a:pt x="2757" y="119"/>
                    <a:pt x="2394" y="366"/>
                  </a:cubicBezTo>
                  <a:lnTo>
                    <a:pt x="1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35" y="3354"/>
                    <a:pt x="6085" y="2045"/>
                    <a:pt x="5430" y="1092"/>
                  </a:cubicBezTo>
                  <a:lnTo>
                    <a:pt x="5323" y="926"/>
                  </a:lnTo>
                  <a:cubicBezTo>
                    <a:pt x="4915" y="325"/>
                    <a:pt x="4252" y="1"/>
                    <a:pt x="35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831725" y="448835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07" y="0"/>
                  </a:moveTo>
                  <a:cubicBezTo>
                    <a:pt x="4823" y="0"/>
                    <a:pt x="4676" y="135"/>
                    <a:pt x="4644" y="327"/>
                  </a:cubicBezTo>
                  <a:lnTo>
                    <a:pt x="4191" y="3804"/>
                  </a:lnTo>
                  <a:lnTo>
                    <a:pt x="715" y="3339"/>
                  </a:lnTo>
                  <a:cubicBezTo>
                    <a:pt x="700" y="3338"/>
                    <a:pt x="685" y="3337"/>
                    <a:pt x="670" y="3337"/>
                  </a:cubicBezTo>
                  <a:cubicBezTo>
                    <a:pt x="485" y="3337"/>
                    <a:pt x="320" y="3473"/>
                    <a:pt x="298" y="3661"/>
                  </a:cubicBezTo>
                  <a:lnTo>
                    <a:pt x="24" y="5637"/>
                  </a:lnTo>
                  <a:cubicBezTo>
                    <a:pt x="0" y="5840"/>
                    <a:pt x="143" y="6030"/>
                    <a:pt x="345" y="6054"/>
                  </a:cubicBezTo>
                  <a:lnTo>
                    <a:pt x="3834" y="6518"/>
                  </a:lnTo>
                  <a:lnTo>
                    <a:pt x="3370" y="9995"/>
                  </a:lnTo>
                  <a:cubicBezTo>
                    <a:pt x="3346" y="10197"/>
                    <a:pt x="3489" y="10388"/>
                    <a:pt x="3691" y="10412"/>
                  </a:cubicBezTo>
                  <a:lnTo>
                    <a:pt x="5668" y="10674"/>
                  </a:lnTo>
                  <a:cubicBezTo>
                    <a:pt x="5682" y="10675"/>
                    <a:pt x="5697" y="10676"/>
                    <a:pt x="5712" y="10676"/>
                  </a:cubicBezTo>
                  <a:cubicBezTo>
                    <a:pt x="5897" y="10676"/>
                    <a:pt x="6062" y="10540"/>
                    <a:pt x="6084" y="10352"/>
                  </a:cubicBezTo>
                  <a:lnTo>
                    <a:pt x="6537" y="6876"/>
                  </a:lnTo>
                  <a:lnTo>
                    <a:pt x="10025" y="7328"/>
                  </a:lnTo>
                  <a:cubicBezTo>
                    <a:pt x="10045" y="7331"/>
                    <a:pt x="10065" y="7333"/>
                    <a:pt x="10084" y="7333"/>
                  </a:cubicBezTo>
                  <a:cubicBezTo>
                    <a:pt x="10263" y="7333"/>
                    <a:pt x="10420" y="7189"/>
                    <a:pt x="10442" y="7007"/>
                  </a:cubicBezTo>
                  <a:lnTo>
                    <a:pt x="10704" y="5042"/>
                  </a:lnTo>
                  <a:cubicBezTo>
                    <a:pt x="10728" y="4828"/>
                    <a:pt x="10585" y="4649"/>
                    <a:pt x="10382" y="4613"/>
                  </a:cubicBezTo>
                  <a:lnTo>
                    <a:pt x="6906" y="4161"/>
                  </a:lnTo>
                  <a:lnTo>
                    <a:pt x="7358" y="684"/>
                  </a:lnTo>
                  <a:cubicBezTo>
                    <a:pt x="7382" y="482"/>
                    <a:pt x="7239" y="291"/>
                    <a:pt x="7037" y="256"/>
                  </a:cubicBezTo>
                  <a:lnTo>
                    <a:pt x="5072" y="6"/>
                  </a:lnTo>
                  <a:cubicBezTo>
                    <a:pt x="5050" y="2"/>
                    <a:pt x="5028" y="0"/>
                    <a:pt x="500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694375" y="921250"/>
              <a:ext cx="271475" cy="338100"/>
            </a:xfrm>
            <a:custGeom>
              <a:avLst/>
              <a:gdLst/>
              <a:ahLst/>
              <a:cxnLst/>
              <a:rect l="l" t="t" r="r" b="b"/>
              <a:pathLst>
                <a:path w="10859" h="13524" extrusionOk="0">
                  <a:moveTo>
                    <a:pt x="4164" y="435"/>
                  </a:moveTo>
                  <a:cubicBezTo>
                    <a:pt x="4452" y="435"/>
                    <a:pt x="4735" y="607"/>
                    <a:pt x="4787" y="994"/>
                  </a:cubicBezTo>
                  <a:cubicBezTo>
                    <a:pt x="4822" y="1196"/>
                    <a:pt x="4763" y="1387"/>
                    <a:pt x="4632" y="1541"/>
                  </a:cubicBezTo>
                  <a:lnTo>
                    <a:pt x="3846" y="1684"/>
                  </a:lnTo>
                  <a:cubicBezTo>
                    <a:pt x="3668" y="1589"/>
                    <a:pt x="3548" y="1422"/>
                    <a:pt x="3513" y="1232"/>
                  </a:cubicBezTo>
                  <a:cubicBezTo>
                    <a:pt x="3398" y="732"/>
                    <a:pt x="3785" y="435"/>
                    <a:pt x="4164" y="435"/>
                  </a:cubicBezTo>
                  <a:close/>
                  <a:moveTo>
                    <a:pt x="7857" y="2749"/>
                  </a:moveTo>
                  <a:cubicBezTo>
                    <a:pt x="8127" y="2749"/>
                    <a:pt x="8353" y="2930"/>
                    <a:pt x="8406" y="3208"/>
                  </a:cubicBezTo>
                  <a:lnTo>
                    <a:pt x="9787" y="10769"/>
                  </a:lnTo>
                  <a:cubicBezTo>
                    <a:pt x="9847" y="11054"/>
                    <a:pt x="9644" y="11340"/>
                    <a:pt x="9359" y="11400"/>
                  </a:cubicBezTo>
                  <a:lnTo>
                    <a:pt x="3084" y="12543"/>
                  </a:lnTo>
                  <a:cubicBezTo>
                    <a:pt x="3049" y="12550"/>
                    <a:pt x="3014" y="12553"/>
                    <a:pt x="2980" y="12553"/>
                  </a:cubicBezTo>
                  <a:cubicBezTo>
                    <a:pt x="2722" y="12553"/>
                    <a:pt x="2495" y="12365"/>
                    <a:pt x="2453" y="12102"/>
                  </a:cubicBezTo>
                  <a:lnTo>
                    <a:pt x="1072" y="4530"/>
                  </a:lnTo>
                  <a:cubicBezTo>
                    <a:pt x="1012" y="4232"/>
                    <a:pt x="1215" y="3958"/>
                    <a:pt x="1512" y="3899"/>
                  </a:cubicBezTo>
                  <a:lnTo>
                    <a:pt x="2263" y="3768"/>
                  </a:lnTo>
                  <a:cubicBezTo>
                    <a:pt x="2294" y="3977"/>
                    <a:pt x="2481" y="4122"/>
                    <a:pt x="2688" y="4122"/>
                  </a:cubicBezTo>
                  <a:cubicBezTo>
                    <a:pt x="2716" y="4122"/>
                    <a:pt x="2745" y="4119"/>
                    <a:pt x="2775" y="4113"/>
                  </a:cubicBezTo>
                  <a:lnTo>
                    <a:pt x="6680" y="3399"/>
                  </a:lnTo>
                  <a:cubicBezTo>
                    <a:pt x="6906" y="3363"/>
                    <a:pt x="7073" y="3125"/>
                    <a:pt x="7025" y="2899"/>
                  </a:cubicBezTo>
                  <a:lnTo>
                    <a:pt x="7763" y="2756"/>
                  </a:lnTo>
                  <a:cubicBezTo>
                    <a:pt x="7795" y="2751"/>
                    <a:pt x="7826" y="2749"/>
                    <a:pt x="7857" y="2749"/>
                  </a:cubicBezTo>
                  <a:close/>
                  <a:moveTo>
                    <a:pt x="4145" y="0"/>
                  </a:moveTo>
                  <a:cubicBezTo>
                    <a:pt x="4082" y="0"/>
                    <a:pt x="4018" y="6"/>
                    <a:pt x="3953" y="17"/>
                  </a:cubicBezTo>
                  <a:cubicBezTo>
                    <a:pt x="3358" y="136"/>
                    <a:pt x="2965" y="708"/>
                    <a:pt x="3084" y="1303"/>
                  </a:cubicBezTo>
                  <a:cubicBezTo>
                    <a:pt x="3108" y="1482"/>
                    <a:pt x="3179" y="1637"/>
                    <a:pt x="3298" y="1779"/>
                  </a:cubicBezTo>
                  <a:lnTo>
                    <a:pt x="2525" y="1922"/>
                  </a:lnTo>
                  <a:cubicBezTo>
                    <a:pt x="2203" y="1982"/>
                    <a:pt x="1989" y="2291"/>
                    <a:pt x="2048" y="2601"/>
                  </a:cubicBezTo>
                  <a:lnTo>
                    <a:pt x="2096" y="2887"/>
                  </a:lnTo>
                  <a:lnTo>
                    <a:pt x="810" y="3125"/>
                  </a:lnTo>
                  <a:cubicBezTo>
                    <a:pt x="322" y="3208"/>
                    <a:pt x="0" y="3673"/>
                    <a:pt x="96" y="4161"/>
                  </a:cubicBezTo>
                  <a:lnTo>
                    <a:pt x="1667" y="12793"/>
                  </a:lnTo>
                  <a:cubicBezTo>
                    <a:pt x="1751" y="13223"/>
                    <a:pt x="2122" y="13524"/>
                    <a:pt x="2543" y="13524"/>
                  </a:cubicBezTo>
                  <a:cubicBezTo>
                    <a:pt x="2600" y="13524"/>
                    <a:pt x="2657" y="13518"/>
                    <a:pt x="2715" y="13507"/>
                  </a:cubicBezTo>
                  <a:lnTo>
                    <a:pt x="10049" y="12174"/>
                  </a:lnTo>
                  <a:cubicBezTo>
                    <a:pt x="10537" y="12078"/>
                    <a:pt x="10859" y="11614"/>
                    <a:pt x="10764" y="11126"/>
                  </a:cubicBezTo>
                  <a:lnTo>
                    <a:pt x="9192" y="2506"/>
                  </a:lnTo>
                  <a:cubicBezTo>
                    <a:pt x="9107" y="2069"/>
                    <a:pt x="8727" y="1766"/>
                    <a:pt x="8299" y="1766"/>
                  </a:cubicBezTo>
                  <a:cubicBezTo>
                    <a:pt x="8248" y="1766"/>
                    <a:pt x="8196" y="1771"/>
                    <a:pt x="8144" y="1779"/>
                  </a:cubicBezTo>
                  <a:lnTo>
                    <a:pt x="6870" y="2018"/>
                  </a:lnTo>
                  <a:lnTo>
                    <a:pt x="6823" y="1744"/>
                  </a:lnTo>
                  <a:cubicBezTo>
                    <a:pt x="6770" y="1458"/>
                    <a:pt x="6520" y="1258"/>
                    <a:pt x="6248" y="1258"/>
                  </a:cubicBezTo>
                  <a:cubicBezTo>
                    <a:pt x="6214" y="1258"/>
                    <a:pt x="6179" y="1261"/>
                    <a:pt x="6144" y="1268"/>
                  </a:cubicBezTo>
                  <a:lnTo>
                    <a:pt x="5192" y="1434"/>
                  </a:lnTo>
                  <a:cubicBezTo>
                    <a:pt x="5239" y="1268"/>
                    <a:pt x="5251" y="1089"/>
                    <a:pt x="5215" y="922"/>
                  </a:cubicBezTo>
                  <a:cubicBezTo>
                    <a:pt x="5130" y="381"/>
                    <a:pt x="4667" y="0"/>
                    <a:pt x="414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742600" y="1043050"/>
              <a:ext cx="46625" cy="38675"/>
            </a:xfrm>
            <a:custGeom>
              <a:avLst/>
              <a:gdLst/>
              <a:ahLst/>
              <a:cxnLst/>
              <a:rect l="l" t="t" r="r" b="b"/>
              <a:pathLst>
                <a:path w="1865" h="1547" extrusionOk="0">
                  <a:moveTo>
                    <a:pt x="1023" y="1"/>
                  </a:moveTo>
                  <a:cubicBezTo>
                    <a:pt x="976" y="1"/>
                    <a:pt x="929" y="5"/>
                    <a:pt x="881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08" y="1504"/>
                    <a:pt x="857" y="1547"/>
                    <a:pt x="1002" y="1547"/>
                  </a:cubicBezTo>
                  <a:cubicBezTo>
                    <a:pt x="1451" y="1547"/>
                    <a:pt x="1864" y="1138"/>
                    <a:pt x="1774" y="634"/>
                  </a:cubicBezTo>
                  <a:cubicBezTo>
                    <a:pt x="1701" y="266"/>
                    <a:pt x="1377" y="1"/>
                    <a:pt x="102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795450" y="1031775"/>
              <a:ext cx="96450" cy="33875"/>
            </a:xfrm>
            <a:custGeom>
              <a:avLst/>
              <a:gdLst/>
              <a:ahLst/>
              <a:cxnLst/>
              <a:rect l="l" t="t" r="r" b="b"/>
              <a:pathLst>
                <a:path w="3858" h="1355" extrusionOk="0">
                  <a:moveTo>
                    <a:pt x="3263" y="1"/>
                  </a:moveTo>
                  <a:cubicBezTo>
                    <a:pt x="3227" y="1"/>
                    <a:pt x="3189" y="5"/>
                    <a:pt x="3149" y="14"/>
                  </a:cubicBezTo>
                  <a:lnTo>
                    <a:pt x="553" y="490"/>
                  </a:lnTo>
                  <a:cubicBezTo>
                    <a:pt x="0" y="580"/>
                    <a:pt x="121" y="1354"/>
                    <a:pt x="621" y="1354"/>
                  </a:cubicBezTo>
                  <a:cubicBezTo>
                    <a:pt x="649" y="1354"/>
                    <a:pt x="678" y="1352"/>
                    <a:pt x="708" y="1347"/>
                  </a:cubicBezTo>
                  <a:lnTo>
                    <a:pt x="3292" y="871"/>
                  </a:lnTo>
                  <a:cubicBezTo>
                    <a:pt x="3858" y="793"/>
                    <a:pt x="3761" y="1"/>
                    <a:pt x="326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752425" y="109700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806300" y="1085650"/>
              <a:ext cx="94075" cy="33725"/>
            </a:xfrm>
            <a:custGeom>
              <a:avLst/>
              <a:gdLst/>
              <a:ahLst/>
              <a:cxnLst/>
              <a:rect l="l" t="t" r="r" b="b"/>
              <a:pathLst>
                <a:path w="3763" h="1349" extrusionOk="0">
                  <a:moveTo>
                    <a:pt x="3143" y="0"/>
                  </a:moveTo>
                  <a:cubicBezTo>
                    <a:pt x="3131" y="0"/>
                    <a:pt x="3120" y="1"/>
                    <a:pt x="3108" y="2"/>
                  </a:cubicBezTo>
                  <a:lnTo>
                    <a:pt x="512" y="478"/>
                  </a:lnTo>
                  <a:cubicBezTo>
                    <a:pt x="0" y="618"/>
                    <a:pt x="125" y="1348"/>
                    <a:pt x="631" y="1348"/>
                  </a:cubicBezTo>
                  <a:cubicBezTo>
                    <a:pt x="643" y="1348"/>
                    <a:pt x="655" y="1348"/>
                    <a:pt x="667" y="1347"/>
                  </a:cubicBezTo>
                  <a:lnTo>
                    <a:pt x="3262" y="871"/>
                  </a:lnTo>
                  <a:cubicBezTo>
                    <a:pt x="3763" y="731"/>
                    <a:pt x="3638" y="0"/>
                    <a:pt x="314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763125" y="1154450"/>
              <a:ext cx="46550" cy="38900"/>
            </a:xfrm>
            <a:custGeom>
              <a:avLst/>
              <a:gdLst/>
              <a:ahLst/>
              <a:cxnLst/>
              <a:rect l="l" t="t" r="r" b="b"/>
              <a:pathLst>
                <a:path w="1862" h="155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17"/>
                  </a:cubicBezTo>
                  <a:cubicBezTo>
                    <a:pt x="700" y="1513"/>
                    <a:pt x="851" y="1556"/>
                    <a:pt x="997" y="1556"/>
                  </a:cubicBezTo>
                  <a:cubicBezTo>
                    <a:pt x="1451" y="1556"/>
                    <a:pt x="1862" y="1147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816575" y="1143050"/>
              <a:ext cx="94925" cy="34125"/>
            </a:xfrm>
            <a:custGeom>
              <a:avLst/>
              <a:gdLst/>
              <a:ahLst/>
              <a:cxnLst/>
              <a:rect l="l" t="t" r="r" b="b"/>
              <a:pathLst>
                <a:path w="3797" h="1365" extrusionOk="0">
                  <a:moveTo>
                    <a:pt x="3172" y="0"/>
                  </a:moveTo>
                  <a:cubicBezTo>
                    <a:pt x="3153" y="0"/>
                    <a:pt x="3133" y="1"/>
                    <a:pt x="3113" y="4"/>
                  </a:cubicBezTo>
                  <a:lnTo>
                    <a:pt x="518" y="480"/>
                  </a:lnTo>
                  <a:cubicBezTo>
                    <a:pt x="1" y="606"/>
                    <a:pt x="116" y="1364"/>
                    <a:pt x="616" y="1364"/>
                  </a:cubicBezTo>
                  <a:cubicBezTo>
                    <a:pt x="634" y="1364"/>
                    <a:pt x="653" y="1363"/>
                    <a:pt x="673" y="1361"/>
                  </a:cubicBezTo>
                  <a:lnTo>
                    <a:pt x="3280" y="885"/>
                  </a:lnTo>
                  <a:cubicBezTo>
                    <a:pt x="3797" y="747"/>
                    <a:pt x="3682" y="0"/>
                    <a:pt x="317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718475" y="1393950"/>
              <a:ext cx="194100" cy="173950"/>
            </a:xfrm>
            <a:custGeom>
              <a:avLst/>
              <a:gdLst/>
              <a:ahLst/>
              <a:cxnLst/>
              <a:rect l="l" t="t" r="r" b="b"/>
              <a:pathLst>
                <a:path w="7764" h="6958" extrusionOk="0">
                  <a:moveTo>
                    <a:pt x="3923" y="1"/>
                  </a:moveTo>
                  <a:cubicBezTo>
                    <a:pt x="2893" y="1"/>
                    <a:pt x="1881" y="465"/>
                    <a:pt x="1215" y="1338"/>
                  </a:cubicBezTo>
                  <a:lnTo>
                    <a:pt x="6954" y="4969"/>
                  </a:lnTo>
                  <a:cubicBezTo>
                    <a:pt x="7764" y="3398"/>
                    <a:pt x="7240" y="1469"/>
                    <a:pt x="5752" y="528"/>
                  </a:cubicBezTo>
                  <a:cubicBezTo>
                    <a:pt x="5184" y="173"/>
                    <a:pt x="4550" y="1"/>
                    <a:pt x="3923" y="1"/>
                  </a:cubicBezTo>
                  <a:close/>
                  <a:moveTo>
                    <a:pt x="810" y="1993"/>
                  </a:moveTo>
                  <a:cubicBezTo>
                    <a:pt x="1" y="3553"/>
                    <a:pt x="525" y="5481"/>
                    <a:pt x="2013" y="6434"/>
                  </a:cubicBezTo>
                  <a:cubicBezTo>
                    <a:pt x="2577" y="6788"/>
                    <a:pt x="3207" y="6958"/>
                    <a:pt x="3830" y="6958"/>
                  </a:cubicBezTo>
                  <a:cubicBezTo>
                    <a:pt x="4864" y="6958"/>
                    <a:pt x="5881" y="6489"/>
                    <a:pt x="6549" y="5612"/>
                  </a:cubicBezTo>
                  <a:lnTo>
                    <a:pt x="810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82225" y="10205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1"/>
                  </a:lnTo>
                  <a:cubicBezTo>
                    <a:pt x="250" y="2286"/>
                    <a:pt x="0" y="3596"/>
                    <a:pt x="655" y="4560"/>
                  </a:cubicBezTo>
                  <a:lnTo>
                    <a:pt x="762" y="4715"/>
                  </a:lnTo>
                  <a:cubicBezTo>
                    <a:pt x="1170" y="5316"/>
                    <a:pt x="1833" y="5640"/>
                    <a:pt x="2507" y="5640"/>
                  </a:cubicBezTo>
                  <a:cubicBezTo>
                    <a:pt x="2915" y="5640"/>
                    <a:pt x="3328" y="5521"/>
                    <a:pt x="3691" y="5275"/>
                  </a:cubicBezTo>
                  <a:lnTo>
                    <a:pt x="6072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184900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78" y="1"/>
                  </a:moveTo>
                  <a:cubicBezTo>
                    <a:pt x="3170" y="1"/>
                    <a:pt x="2757" y="119"/>
                    <a:pt x="2394" y="366"/>
                  </a:cubicBezTo>
                  <a:lnTo>
                    <a:pt x="1" y="1985"/>
                  </a:lnTo>
                  <a:lnTo>
                    <a:pt x="2477" y="5628"/>
                  </a:lnTo>
                  <a:lnTo>
                    <a:pt x="4871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1"/>
                    <a:pt x="35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37575" y="1311750"/>
              <a:ext cx="267900" cy="266650"/>
            </a:xfrm>
            <a:custGeom>
              <a:avLst/>
              <a:gdLst/>
              <a:ahLst/>
              <a:cxnLst/>
              <a:rect l="l" t="t" r="r" b="b"/>
              <a:pathLst>
                <a:path w="10716" h="10666" extrusionOk="0">
                  <a:moveTo>
                    <a:pt x="4998" y="1"/>
                  </a:moveTo>
                  <a:cubicBezTo>
                    <a:pt x="4820" y="1"/>
                    <a:pt x="4665" y="136"/>
                    <a:pt x="4644" y="328"/>
                  </a:cubicBezTo>
                  <a:lnTo>
                    <a:pt x="4191" y="3805"/>
                  </a:lnTo>
                  <a:lnTo>
                    <a:pt x="703" y="3340"/>
                  </a:lnTo>
                  <a:cubicBezTo>
                    <a:pt x="688" y="3338"/>
                    <a:pt x="673" y="3338"/>
                    <a:pt x="659" y="3338"/>
                  </a:cubicBezTo>
                  <a:cubicBezTo>
                    <a:pt x="473" y="3338"/>
                    <a:pt x="308" y="3474"/>
                    <a:pt x="286" y="3662"/>
                  </a:cubicBezTo>
                  <a:lnTo>
                    <a:pt x="24" y="5638"/>
                  </a:lnTo>
                  <a:cubicBezTo>
                    <a:pt x="0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34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1" y="10401"/>
                  </a:cubicBezTo>
                  <a:lnTo>
                    <a:pt x="5656" y="10663"/>
                  </a:lnTo>
                  <a:cubicBezTo>
                    <a:pt x="5671" y="10664"/>
                    <a:pt x="5685" y="10665"/>
                    <a:pt x="5700" y="10665"/>
                  </a:cubicBezTo>
                  <a:cubicBezTo>
                    <a:pt x="5885" y="10665"/>
                    <a:pt x="6050" y="10529"/>
                    <a:pt x="6072" y="10341"/>
                  </a:cubicBezTo>
                  <a:lnTo>
                    <a:pt x="6537" y="6864"/>
                  </a:lnTo>
                  <a:lnTo>
                    <a:pt x="10013" y="7329"/>
                  </a:lnTo>
                  <a:cubicBezTo>
                    <a:pt x="10028" y="7331"/>
                    <a:pt x="10043" y="7331"/>
                    <a:pt x="10058" y="7331"/>
                  </a:cubicBezTo>
                  <a:cubicBezTo>
                    <a:pt x="10243" y="7331"/>
                    <a:pt x="10408" y="7195"/>
                    <a:pt x="10430" y="7007"/>
                  </a:cubicBezTo>
                  <a:lnTo>
                    <a:pt x="10692" y="5031"/>
                  </a:lnTo>
                  <a:cubicBezTo>
                    <a:pt x="10716" y="4828"/>
                    <a:pt x="10573" y="4638"/>
                    <a:pt x="10371" y="4614"/>
                  </a:cubicBezTo>
                  <a:lnTo>
                    <a:pt x="6894" y="4150"/>
                  </a:lnTo>
                  <a:lnTo>
                    <a:pt x="7358" y="673"/>
                  </a:lnTo>
                  <a:cubicBezTo>
                    <a:pt x="7382" y="471"/>
                    <a:pt x="7239" y="280"/>
                    <a:pt x="7037" y="256"/>
                  </a:cubicBezTo>
                  <a:lnTo>
                    <a:pt x="5060" y="6"/>
                  </a:lnTo>
                  <a:cubicBezTo>
                    <a:pt x="5040" y="3"/>
                    <a:pt x="5019" y="1"/>
                    <a:pt x="499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694675" y="1715600"/>
              <a:ext cx="271175" cy="338100"/>
            </a:xfrm>
            <a:custGeom>
              <a:avLst/>
              <a:gdLst/>
              <a:ahLst/>
              <a:cxnLst/>
              <a:rect l="l" t="t" r="r" b="b"/>
              <a:pathLst>
                <a:path w="10847" h="13524" extrusionOk="0">
                  <a:moveTo>
                    <a:pt x="4148" y="429"/>
                  </a:moveTo>
                  <a:cubicBezTo>
                    <a:pt x="4437" y="429"/>
                    <a:pt x="4723" y="604"/>
                    <a:pt x="4775" y="997"/>
                  </a:cubicBezTo>
                  <a:cubicBezTo>
                    <a:pt x="4810" y="1188"/>
                    <a:pt x="4751" y="1390"/>
                    <a:pt x="4620" y="1533"/>
                  </a:cubicBezTo>
                  <a:lnTo>
                    <a:pt x="3834" y="1688"/>
                  </a:lnTo>
                  <a:cubicBezTo>
                    <a:pt x="3656" y="1593"/>
                    <a:pt x="3536" y="1426"/>
                    <a:pt x="3501" y="1224"/>
                  </a:cubicBezTo>
                  <a:cubicBezTo>
                    <a:pt x="3386" y="725"/>
                    <a:pt x="3770" y="429"/>
                    <a:pt x="4148" y="429"/>
                  </a:cubicBezTo>
                  <a:close/>
                  <a:moveTo>
                    <a:pt x="7843" y="2740"/>
                  </a:moveTo>
                  <a:cubicBezTo>
                    <a:pt x="8105" y="2740"/>
                    <a:pt x="8341" y="2921"/>
                    <a:pt x="8394" y="3188"/>
                  </a:cubicBezTo>
                  <a:lnTo>
                    <a:pt x="9775" y="10761"/>
                  </a:lnTo>
                  <a:cubicBezTo>
                    <a:pt x="9835" y="11058"/>
                    <a:pt x="9632" y="11344"/>
                    <a:pt x="9347" y="11392"/>
                  </a:cubicBezTo>
                  <a:lnTo>
                    <a:pt x="3072" y="12535"/>
                  </a:lnTo>
                  <a:cubicBezTo>
                    <a:pt x="3037" y="12542"/>
                    <a:pt x="3002" y="12545"/>
                    <a:pt x="2968" y="12545"/>
                  </a:cubicBezTo>
                  <a:cubicBezTo>
                    <a:pt x="2710" y="12545"/>
                    <a:pt x="2483" y="12357"/>
                    <a:pt x="2441" y="12094"/>
                  </a:cubicBezTo>
                  <a:lnTo>
                    <a:pt x="1060" y="4534"/>
                  </a:lnTo>
                  <a:cubicBezTo>
                    <a:pt x="1000" y="4236"/>
                    <a:pt x="1203" y="3950"/>
                    <a:pt x="1500" y="3903"/>
                  </a:cubicBezTo>
                  <a:lnTo>
                    <a:pt x="2251" y="3760"/>
                  </a:lnTo>
                  <a:cubicBezTo>
                    <a:pt x="2283" y="3975"/>
                    <a:pt x="2471" y="4122"/>
                    <a:pt x="2682" y="4122"/>
                  </a:cubicBezTo>
                  <a:cubicBezTo>
                    <a:pt x="2705" y="4122"/>
                    <a:pt x="2728" y="4120"/>
                    <a:pt x="2751" y="4117"/>
                  </a:cubicBezTo>
                  <a:lnTo>
                    <a:pt x="6668" y="3391"/>
                  </a:lnTo>
                  <a:cubicBezTo>
                    <a:pt x="6894" y="3355"/>
                    <a:pt x="7061" y="3129"/>
                    <a:pt x="7013" y="2890"/>
                  </a:cubicBezTo>
                  <a:lnTo>
                    <a:pt x="7751" y="2748"/>
                  </a:lnTo>
                  <a:cubicBezTo>
                    <a:pt x="7782" y="2743"/>
                    <a:pt x="7812" y="2740"/>
                    <a:pt x="7843" y="2740"/>
                  </a:cubicBezTo>
                  <a:close/>
                  <a:moveTo>
                    <a:pt x="4150" y="0"/>
                  </a:moveTo>
                  <a:cubicBezTo>
                    <a:pt x="4081" y="0"/>
                    <a:pt x="4011" y="7"/>
                    <a:pt x="3941" y="21"/>
                  </a:cubicBezTo>
                  <a:cubicBezTo>
                    <a:pt x="3346" y="128"/>
                    <a:pt x="2953" y="700"/>
                    <a:pt x="3072" y="1307"/>
                  </a:cubicBezTo>
                  <a:cubicBezTo>
                    <a:pt x="3096" y="1474"/>
                    <a:pt x="3179" y="1640"/>
                    <a:pt x="3286" y="1783"/>
                  </a:cubicBezTo>
                  <a:lnTo>
                    <a:pt x="2513" y="1926"/>
                  </a:lnTo>
                  <a:cubicBezTo>
                    <a:pt x="2191" y="1986"/>
                    <a:pt x="1977" y="2295"/>
                    <a:pt x="2036" y="2617"/>
                  </a:cubicBezTo>
                  <a:lnTo>
                    <a:pt x="2084" y="2890"/>
                  </a:lnTo>
                  <a:lnTo>
                    <a:pt x="798" y="3129"/>
                  </a:lnTo>
                  <a:cubicBezTo>
                    <a:pt x="310" y="3212"/>
                    <a:pt x="0" y="3676"/>
                    <a:pt x="84" y="4164"/>
                  </a:cubicBezTo>
                  <a:lnTo>
                    <a:pt x="1655" y="12785"/>
                  </a:lnTo>
                  <a:cubicBezTo>
                    <a:pt x="1740" y="13221"/>
                    <a:pt x="2120" y="13524"/>
                    <a:pt x="2549" y="13524"/>
                  </a:cubicBezTo>
                  <a:cubicBezTo>
                    <a:pt x="2600" y="13524"/>
                    <a:pt x="2651" y="13520"/>
                    <a:pt x="2703" y="13511"/>
                  </a:cubicBezTo>
                  <a:lnTo>
                    <a:pt x="10037" y="12165"/>
                  </a:lnTo>
                  <a:cubicBezTo>
                    <a:pt x="10525" y="12082"/>
                    <a:pt x="10847" y="11618"/>
                    <a:pt x="10752" y="11130"/>
                  </a:cubicBezTo>
                  <a:lnTo>
                    <a:pt x="9180" y="2498"/>
                  </a:lnTo>
                  <a:cubicBezTo>
                    <a:pt x="9107" y="2067"/>
                    <a:pt x="8737" y="1766"/>
                    <a:pt x="8316" y="1766"/>
                  </a:cubicBezTo>
                  <a:cubicBezTo>
                    <a:pt x="8260" y="1766"/>
                    <a:pt x="8202" y="1772"/>
                    <a:pt x="8144" y="1783"/>
                  </a:cubicBezTo>
                  <a:lnTo>
                    <a:pt x="6858" y="2009"/>
                  </a:lnTo>
                  <a:lnTo>
                    <a:pt x="6799" y="1736"/>
                  </a:lnTo>
                  <a:cubicBezTo>
                    <a:pt x="6745" y="1446"/>
                    <a:pt x="6497" y="1252"/>
                    <a:pt x="6213" y="1252"/>
                  </a:cubicBezTo>
                  <a:cubicBezTo>
                    <a:pt x="6183" y="1252"/>
                    <a:pt x="6152" y="1255"/>
                    <a:pt x="6120" y="1259"/>
                  </a:cubicBezTo>
                  <a:lnTo>
                    <a:pt x="5180" y="1438"/>
                  </a:lnTo>
                  <a:cubicBezTo>
                    <a:pt x="5227" y="1259"/>
                    <a:pt x="5239" y="1081"/>
                    <a:pt x="5203" y="914"/>
                  </a:cubicBezTo>
                  <a:cubicBezTo>
                    <a:pt x="5119" y="378"/>
                    <a:pt x="4665" y="0"/>
                    <a:pt x="415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742600" y="18372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795100" y="1825825"/>
              <a:ext cx="97250" cy="34100"/>
            </a:xfrm>
            <a:custGeom>
              <a:avLst/>
              <a:gdLst/>
              <a:ahLst/>
              <a:cxnLst/>
              <a:rect l="l" t="t" r="r" b="b"/>
              <a:pathLst>
                <a:path w="3890" h="1364" extrusionOk="0">
                  <a:moveTo>
                    <a:pt x="3293" y="0"/>
                  </a:moveTo>
                  <a:cubicBezTo>
                    <a:pt x="3252" y="0"/>
                    <a:pt x="3209" y="6"/>
                    <a:pt x="3163" y="17"/>
                  </a:cubicBezTo>
                  <a:lnTo>
                    <a:pt x="567" y="494"/>
                  </a:lnTo>
                  <a:cubicBezTo>
                    <a:pt x="1" y="571"/>
                    <a:pt x="108" y="1364"/>
                    <a:pt x="608" y="1364"/>
                  </a:cubicBezTo>
                  <a:cubicBezTo>
                    <a:pt x="644" y="1364"/>
                    <a:pt x="682" y="1360"/>
                    <a:pt x="722" y="1351"/>
                  </a:cubicBezTo>
                  <a:lnTo>
                    <a:pt x="3318" y="875"/>
                  </a:lnTo>
                  <a:cubicBezTo>
                    <a:pt x="3890" y="809"/>
                    <a:pt x="3791" y="0"/>
                    <a:pt x="329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752425" y="189115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8" y="1545"/>
                  </a:cubicBezTo>
                  <a:cubicBezTo>
                    <a:pt x="1454" y="1545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806400" y="1879800"/>
              <a:ext cx="93975" cy="33750"/>
            </a:xfrm>
            <a:custGeom>
              <a:avLst/>
              <a:gdLst/>
              <a:ahLst/>
              <a:cxnLst/>
              <a:rect l="l" t="t" r="r" b="b"/>
              <a:pathLst>
                <a:path w="3759" h="1350" extrusionOk="0">
                  <a:moveTo>
                    <a:pt x="3139" y="0"/>
                  </a:moveTo>
                  <a:cubicBezTo>
                    <a:pt x="3127" y="0"/>
                    <a:pt x="3116" y="1"/>
                    <a:pt x="3104" y="2"/>
                  </a:cubicBezTo>
                  <a:lnTo>
                    <a:pt x="508" y="478"/>
                  </a:lnTo>
                  <a:cubicBezTo>
                    <a:pt x="0" y="628"/>
                    <a:pt x="119" y="1349"/>
                    <a:pt x="615" y="1349"/>
                  </a:cubicBezTo>
                  <a:cubicBezTo>
                    <a:pt x="631" y="1349"/>
                    <a:pt x="647" y="1348"/>
                    <a:pt x="663" y="1347"/>
                  </a:cubicBezTo>
                  <a:lnTo>
                    <a:pt x="3258" y="883"/>
                  </a:lnTo>
                  <a:cubicBezTo>
                    <a:pt x="3759" y="731"/>
                    <a:pt x="3634" y="0"/>
                    <a:pt x="313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763125" y="1948900"/>
              <a:ext cx="46325" cy="38625"/>
            </a:xfrm>
            <a:custGeom>
              <a:avLst/>
              <a:gdLst/>
              <a:ahLst/>
              <a:cxnLst/>
              <a:rect l="l" t="t" r="r" b="b"/>
              <a:pathLst>
                <a:path w="1853" h="1545" extrusionOk="0">
                  <a:moveTo>
                    <a:pt x="1003" y="0"/>
                  </a:moveTo>
                  <a:cubicBezTo>
                    <a:pt x="959" y="0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3" y="1545"/>
                    <a:pt x="1000" y="1545"/>
                  </a:cubicBezTo>
                  <a:cubicBezTo>
                    <a:pt x="1449" y="1545"/>
                    <a:pt x="1853" y="1142"/>
                    <a:pt x="1763" y="631"/>
                  </a:cubicBezTo>
                  <a:cubicBezTo>
                    <a:pt x="1699" y="259"/>
                    <a:pt x="1369" y="0"/>
                    <a:pt x="100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816800" y="1937225"/>
              <a:ext cx="94500" cy="34050"/>
            </a:xfrm>
            <a:custGeom>
              <a:avLst/>
              <a:gdLst/>
              <a:ahLst/>
              <a:cxnLst/>
              <a:rect l="l" t="t" r="r" b="b"/>
              <a:pathLst>
                <a:path w="3780" h="1362" extrusionOk="0">
                  <a:moveTo>
                    <a:pt x="3152" y="0"/>
                  </a:moveTo>
                  <a:cubicBezTo>
                    <a:pt x="3137" y="0"/>
                    <a:pt x="3121" y="1"/>
                    <a:pt x="3104" y="2"/>
                  </a:cubicBezTo>
                  <a:lnTo>
                    <a:pt x="3104" y="14"/>
                  </a:lnTo>
                  <a:lnTo>
                    <a:pt x="509" y="479"/>
                  </a:lnTo>
                  <a:cubicBezTo>
                    <a:pt x="0" y="617"/>
                    <a:pt x="120" y="1362"/>
                    <a:pt x="617" y="1362"/>
                  </a:cubicBezTo>
                  <a:cubicBezTo>
                    <a:pt x="633" y="1362"/>
                    <a:pt x="648" y="1361"/>
                    <a:pt x="664" y="1360"/>
                  </a:cubicBezTo>
                  <a:lnTo>
                    <a:pt x="3271" y="883"/>
                  </a:lnTo>
                  <a:cubicBezTo>
                    <a:pt x="3779" y="733"/>
                    <a:pt x="3660" y="0"/>
                    <a:pt x="315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718475" y="21884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945" y="0"/>
                  </a:moveTo>
                  <a:cubicBezTo>
                    <a:pt x="2913" y="0"/>
                    <a:pt x="1896" y="464"/>
                    <a:pt x="1215" y="1338"/>
                  </a:cubicBezTo>
                  <a:lnTo>
                    <a:pt x="6954" y="4957"/>
                  </a:lnTo>
                  <a:cubicBezTo>
                    <a:pt x="7728" y="3398"/>
                    <a:pt x="7240" y="1469"/>
                    <a:pt x="5775" y="528"/>
                  </a:cubicBezTo>
                  <a:cubicBezTo>
                    <a:pt x="5208" y="172"/>
                    <a:pt x="4574" y="0"/>
                    <a:pt x="3945" y="0"/>
                  </a:cubicBezTo>
                  <a:close/>
                  <a:moveTo>
                    <a:pt x="810" y="1981"/>
                  </a:moveTo>
                  <a:cubicBezTo>
                    <a:pt x="1" y="3552"/>
                    <a:pt x="525" y="5481"/>
                    <a:pt x="2013" y="6422"/>
                  </a:cubicBezTo>
                  <a:cubicBezTo>
                    <a:pt x="2577" y="6775"/>
                    <a:pt x="3207" y="6946"/>
                    <a:pt x="3830" y="6946"/>
                  </a:cubicBezTo>
                  <a:cubicBezTo>
                    <a:pt x="4864" y="6946"/>
                    <a:pt x="5881" y="6477"/>
                    <a:pt x="6549" y="5600"/>
                  </a:cubicBezTo>
                  <a:lnTo>
                    <a:pt x="810" y="198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1925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0" y="2275"/>
                    <a:pt x="0" y="3585"/>
                    <a:pt x="667" y="4549"/>
                  </a:cubicBezTo>
                  <a:lnTo>
                    <a:pt x="774" y="4704"/>
                  </a:lnTo>
                  <a:cubicBezTo>
                    <a:pt x="1182" y="5305"/>
                    <a:pt x="1845" y="5629"/>
                    <a:pt x="2519" y="5629"/>
                  </a:cubicBezTo>
                  <a:cubicBezTo>
                    <a:pt x="2927" y="5629"/>
                    <a:pt x="3340" y="5510"/>
                    <a:pt x="3703" y="5264"/>
                  </a:cubicBezTo>
                  <a:lnTo>
                    <a:pt x="6084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184900" y="1756600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89" y="1"/>
                  </a:moveTo>
                  <a:cubicBezTo>
                    <a:pt x="3177" y="1"/>
                    <a:pt x="2761" y="120"/>
                    <a:pt x="2394" y="369"/>
                  </a:cubicBezTo>
                  <a:lnTo>
                    <a:pt x="1" y="1989"/>
                  </a:lnTo>
                  <a:lnTo>
                    <a:pt x="2477" y="5632"/>
                  </a:lnTo>
                  <a:lnTo>
                    <a:pt x="4871" y="4001"/>
                  </a:lnTo>
                  <a:cubicBezTo>
                    <a:pt x="5835" y="3346"/>
                    <a:pt x="6085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23" y="917"/>
                  </a:lnTo>
                  <a:cubicBezTo>
                    <a:pt x="4917" y="319"/>
                    <a:pt x="4260" y="1"/>
                    <a:pt x="358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37575" y="2105900"/>
              <a:ext cx="267900" cy="266700"/>
            </a:xfrm>
            <a:custGeom>
              <a:avLst/>
              <a:gdLst/>
              <a:ahLst/>
              <a:cxnLst/>
              <a:rect l="l" t="t" r="r" b="b"/>
              <a:pathLst>
                <a:path w="10716" h="10668" extrusionOk="0">
                  <a:moveTo>
                    <a:pt x="4998" y="1"/>
                  </a:moveTo>
                  <a:cubicBezTo>
                    <a:pt x="4820" y="1"/>
                    <a:pt x="4665" y="134"/>
                    <a:pt x="4644" y="316"/>
                  </a:cubicBezTo>
                  <a:lnTo>
                    <a:pt x="4191" y="3804"/>
                  </a:lnTo>
                  <a:lnTo>
                    <a:pt x="703" y="3340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3" y="3337"/>
                    <a:pt x="308" y="3474"/>
                    <a:pt x="286" y="3661"/>
                  </a:cubicBezTo>
                  <a:lnTo>
                    <a:pt x="24" y="5638"/>
                  </a:lnTo>
                  <a:cubicBezTo>
                    <a:pt x="0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34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1" y="10400"/>
                  </a:cubicBezTo>
                  <a:lnTo>
                    <a:pt x="5656" y="10662"/>
                  </a:lnTo>
                  <a:cubicBezTo>
                    <a:pt x="5677" y="10666"/>
                    <a:pt x="5697" y="10668"/>
                    <a:pt x="5718" y="10668"/>
                  </a:cubicBezTo>
                  <a:cubicBezTo>
                    <a:pt x="5896" y="10668"/>
                    <a:pt x="6051" y="10533"/>
                    <a:pt x="6072" y="10341"/>
                  </a:cubicBezTo>
                  <a:lnTo>
                    <a:pt x="6537" y="6864"/>
                  </a:lnTo>
                  <a:lnTo>
                    <a:pt x="10013" y="7329"/>
                  </a:lnTo>
                  <a:cubicBezTo>
                    <a:pt x="10028" y="7330"/>
                    <a:pt x="10043" y="7331"/>
                    <a:pt x="10058" y="7331"/>
                  </a:cubicBezTo>
                  <a:cubicBezTo>
                    <a:pt x="10243" y="7331"/>
                    <a:pt x="10408" y="7195"/>
                    <a:pt x="10430" y="7007"/>
                  </a:cubicBezTo>
                  <a:lnTo>
                    <a:pt x="10692" y="5031"/>
                  </a:lnTo>
                  <a:cubicBezTo>
                    <a:pt x="10716" y="4828"/>
                    <a:pt x="10573" y="4638"/>
                    <a:pt x="10371" y="4614"/>
                  </a:cubicBezTo>
                  <a:lnTo>
                    <a:pt x="6894" y="4150"/>
                  </a:lnTo>
                  <a:lnTo>
                    <a:pt x="7358" y="685"/>
                  </a:lnTo>
                  <a:cubicBezTo>
                    <a:pt x="7382" y="471"/>
                    <a:pt x="7239" y="292"/>
                    <a:pt x="7037" y="256"/>
                  </a:cubicBezTo>
                  <a:lnTo>
                    <a:pt x="5060" y="6"/>
                  </a:lnTo>
                  <a:cubicBezTo>
                    <a:pt x="5039" y="3"/>
                    <a:pt x="5019" y="1"/>
                    <a:pt x="499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694675" y="2509825"/>
              <a:ext cx="271175" cy="337825"/>
            </a:xfrm>
            <a:custGeom>
              <a:avLst/>
              <a:gdLst/>
              <a:ahLst/>
              <a:cxnLst/>
              <a:rect l="l" t="t" r="r" b="b"/>
              <a:pathLst>
                <a:path w="10847" h="13513" extrusionOk="0">
                  <a:moveTo>
                    <a:pt x="4145" y="431"/>
                  </a:moveTo>
                  <a:cubicBezTo>
                    <a:pt x="4436" y="431"/>
                    <a:pt x="4723" y="605"/>
                    <a:pt x="4775" y="994"/>
                  </a:cubicBezTo>
                  <a:cubicBezTo>
                    <a:pt x="4810" y="1185"/>
                    <a:pt x="4751" y="1387"/>
                    <a:pt x="4620" y="1530"/>
                  </a:cubicBezTo>
                  <a:lnTo>
                    <a:pt x="3834" y="1685"/>
                  </a:lnTo>
                  <a:cubicBezTo>
                    <a:pt x="3667" y="1590"/>
                    <a:pt x="3536" y="1423"/>
                    <a:pt x="3501" y="1232"/>
                  </a:cubicBezTo>
                  <a:lnTo>
                    <a:pt x="3501" y="1220"/>
                  </a:lnTo>
                  <a:cubicBezTo>
                    <a:pt x="3387" y="723"/>
                    <a:pt x="3769" y="431"/>
                    <a:pt x="4145" y="431"/>
                  </a:cubicBezTo>
                  <a:close/>
                  <a:moveTo>
                    <a:pt x="7860" y="2745"/>
                  </a:moveTo>
                  <a:cubicBezTo>
                    <a:pt x="8116" y="2745"/>
                    <a:pt x="8342" y="2924"/>
                    <a:pt x="8394" y="3185"/>
                  </a:cubicBezTo>
                  <a:lnTo>
                    <a:pt x="9775" y="10757"/>
                  </a:lnTo>
                  <a:cubicBezTo>
                    <a:pt x="9835" y="11055"/>
                    <a:pt x="9632" y="11341"/>
                    <a:pt x="9335" y="11388"/>
                  </a:cubicBezTo>
                  <a:lnTo>
                    <a:pt x="3072" y="12531"/>
                  </a:lnTo>
                  <a:cubicBezTo>
                    <a:pt x="3037" y="12538"/>
                    <a:pt x="3002" y="12542"/>
                    <a:pt x="2968" y="12542"/>
                  </a:cubicBezTo>
                  <a:cubicBezTo>
                    <a:pt x="2710" y="12542"/>
                    <a:pt x="2483" y="12353"/>
                    <a:pt x="2441" y="12091"/>
                  </a:cubicBezTo>
                  <a:lnTo>
                    <a:pt x="1060" y="4518"/>
                  </a:lnTo>
                  <a:cubicBezTo>
                    <a:pt x="1000" y="4221"/>
                    <a:pt x="1203" y="3935"/>
                    <a:pt x="1500" y="3887"/>
                  </a:cubicBezTo>
                  <a:lnTo>
                    <a:pt x="2251" y="3745"/>
                  </a:lnTo>
                  <a:cubicBezTo>
                    <a:pt x="2282" y="3955"/>
                    <a:pt x="2463" y="4110"/>
                    <a:pt x="2669" y="4110"/>
                  </a:cubicBezTo>
                  <a:cubicBezTo>
                    <a:pt x="2696" y="4110"/>
                    <a:pt x="2723" y="4107"/>
                    <a:pt x="2751" y="4102"/>
                  </a:cubicBezTo>
                  <a:lnTo>
                    <a:pt x="6668" y="3399"/>
                  </a:lnTo>
                  <a:cubicBezTo>
                    <a:pt x="6894" y="3352"/>
                    <a:pt x="7061" y="3125"/>
                    <a:pt x="7013" y="2887"/>
                  </a:cubicBezTo>
                  <a:lnTo>
                    <a:pt x="7751" y="2756"/>
                  </a:lnTo>
                  <a:cubicBezTo>
                    <a:pt x="7788" y="2749"/>
                    <a:pt x="7825" y="2745"/>
                    <a:pt x="7860" y="2745"/>
                  </a:cubicBezTo>
                  <a:close/>
                  <a:moveTo>
                    <a:pt x="4133" y="1"/>
                  </a:moveTo>
                  <a:cubicBezTo>
                    <a:pt x="4070" y="1"/>
                    <a:pt x="4006" y="6"/>
                    <a:pt x="3941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096" y="1470"/>
                    <a:pt x="3179" y="1637"/>
                    <a:pt x="3286" y="1780"/>
                  </a:cubicBezTo>
                  <a:lnTo>
                    <a:pt x="2513" y="1923"/>
                  </a:lnTo>
                  <a:cubicBezTo>
                    <a:pt x="2191" y="1982"/>
                    <a:pt x="1977" y="2280"/>
                    <a:pt x="2036" y="2602"/>
                  </a:cubicBezTo>
                  <a:lnTo>
                    <a:pt x="2084" y="2887"/>
                  </a:lnTo>
                  <a:lnTo>
                    <a:pt x="798" y="3114"/>
                  </a:lnTo>
                  <a:cubicBezTo>
                    <a:pt x="322" y="3209"/>
                    <a:pt x="0" y="3673"/>
                    <a:pt x="84" y="4149"/>
                  </a:cubicBezTo>
                  <a:lnTo>
                    <a:pt x="1655" y="12781"/>
                  </a:lnTo>
                  <a:cubicBezTo>
                    <a:pt x="1739" y="13212"/>
                    <a:pt x="2110" y="13512"/>
                    <a:pt x="2531" y="13512"/>
                  </a:cubicBezTo>
                  <a:cubicBezTo>
                    <a:pt x="2588" y="13512"/>
                    <a:pt x="2645" y="13507"/>
                    <a:pt x="2703" y="13496"/>
                  </a:cubicBezTo>
                  <a:lnTo>
                    <a:pt x="10037" y="12162"/>
                  </a:lnTo>
                  <a:cubicBezTo>
                    <a:pt x="10525" y="12067"/>
                    <a:pt x="10847" y="11603"/>
                    <a:pt x="10752" y="11114"/>
                  </a:cubicBezTo>
                  <a:lnTo>
                    <a:pt x="9180" y="2482"/>
                  </a:lnTo>
                  <a:cubicBezTo>
                    <a:pt x="9106" y="2048"/>
                    <a:pt x="8729" y="1755"/>
                    <a:pt x="8303" y="1755"/>
                  </a:cubicBezTo>
                  <a:cubicBezTo>
                    <a:pt x="8251" y="1755"/>
                    <a:pt x="8198" y="1759"/>
                    <a:pt x="8144" y="1768"/>
                  </a:cubicBezTo>
                  <a:lnTo>
                    <a:pt x="6858" y="2006"/>
                  </a:lnTo>
                  <a:lnTo>
                    <a:pt x="6799" y="1732"/>
                  </a:lnTo>
                  <a:cubicBezTo>
                    <a:pt x="6745" y="1442"/>
                    <a:pt x="6497" y="1249"/>
                    <a:pt x="6213" y="1249"/>
                  </a:cubicBezTo>
                  <a:cubicBezTo>
                    <a:pt x="6183" y="1249"/>
                    <a:pt x="6152" y="1251"/>
                    <a:pt x="6120" y="1256"/>
                  </a:cubicBezTo>
                  <a:lnTo>
                    <a:pt x="5180" y="1435"/>
                  </a:lnTo>
                  <a:cubicBezTo>
                    <a:pt x="5227" y="1268"/>
                    <a:pt x="5239" y="1089"/>
                    <a:pt x="5203" y="911"/>
                  </a:cubicBezTo>
                  <a:cubicBezTo>
                    <a:pt x="5118" y="380"/>
                    <a:pt x="4655" y="1"/>
                    <a:pt x="413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742600" y="2631725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1" y="0"/>
                  </a:moveTo>
                  <a:cubicBezTo>
                    <a:pt x="968" y="0"/>
                    <a:pt x="924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8"/>
                    <a:pt x="1369" y="0"/>
                    <a:pt x="101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795525" y="2620125"/>
              <a:ext cx="96450" cy="33850"/>
            </a:xfrm>
            <a:custGeom>
              <a:avLst/>
              <a:gdLst/>
              <a:ahLst/>
              <a:cxnLst/>
              <a:rect l="l" t="t" r="r" b="b"/>
              <a:pathLst>
                <a:path w="3858" h="1354" extrusionOk="0">
                  <a:moveTo>
                    <a:pt x="3252" y="0"/>
                  </a:moveTo>
                  <a:cubicBezTo>
                    <a:pt x="3218" y="0"/>
                    <a:pt x="3183" y="4"/>
                    <a:pt x="3146" y="11"/>
                  </a:cubicBezTo>
                  <a:lnTo>
                    <a:pt x="550" y="487"/>
                  </a:lnTo>
                  <a:cubicBezTo>
                    <a:pt x="1" y="588"/>
                    <a:pt x="117" y="1354"/>
                    <a:pt x="609" y="1354"/>
                  </a:cubicBezTo>
                  <a:cubicBezTo>
                    <a:pt x="639" y="1354"/>
                    <a:pt x="671" y="1351"/>
                    <a:pt x="705" y="1345"/>
                  </a:cubicBezTo>
                  <a:lnTo>
                    <a:pt x="3289" y="868"/>
                  </a:lnTo>
                  <a:cubicBezTo>
                    <a:pt x="3858" y="790"/>
                    <a:pt x="3757" y="0"/>
                    <a:pt x="325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752425" y="2685525"/>
              <a:ext cx="46600" cy="38700"/>
            </a:xfrm>
            <a:custGeom>
              <a:avLst/>
              <a:gdLst/>
              <a:ahLst/>
              <a:cxnLst/>
              <a:rect l="l" t="t" r="r" b="b"/>
              <a:pathLst>
                <a:path w="1864" h="1548" extrusionOk="0">
                  <a:moveTo>
                    <a:pt x="1026" y="0"/>
                  </a:moveTo>
                  <a:cubicBezTo>
                    <a:pt x="979" y="0"/>
                    <a:pt x="930" y="5"/>
                    <a:pt x="881" y="15"/>
                  </a:cubicBezTo>
                  <a:cubicBezTo>
                    <a:pt x="203" y="122"/>
                    <a:pt x="0" y="1015"/>
                    <a:pt x="572" y="1408"/>
                  </a:cubicBezTo>
                  <a:cubicBezTo>
                    <a:pt x="710" y="1505"/>
                    <a:pt x="860" y="1548"/>
                    <a:pt x="1007" y="1548"/>
                  </a:cubicBezTo>
                  <a:cubicBezTo>
                    <a:pt x="1454" y="1548"/>
                    <a:pt x="1864" y="1145"/>
                    <a:pt x="1774" y="634"/>
                  </a:cubicBezTo>
                  <a:cubicBezTo>
                    <a:pt x="1701" y="266"/>
                    <a:pt x="1386" y="0"/>
                    <a:pt x="102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806400" y="2673950"/>
              <a:ext cx="93975" cy="33725"/>
            </a:xfrm>
            <a:custGeom>
              <a:avLst/>
              <a:gdLst/>
              <a:ahLst/>
              <a:cxnLst/>
              <a:rect l="l" t="t" r="r" b="b"/>
              <a:pathLst>
                <a:path w="3759" h="1349" extrusionOk="0">
                  <a:moveTo>
                    <a:pt x="3139" y="0"/>
                  </a:moveTo>
                  <a:cubicBezTo>
                    <a:pt x="3127" y="0"/>
                    <a:pt x="3116" y="1"/>
                    <a:pt x="3104" y="1"/>
                  </a:cubicBezTo>
                  <a:lnTo>
                    <a:pt x="508" y="478"/>
                  </a:lnTo>
                  <a:cubicBezTo>
                    <a:pt x="0" y="628"/>
                    <a:pt x="119" y="1349"/>
                    <a:pt x="615" y="1349"/>
                  </a:cubicBezTo>
                  <a:cubicBezTo>
                    <a:pt x="631" y="1349"/>
                    <a:pt x="647" y="1348"/>
                    <a:pt x="663" y="1347"/>
                  </a:cubicBezTo>
                  <a:lnTo>
                    <a:pt x="3258" y="882"/>
                  </a:lnTo>
                  <a:cubicBezTo>
                    <a:pt x="3759" y="731"/>
                    <a:pt x="3634" y="0"/>
                    <a:pt x="313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763125" y="2743050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3" y="0"/>
                  </a:moveTo>
                  <a:cubicBezTo>
                    <a:pt x="959" y="0"/>
                    <a:pt x="914" y="4"/>
                    <a:pt x="870" y="11"/>
                  </a:cubicBezTo>
                  <a:cubicBezTo>
                    <a:pt x="191" y="131"/>
                    <a:pt x="1" y="1012"/>
                    <a:pt x="560" y="1404"/>
                  </a:cubicBezTo>
                  <a:cubicBezTo>
                    <a:pt x="701" y="1501"/>
                    <a:pt x="854" y="1545"/>
                    <a:pt x="1002" y="1545"/>
                  </a:cubicBezTo>
                  <a:cubicBezTo>
                    <a:pt x="1454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816600" y="2731600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81" y="1"/>
                  </a:moveTo>
                  <a:cubicBezTo>
                    <a:pt x="3159" y="1"/>
                    <a:pt x="3136" y="2"/>
                    <a:pt x="3112" y="5"/>
                  </a:cubicBezTo>
                  <a:lnTo>
                    <a:pt x="517" y="469"/>
                  </a:lnTo>
                  <a:cubicBezTo>
                    <a:pt x="0" y="607"/>
                    <a:pt x="115" y="1354"/>
                    <a:pt x="614" y="1354"/>
                  </a:cubicBezTo>
                  <a:cubicBezTo>
                    <a:pt x="633" y="1354"/>
                    <a:pt x="652" y="1353"/>
                    <a:pt x="672" y="1351"/>
                  </a:cubicBezTo>
                  <a:lnTo>
                    <a:pt x="3279" y="874"/>
                  </a:lnTo>
                  <a:cubicBezTo>
                    <a:pt x="3792" y="749"/>
                    <a:pt x="3683" y="1"/>
                    <a:pt x="318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718475" y="2982275"/>
              <a:ext cx="194100" cy="174025"/>
            </a:xfrm>
            <a:custGeom>
              <a:avLst/>
              <a:gdLst/>
              <a:ahLst/>
              <a:cxnLst/>
              <a:rect l="l" t="t" r="r" b="b"/>
              <a:pathLst>
                <a:path w="7764" h="6961" extrusionOk="0">
                  <a:moveTo>
                    <a:pt x="3926" y="0"/>
                  </a:moveTo>
                  <a:cubicBezTo>
                    <a:pt x="2895" y="0"/>
                    <a:pt x="1882" y="467"/>
                    <a:pt x="1215" y="1349"/>
                  </a:cubicBezTo>
                  <a:lnTo>
                    <a:pt x="6954" y="4968"/>
                  </a:lnTo>
                  <a:cubicBezTo>
                    <a:pt x="7764" y="3396"/>
                    <a:pt x="7240" y="1468"/>
                    <a:pt x="5752" y="527"/>
                  </a:cubicBezTo>
                  <a:cubicBezTo>
                    <a:pt x="5185" y="172"/>
                    <a:pt x="4552" y="0"/>
                    <a:pt x="3926" y="0"/>
                  </a:cubicBezTo>
                  <a:close/>
                  <a:moveTo>
                    <a:pt x="810" y="1992"/>
                  </a:moveTo>
                  <a:lnTo>
                    <a:pt x="810" y="1992"/>
                  </a:lnTo>
                  <a:cubicBezTo>
                    <a:pt x="1" y="3563"/>
                    <a:pt x="525" y="5492"/>
                    <a:pt x="2013" y="6433"/>
                  </a:cubicBezTo>
                  <a:cubicBezTo>
                    <a:pt x="2581" y="6788"/>
                    <a:pt x="3215" y="6960"/>
                    <a:pt x="3842" y="6960"/>
                  </a:cubicBezTo>
                  <a:cubicBezTo>
                    <a:pt x="4872" y="6960"/>
                    <a:pt x="5883" y="6496"/>
                    <a:pt x="6549" y="5623"/>
                  </a:cubicBezTo>
                  <a:lnTo>
                    <a:pt x="810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225" y="2609075"/>
              <a:ext cx="151825" cy="140725"/>
            </a:xfrm>
            <a:custGeom>
              <a:avLst/>
              <a:gdLst/>
              <a:ahLst/>
              <a:cxnLst/>
              <a:rect l="l" t="t" r="r" b="b"/>
              <a:pathLst>
                <a:path w="6073" h="5629" extrusionOk="0">
                  <a:moveTo>
                    <a:pt x="3596" y="1"/>
                  </a:moveTo>
                  <a:lnTo>
                    <a:pt x="1203" y="1620"/>
                  </a:lnTo>
                  <a:cubicBezTo>
                    <a:pt x="250" y="2275"/>
                    <a:pt x="0" y="3585"/>
                    <a:pt x="655" y="4549"/>
                  </a:cubicBezTo>
                  <a:lnTo>
                    <a:pt x="762" y="4716"/>
                  </a:lnTo>
                  <a:cubicBezTo>
                    <a:pt x="1170" y="5308"/>
                    <a:pt x="1831" y="5629"/>
                    <a:pt x="2504" y="5629"/>
                  </a:cubicBezTo>
                  <a:cubicBezTo>
                    <a:pt x="2913" y="5629"/>
                    <a:pt x="3327" y="5511"/>
                    <a:pt x="3691" y="5263"/>
                  </a:cubicBezTo>
                  <a:lnTo>
                    <a:pt x="6072" y="3644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184900" y="255055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8" y="0"/>
                  </a:moveTo>
                  <a:cubicBezTo>
                    <a:pt x="3170" y="0"/>
                    <a:pt x="2757" y="119"/>
                    <a:pt x="2394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1" y="4009"/>
                  </a:lnTo>
                  <a:cubicBezTo>
                    <a:pt x="5835" y="3354"/>
                    <a:pt x="6085" y="2044"/>
                    <a:pt x="5430" y="1080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7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37575" y="2899825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16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91" y="3801"/>
                  </a:lnTo>
                  <a:lnTo>
                    <a:pt x="703" y="3349"/>
                  </a:lnTo>
                  <a:cubicBezTo>
                    <a:pt x="682" y="3345"/>
                    <a:pt x="661" y="3343"/>
                    <a:pt x="641" y="3343"/>
                  </a:cubicBezTo>
                  <a:cubicBezTo>
                    <a:pt x="463" y="3343"/>
                    <a:pt x="307" y="3478"/>
                    <a:pt x="286" y="3670"/>
                  </a:cubicBezTo>
                  <a:lnTo>
                    <a:pt x="24" y="5635"/>
                  </a:lnTo>
                  <a:cubicBezTo>
                    <a:pt x="0" y="5837"/>
                    <a:pt x="143" y="6028"/>
                    <a:pt x="346" y="6052"/>
                  </a:cubicBezTo>
                  <a:lnTo>
                    <a:pt x="346" y="6063"/>
                  </a:lnTo>
                  <a:lnTo>
                    <a:pt x="3834" y="6516"/>
                  </a:lnTo>
                  <a:lnTo>
                    <a:pt x="3370" y="10004"/>
                  </a:lnTo>
                  <a:cubicBezTo>
                    <a:pt x="3334" y="10207"/>
                    <a:pt x="3477" y="10385"/>
                    <a:pt x="3691" y="10421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8" y="10677"/>
                  </a:cubicBezTo>
                  <a:cubicBezTo>
                    <a:pt x="5896" y="10677"/>
                    <a:pt x="6051" y="10543"/>
                    <a:pt x="6072" y="10362"/>
                  </a:cubicBezTo>
                  <a:lnTo>
                    <a:pt x="6537" y="6873"/>
                  </a:lnTo>
                  <a:lnTo>
                    <a:pt x="10025" y="7337"/>
                  </a:lnTo>
                  <a:cubicBezTo>
                    <a:pt x="10040" y="7339"/>
                    <a:pt x="10055" y="7340"/>
                    <a:pt x="10069" y="7340"/>
                  </a:cubicBezTo>
                  <a:cubicBezTo>
                    <a:pt x="10253" y="7340"/>
                    <a:pt x="10409" y="7204"/>
                    <a:pt x="10442" y="7016"/>
                  </a:cubicBezTo>
                  <a:lnTo>
                    <a:pt x="10704" y="5039"/>
                  </a:lnTo>
                  <a:cubicBezTo>
                    <a:pt x="10728" y="4837"/>
                    <a:pt x="10585" y="4647"/>
                    <a:pt x="10383" y="4623"/>
                  </a:cubicBezTo>
                  <a:lnTo>
                    <a:pt x="6894" y="4158"/>
                  </a:lnTo>
                  <a:lnTo>
                    <a:pt x="7358" y="682"/>
                  </a:lnTo>
                  <a:cubicBezTo>
                    <a:pt x="7382" y="479"/>
                    <a:pt x="7239" y="289"/>
                    <a:pt x="7037" y="265"/>
                  </a:cubicBezTo>
                  <a:lnTo>
                    <a:pt x="5060" y="3"/>
                  </a:lnTo>
                  <a:cubicBezTo>
                    <a:pt x="5046" y="1"/>
                    <a:pt x="5031" y="1"/>
                    <a:pt x="501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694675" y="3303975"/>
              <a:ext cx="271175" cy="338125"/>
            </a:xfrm>
            <a:custGeom>
              <a:avLst/>
              <a:gdLst/>
              <a:ahLst/>
              <a:cxnLst/>
              <a:rect l="l" t="t" r="r" b="b"/>
              <a:pathLst>
                <a:path w="10847" h="13525" extrusionOk="0">
                  <a:moveTo>
                    <a:pt x="4152" y="435"/>
                  </a:moveTo>
                  <a:cubicBezTo>
                    <a:pt x="4440" y="435"/>
                    <a:pt x="4723" y="608"/>
                    <a:pt x="4775" y="994"/>
                  </a:cubicBezTo>
                  <a:cubicBezTo>
                    <a:pt x="4810" y="1196"/>
                    <a:pt x="4751" y="1387"/>
                    <a:pt x="4620" y="1542"/>
                  </a:cubicBezTo>
                  <a:lnTo>
                    <a:pt x="3834" y="1685"/>
                  </a:lnTo>
                  <a:cubicBezTo>
                    <a:pt x="3656" y="1589"/>
                    <a:pt x="3536" y="1423"/>
                    <a:pt x="3501" y="1232"/>
                  </a:cubicBezTo>
                  <a:cubicBezTo>
                    <a:pt x="3386" y="732"/>
                    <a:pt x="3773" y="435"/>
                    <a:pt x="4152" y="435"/>
                  </a:cubicBezTo>
                  <a:close/>
                  <a:moveTo>
                    <a:pt x="7856" y="2746"/>
                  </a:moveTo>
                  <a:cubicBezTo>
                    <a:pt x="8113" y="2746"/>
                    <a:pt x="8342" y="2934"/>
                    <a:pt x="8394" y="3197"/>
                  </a:cubicBezTo>
                  <a:lnTo>
                    <a:pt x="9775" y="10769"/>
                  </a:lnTo>
                  <a:cubicBezTo>
                    <a:pt x="9823" y="11055"/>
                    <a:pt x="9632" y="11341"/>
                    <a:pt x="9347" y="11400"/>
                  </a:cubicBezTo>
                  <a:lnTo>
                    <a:pt x="3072" y="12543"/>
                  </a:lnTo>
                  <a:cubicBezTo>
                    <a:pt x="3043" y="12548"/>
                    <a:pt x="3014" y="12550"/>
                    <a:pt x="2985" y="12550"/>
                  </a:cubicBezTo>
                  <a:cubicBezTo>
                    <a:pt x="2721" y="12550"/>
                    <a:pt x="2484" y="12359"/>
                    <a:pt x="2441" y="12091"/>
                  </a:cubicBezTo>
                  <a:lnTo>
                    <a:pt x="1060" y="4518"/>
                  </a:lnTo>
                  <a:cubicBezTo>
                    <a:pt x="1000" y="4221"/>
                    <a:pt x="1203" y="3935"/>
                    <a:pt x="1500" y="3887"/>
                  </a:cubicBezTo>
                  <a:lnTo>
                    <a:pt x="2251" y="3756"/>
                  </a:lnTo>
                  <a:cubicBezTo>
                    <a:pt x="2282" y="3956"/>
                    <a:pt x="2472" y="4110"/>
                    <a:pt x="2680" y="4110"/>
                  </a:cubicBezTo>
                  <a:cubicBezTo>
                    <a:pt x="2707" y="4110"/>
                    <a:pt x="2735" y="4107"/>
                    <a:pt x="2763" y="4102"/>
                  </a:cubicBezTo>
                  <a:lnTo>
                    <a:pt x="6668" y="3399"/>
                  </a:lnTo>
                  <a:cubicBezTo>
                    <a:pt x="6894" y="3351"/>
                    <a:pt x="7061" y="3125"/>
                    <a:pt x="7013" y="2887"/>
                  </a:cubicBezTo>
                  <a:lnTo>
                    <a:pt x="7751" y="2756"/>
                  </a:lnTo>
                  <a:cubicBezTo>
                    <a:pt x="7786" y="2749"/>
                    <a:pt x="7821" y="2746"/>
                    <a:pt x="7856" y="2746"/>
                  </a:cubicBezTo>
                  <a:close/>
                  <a:moveTo>
                    <a:pt x="4133" y="0"/>
                  </a:moveTo>
                  <a:cubicBezTo>
                    <a:pt x="4070" y="0"/>
                    <a:pt x="4006" y="6"/>
                    <a:pt x="3941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096" y="1470"/>
                    <a:pt x="3179" y="1637"/>
                    <a:pt x="3286" y="1780"/>
                  </a:cubicBezTo>
                  <a:lnTo>
                    <a:pt x="2513" y="1923"/>
                  </a:lnTo>
                  <a:cubicBezTo>
                    <a:pt x="2191" y="1994"/>
                    <a:pt x="1977" y="2292"/>
                    <a:pt x="2036" y="2613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10" y="3220"/>
                    <a:pt x="0" y="3685"/>
                    <a:pt x="84" y="4173"/>
                  </a:cubicBezTo>
                  <a:lnTo>
                    <a:pt x="1655" y="12793"/>
                  </a:lnTo>
                  <a:cubicBezTo>
                    <a:pt x="1739" y="13223"/>
                    <a:pt x="2110" y="13524"/>
                    <a:pt x="2531" y="13524"/>
                  </a:cubicBezTo>
                  <a:cubicBezTo>
                    <a:pt x="2588" y="13524"/>
                    <a:pt x="2645" y="13519"/>
                    <a:pt x="2703" y="13507"/>
                  </a:cubicBezTo>
                  <a:lnTo>
                    <a:pt x="10037" y="12174"/>
                  </a:lnTo>
                  <a:cubicBezTo>
                    <a:pt x="10525" y="12079"/>
                    <a:pt x="10847" y="11614"/>
                    <a:pt x="10752" y="11126"/>
                  </a:cubicBezTo>
                  <a:lnTo>
                    <a:pt x="9180" y="2494"/>
                  </a:lnTo>
                  <a:cubicBezTo>
                    <a:pt x="9107" y="2064"/>
                    <a:pt x="8737" y="1763"/>
                    <a:pt x="8316" y="1763"/>
                  </a:cubicBezTo>
                  <a:cubicBezTo>
                    <a:pt x="8260" y="1763"/>
                    <a:pt x="8202" y="1769"/>
                    <a:pt x="8144" y="1780"/>
                  </a:cubicBezTo>
                  <a:lnTo>
                    <a:pt x="6858" y="2018"/>
                  </a:lnTo>
                  <a:lnTo>
                    <a:pt x="6799" y="1744"/>
                  </a:lnTo>
                  <a:cubicBezTo>
                    <a:pt x="6746" y="1459"/>
                    <a:pt x="6506" y="1258"/>
                    <a:pt x="6227" y="1258"/>
                  </a:cubicBezTo>
                  <a:cubicBezTo>
                    <a:pt x="6192" y="1258"/>
                    <a:pt x="6156" y="1261"/>
                    <a:pt x="6120" y="1268"/>
                  </a:cubicBezTo>
                  <a:lnTo>
                    <a:pt x="5180" y="1435"/>
                  </a:lnTo>
                  <a:cubicBezTo>
                    <a:pt x="5227" y="1268"/>
                    <a:pt x="5239" y="1089"/>
                    <a:pt x="5203" y="911"/>
                  </a:cubicBezTo>
                  <a:cubicBezTo>
                    <a:pt x="5118" y="380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742600" y="3425875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191" y="130"/>
                    <a:pt x="0" y="1011"/>
                    <a:pt x="572" y="1404"/>
                  </a:cubicBezTo>
                  <a:cubicBezTo>
                    <a:pt x="710" y="1501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0"/>
                  </a:cubicBezTo>
                  <a:cubicBezTo>
                    <a:pt x="1700" y="258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795100" y="3414475"/>
              <a:ext cx="97350" cy="33750"/>
            </a:xfrm>
            <a:custGeom>
              <a:avLst/>
              <a:gdLst/>
              <a:ahLst/>
              <a:cxnLst/>
              <a:rect l="l" t="t" r="r" b="b"/>
              <a:pathLst>
                <a:path w="3894" h="1350" extrusionOk="0">
                  <a:moveTo>
                    <a:pt x="3284" y="0"/>
                  </a:moveTo>
                  <a:cubicBezTo>
                    <a:pt x="3246" y="0"/>
                    <a:pt x="3206" y="5"/>
                    <a:pt x="3163" y="15"/>
                  </a:cubicBezTo>
                  <a:lnTo>
                    <a:pt x="3163" y="3"/>
                  </a:lnTo>
                  <a:lnTo>
                    <a:pt x="567" y="479"/>
                  </a:lnTo>
                  <a:cubicBezTo>
                    <a:pt x="1" y="557"/>
                    <a:pt x="108" y="1349"/>
                    <a:pt x="608" y="1349"/>
                  </a:cubicBezTo>
                  <a:cubicBezTo>
                    <a:pt x="644" y="1349"/>
                    <a:pt x="682" y="1345"/>
                    <a:pt x="722" y="1337"/>
                  </a:cubicBezTo>
                  <a:lnTo>
                    <a:pt x="3318" y="872"/>
                  </a:lnTo>
                  <a:cubicBezTo>
                    <a:pt x="3893" y="817"/>
                    <a:pt x="3790" y="0"/>
                    <a:pt x="328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752425" y="3479650"/>
              <a:ext cx="46600" cy="38725"/>
            </a:xfrm>
            <a:custGeom>
              <a:avLst/>
              <a:gdLst/>
              <a:ahLst/>
              <a:cxnLst/>
              <a:rect l="l" t="t" r="r" b="b"/>
              <a:pathLst>
                <a:path w="1864" h="1549" extrusionOk="0">
                  <a:moveTo>
                    <a:pt x="1026" y="1"/>
                  </a:moveTo>
                  <a:cubicBezTo>
                    <a:pt x="979" y="1"/>
                    <a:pt x="930" y="6"/>
                    <a:pt x="881" y="15"/>
                  </a:cubicBezTo>
                  <a:cubicBezTo>
                    <a:pt x="203" y="134"/>
                    <a:pt x="0" y="1015"/>
                    <a:pt x="572" y="1408"/>
                  </a:cubicBezTo>
                  <a:cubicBezTo>
                    <a:pt x="710" y="1505"/>
                    <a:pt x="860" y="1549"/>
                    <a:pt x="1007" y="1549"/>
                  </a:cubicBezTo>
                  <a:cubicBezTo>
                    <a:pt x="1454" y="1549"/>
                    <a:pt x="1864" y="1146"/>
                    <a:pt x="1774" y="635"/>
                  </a:cubicBezTo>
                  <a:cubicBezTo>
                    <a:pt x="1701" y="267"/>
                    <a:pt x="1386" y="1"/>
                    <a:pt x="1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806300" y="3468350"/>
              <a:ext cx="93975" cy="33750"/>
            </a:xfrm>
            <a:custGeom>
              <a:avLst/>
              <a:gdLst/>
              <a:ahLst/>
              <a:cxnLst/>
              <a:rect l="l" t="t" r="r" b="b"/>
              <a:pathLst>
                <a:path w="3759" h="1350" extrusionOk="0">
                  <a:moveTo>
                    <a:pt x="3154" y="1"/>
                  </a:moveTo>
                  <a:cubicBezTo>
                    <a:pt x="3139" y="1"/>
                    <a:pt x="3123" y="2"/>
                    <a:pt x="3108" y="3"/>
                  </a:cubicBezTo>
                  <a:lnTo>
                    <a:pt x="512" y="467"/>
                  </a:lnTo>
                  <a:cubicBezTo>
                    <a:pt x="0" y="619"/>
                    <a:pt x="125" y="1350"/>
                    <a:pt x="631" y="1350"/>
                  </a:cubicBezTo>
                  <a:cubicBezTo>
                    <a:pt x="643" y="1350"/>
                    <a:pt x="655" y="1349"/>
                    <a:pt x="667" y="1348"/>
                  </a:cubicBezTo>
                  <a:lnTo>
                    <a:pt x="3262" y="872"/>
                  </a:lnTo>
                  <a:cubicBezTo>
                    <a:pt x="3759" y="722"/>
                    <a:pt x="3640" y="1"/>
                    <a:pt x="315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763125" y="3537175"/>
              <a:ext cx="46325" cy="38650"/>
            </a:xfrm>
            <a:custGeom>
              <a:avLst/>
              <a:gdLst/>
              <a:ahLst/>
              <a:cxnLst/>
              <a:rect l="l" t="t" r="r" b="b"/>
              <a:pathLst>
                <a:path w="1853" h="1546" extrusionOk="0">
                  <a:moveTo>
                    <a:pt x="1002" y="1"/>
                  </a:moveTo>
                  <a:cubicBezTo>
                    <a:pt x="959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2" y="1502"/>
                    <a:pt x="854" y="1546"/>
                    <a:pt x="1001" y="1546"/>
                  </a:cubicBezTo>
                  <a:cubicBezTo>
                    <a:pt x="1450" y="1546"/>
                    <a:pt x="1852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816800" y="3525850"/>
              <a:ext cx="94400" cy="33725"/>
            </a:xfrm>
            <a:custGeom>
              <a:avLst/>
              <a:gdLst/>
              <a:ahLst/>
              <a:cxnLst/>
              <a:rect l="l" t="t" r="r" b="b"/>
              <a:pathLst>
                <a:path w="3776" h="1349" extrusionOk="0">
                  <a:moveTo>
                    <a:pt x="3104" y="1"/>
                  </a:moveTo>
                  <a:lnTo>
                    <a:pt x="509" y="477"/>
                  </a:lnTo>
                  <a:cubicBezTo>
                    <a:pt x="1" y="616"/>
                    <a:pt x="120" y="1348"/>
                    <a:pt x="617" y="1348"/>
                  </a:cubicBezTo>
                  <a:cubicBezTo>
                    <a:pt x="632" y="1348"/>
                    <a:pt x="648" y="1348"/>
                    <a:pt x="664" y="1346"/>
                  </a:cubicBezTo>
                  <a:lnTo>
                    <a:pt x="3271" y="882"/>
                  </a:lnTo>
                  <a:cubicBezTo>
                    <a:pt x="3776" y="744"/>
                    <a:pt x="3662" y="10"/>
                    <a:pt x="3163" y="10"/>
                  </a:cubicBezTo>
                  <a:cubicBezTo>
                    <a:pt x="3144" y="10"/>
                    <a:pt x="3124" y="11"/>
                    <a:pt x="3104" y="1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718475" y="3776850"/>
              <a:ext cx="193200" cy="173725"/>
            </a:xfrm>
            <a:custGeom>
              <a:avLst/>
              <a:gdLst/>
              <a:ahLst/>
              <a:cxnLst/>
              <a:rect l="l" t="t" r="r" b="b"/>
              <a:pathLst>
                <a:path w="7728" h="6949" extrusionOk="0">
                  <a:moveTo>
                    <a:pt x="3944" y="0"/>
                  </a:moveTo>
                  <a:cubicBezTo>
                    <a:pt x="2912" y="0"/>
                    <a:pt x="1896" y="466"/>
                    <a:pt x="1215" y="1331"/>
                  </a:cubicBezTo>
                  <a:lnTo>
                    <a:pt x="6954" y="4963"/>
                  </a:lnTo>
                  <a:cubicBezTo>
                    <a:pt x="7728" y="3391"/>
                    <a:pt x="7240" y="1474"/>
                    <a:pt x="5775" y="534"/>
                  </a:cubicBezTo>
                  <a:cubicBezTo>
                    <a:pt x="5207" y="173"/>
                    <a:pt x="4573" y="0"/>
                    <a:pt x="3944" y="0"/>
                  </a:cubicBezTo>
                  <a:close/>
                  <a:moveTo>
                    <a:pt x="810" y="1974"/>
                  </a:moveTo>
                  <a:lnTo>
                    <a:pt x="810" y="1974"/>
                  </a:lnTo>
                  <a:cubicBezTo>
                    <a:pt x="1" y="3546"/>
                    <a:pt x="525" y="5475"/>
                    <a:pt x="2013" y="6415"/>
                  </a:cubicBezTo>
                  <a:cubicBezTo>
                    <a:pt x="2580" y="6775"/>
                    <a:pt x="3213" y="6948"/>
                    <a:pt x="3839" y="6948"/>
                  </a:cubicBezTo>
                  <a:cubicBezTo>
                    <a:pt x="4870" y="6948"/>
                    <a:pt x="5883" y="6480"/>
                    <a:pt x="6549" y="5606"/>
                  </a:cubicBezTo>
                  <a:lnTo>
                    <a:pt x="810" y="1974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081925" y="3402925"/>
              <a:ext cx="152125" cy="141100"/>
            </a:xfrm>
            <a:custGeom>
              <a:avLst/>
              <a:gdLst/>
              <a:ahLst/>
              <a:cxnLst/>
              <a:rect l="l" t="t" r="r" b="b"/>
              <a:pathLst>
                <a:path w="6085" h="5644" extrusionOk="0">
                  <a:moveTo>
                    <a:pt x="3608" y="1"/>
                  </a:moveTo>
                  <a:lnTo>
                    <a:pt x="1215" y="1632"/>
                  </a:lnTo>
                  <a:cubicBezTo>
                    <a:pt x="250" y="2287"/>
                    <a:pt x="0" y="3596"/>
                    <a:pt x="667" y="4561"/>
                  </a:cubicBezTo>
                  <a:lnTo>
                    <a:pt x="774" y="4727"/>
                  </a:lnTo>
                  <a:cubicBezTo>
                    <a:pt x="1184" y="5323"/>
                    <a:pt x="1849" y="5644"/>
                    <a:pt x="2525" y="5644"/>
                  </a:cubicBezTo>
                  <a:cubicBezTo>
                    <a:pt x="2931" y="5644"/>
                    <a:pt x="3342" y="5528"/>
                    <a:pt x="3703" y="5287"/>
                  </a:cubicBezTo>
                  <a:lnTo>
                    <a:pt x="6084" y="3656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184900" y="33447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8" y="0"/>
                  </a:moveTo>
                  <a:cubicBezTo>
                    <a:pt x="3170" y="0"/>
                    <a:pt x="2757" y="118"/>
                    <a:pt x="2394" y="365"/>
                  </a:cubicBezTo>
                  <a:lnTo>
                    <a:pt x="1" y="1996"/>
                  </a:lnTo>
                  <a:lnTo>
                    <a:pt x="2477" y="5640"/>
                  </a:lnTo>
                  <a:lnTo>
                    <a:pt x="4871" y="4008"/>
                  </a:lnTo>
                  <a:cubicBezTo>
                    <a:pt x="5835" y="3354"/>
                    <a:pt x="6085" y="2044"/>
                    <a:pt x="5430" y="1091"/>
                  </a:cubicBezTo>
                  <a:lnTo>
                    <a:pt x="5323" y="925"/>
                  </a:lnTo>
                  <a:cubicBezTo>
                    <a:pt x="4915" y="324"/>
                    <a:pt x="4252" y="0"/>
                    <a:pt x="357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037575" y="3693975"/>
              <a:ext cx="268200" cy="267150"/>
            </a:xfrm>
            <a:custGeom>
              <a:avLst/>
              <a:gdLst/>
              <a:ahLst/>
              <a:cxnLst/>
              <a:rect l="l" t="t" r="r" b="b"/>
              <a:pathLst>
                <a:path w="10728" h="10686" extrusionOk="0">
                  <a:moveTo>
                    <a:pt x="5016" y="0"/>
                  </a:moveTo>
                  <a:cubicBezTo>
                    <a:pt x="4831" y="0"/>
                    <a:pt x="4666" y="137"/>
                    <a:pt x="4644" y="324"/>
                  </a:cubicBezTo>
                  <a:lnTo>
                    <a:pt x="4191" y="3813"/>
                  </a:lnTo>
                  <a:lnTo>
                    <a:pt x="703" y="3349"/>
                  </a:lnTo>
                  <a:cubicBezTo>
                    <a:pt x="688" y="3347"/>
                    <a:pt x="673" y="3346"/>
                    <a:pt x="659" y="3346"/>
                  </a:cubicBezTo>
                  <a:cubicBezTo>
                    <a:pt x="473" y="3346"/>
                    <a:pt x="308" y="3482"/>
                    <a:pt x="286" y="3670"/>
                  </a:cubicBezTo>
                  <a:lnTo>
                    <a:pt x="24" y="5647"/>
                  </a:lnTo>
                  <a:cubicBezTo>
                    <a:pt x="0" y="5849"/>
                    <a:pt x="143" y="6028"/>
                    <a:pt x="346" y="6063"/>
                  </a:cubicBezTo>
                  <a:lnTo>
                    <a:pt x="3834" y="6528"/>
                  </a:lnTo>
                  <a:lnTo>
                    <a:pt x="3370" y="10004"/>
                  </a:lnTo>
                  <a:cubicBezTo>
                    <a:pt x="3334" y="10207"/>
                    <a:pt x="3477" y="10397"/>
                    <a:pt x="3691" y="10421"/>
                  </a:cubicBezTo>
                  <a:lnTo>
                    <a:pt x="5668" y="10683"/>
                  </a:lnTo>
                  <a:cubicBezTo>
                    <a:pt x="5682" y="10685"/>
                    <a:pt x="5697" y="10685"/>
                    <a:pt x="5712" y="10685"/>
                  </a:cubicBezTo>
                  <a:cubicBezTo>
                    <a:pt x="5895" y="10685"/>
                    <a:pt x="6051" y="10549"/>
                    <a:pt x="6084" y="10361"/>
                  </a:cubicBezTo>
                  <a:lnTo>
                    <a:pt x="6537" y="6873"/>
                  </a:lnTo>
                  <a:lnTo>
                    <a:pt x="10025" y="7337"/>
                  </a:lnTo>
                  <a:cubicBezTo>
                    <a:pt x="10040" y="7339"/>
                    <a:pt x="10055" y="7340"/>
                    <a:pt x="10069" y="7340"/>
                  </a:cubicBezTo>
                  <a:cubicBezTo>
                    <a:pt x="10253" y="7340"/>
                    <a:pt x="10409" y="7203"/>
                    <a:pt x="10442" y="7016"/>
                  </a:cubicBezTo>
                  <a:lnTo>
                    <a:pt x="10704" y="5039"/>
                  </a:lnTo>
                  <a:cubicBezTo>
                    <a:pt x="10728" y="4837"/>
                    <a:pt x="10585" y="4646"/>
                    <a:pt x="10383" y="4623"/>
                  </a:cubicBezTo>
                  <a:lnTo>
                    <a:pt x="6894" y="4170"/>
                  </a:lnTo>
                  <a:lnTo>
                    <a:pt x="7358" y="682"/>
                  </a:lnTo>
                  <a:cubicBezTo>
                    <a:pt x="7382" y="479"/>
                    <a:pt x="7239" y="289"/>
                    <a:pt x="7037" y="265"/>
                  </a:cubicBezTo>
                  <a:lnTo>
                    <a:pt x="5060" y="3"/>
                  </a:lnTo>
                  <a:cubicBezTo>
                    <a:pt x="5046" y="1"/>
                    <a:pt x="5031" y="0"/>
                    <a:pt x="501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94675" y="4098125"/>
              <a:ext cx="271175" cy="338025"/>
            </a:xfrm>
            <a:custGeom>
              <a:avLst/>
              <a:gdLst/>
              <a:ahLst/>
              <a:cxnLst/>
              <a:rect l="l" t="t" r="r" b="b"/>
              <a:pathLst>
                <a:path w="10847" h="13521" extrusionOk="0">
                  <a:moveTo>
                    <a:pt x="4152" y="435"/>
                  </a:moveTo>
                  <a:cubicBezTo>
                    <a:pt x="4440" y="435"/>
                    <a:pt x="4723" y="608"/>
                    <a:pt x="4775" y="994"/>
                  </a:cubicBezTo>
                  <a:cubicBezTo>
                    <a:pt x="4810" y="1184"/>
                    <a:pt x="4751" y="1387"/>
                    <a:pt x="4620" y="1542"/>
                  </a:cubicBezTo>
                  <a:lnTo>
                    <a:pt x="3834" y="1684"/>
                  </a:lnTo>
                  <a:cubicBezTo>
                    <a:pt x="3667" y="1589"/>
                    <a:pt x="3536" y="1434"/>
                    <a:pt x="3501" y="1244"/>
                  </a:cubicBezTo>
                  <a:lnTo>
                    <a:pt x="3501" y="1232"/>
                  </a:lnTo>
                  <a:cubicBezTo>
                    <a:pt x="3386" y="732"/>
                    <a:pt x="3773" y="435"/>
                    <a:pt x="4152" y="435"/>
                  </a:cubicBezTo>
                  <a:close/>
                  <a:moveTo>
                    <a:pt x="7868" y="2746"/>
                  </a:moveTo>
                  <a:cubicBezTo>
                    <a:pt x="8125" y="2746"/>
                    <a:pt x="8352" y="2934"/>
                    <a:pt x="8394" y="3196"/>
                  </a:cubicBezTo>
                  <a:lnTo>
                    <a:pt x="9775" y="10757"/>
                  </a:lnTo>
                  <a:cubicBezTo>
                    <a:pt x="9835" y="11055"/>
                    <a:pt x="9632" y="11340"/>
                    <a:pt x="9335" y="11400"/>
                  </a:cubicBezTo>
                  <a:lnTo>
                    <a:pt x="3072" y="12543"/>
                  </a:lnTo>
                  <a:cubicBezTo>
                    <a:pt x="3041" y="12548"/>
                    <a:pt x="3011" y="12550"/>
                    <a:pt x="2981" y="12550"/>
                  </a:cubicBezTo>
                  <a:cubicBezTo>
                    <a:pt x="2718" y="12550"/>
                    <a:pt x="2484" y="12369"/>
                    <a:pt x="2441" y="12102"/>
                  </a:cubicBezTo>
                  <a:lnTo>
                    <a:pt x="1060" y="4530"/>
                  </a:lnTo>
                  <a:cubicBezTo>
                    <a:pt x="1000" y="4232"/>
                    <a:pt x="1203" y="3947"/>
                    <a:pt x="1500" y="3899"/>
                  </a:cubicBezTo>
                  <a:lnTo>
                    <a:pt x="2251" y="3768"/>
                  </a:lnTo>
                  <a:cubicBezTo>
                    <a:pt x="2282" y="3968"/>
                    <a:pt x="2463" y="4121"/>
                    <a:pt x="2669" y="4121"/>
                  </a:cubicBezTo>
                  <a:cubicBezTo>
                    <a:pt x="2696" y="4121"/>
                    <a:pt x="2723" y="4119"/>
                    <a:pt x="2751" y="4113"/>
                  </a:cubicBezTo>
                  <a:lnTo>
                    <a:pt x="6668" y="3399"/>
                  </a:lnTo>
                  <a:cubicBezTo>
                    <a:pt x="6906" y="3351"/>
                    <a:pt x="7061" y="3125"/>
                    <a:pt x="7013" y="2887"/>
                  </a:cubicBezTo>
                  <a:lnTo>
                    <a:pt x="7763" y="2756"/>
                  </a:lnTo>
                  <a:cubicBezTo>
                    <a:pt x="7798" y="2749"/>
                    <a:pt x="7833" y="2746"/>
                    <a:pt x="7868" y="2746"/>
                  </a:cubicBezTo>
                  <a:close/>
                  <a:moveTo>
                    <a:pt x="4133" y="0"/>
                  </a:moveTo>
                  <a:cubicBezTo>
                    <a:pt x="4070" y="0"/>
                    <a:pt x="4006" y="6"/>
                    <a:pt x="3941" y="18"/>
                  </a:cubicBezTo>
                  <a:cubicBezTo>
                    <a:pt x="3346" y="125"/>
                    <a:pt x="2953" y="708"/>
                    <a:pt x="3072" y="1303"/>
                  </a:cubicBezTo>
                  <a:cubicBezTo>
                    <a:pt x="3096" y="1482"/>
                    <a:pt x="3179" y="1637"/>
                    <a:pt x="3286" y="1780"/>
                  </a:cubicBezTo>
                  <a:lnTo>
                    <a:pt x="2513" y="1923"/>
                  </a:lnTo>
                  <a:cubicBezTo>
                    <a:pt x="2191" y="1982"/>
                    <a:pt x="1977" y="2292"/>
                    <a:pt x="2036" y="2601"/>
                  </a:cubicBezTo>
                  <a:lnTo>
                    <a:pt x="2084" y="2887"/>
                  </a:lnTo>
                  <a:lnTo>
                    <a:pt x="798" y="3125"/>
                  </a:lnTo>
                  <a:cubicBezTo>
                    <a:pt x="322" y="3208"/>
                    <a:pt x="0" y="3673"/>
                    <a:pt x="84" y="4161"/>
                  </a:cubicBezTo>
                  <a:lnTo>
                    <a:pt x="1655" y="12793"/>
                  </a:lnTo>
                  <a:cubicBezTo>
                    <a:pt x="1740" y="13218"/>
                    <a:pt x="2120" y="13520"/>
                    <a:pt x="2548" y="13520"/>
                  </a:cubicBezTo>
                  <a:cubicBezTo>
                    <a:pt x="2599" y="13520"/>
                    <a:pt x="2651" y="13516"/>
                    <a:pt x="2703" y="13507"/>
                  </a:cubicBezTo>
                  <a:lnTo>
                    <a:pt x="10037" y="12162"/>
                  </a:lnTo>
                  <a:cubicBezTo>
                    <a:pt x="10525" y="12079"/>
                    <a:pt x="10847" y="11602"/>
                    <a:pt x="10752" y="11126"/>
                  </a:cubicBezTo>
                  <a:lnTo>
                    <a:pt x="9180" y="2494"/>
                  </a:lnTo>
                  <a:cubicBezTo>
                    <a:pt x="9107" y="2064"/>
                    <a:pt x="8737" y="1763"/>
                    <a:pt x="8316" y="1763"/>
                  </a:cubicBezTo>
                  <a:cubicBezTo>
                    <a:pt x="8260" y="1763"/>
                    <a:pt x="8202" y="1768"/>
                    <a:pt x="8144" y="1780"/>
                  </a:cubicBezTo>
                  <a:lnTo>
                    <a:pt x="6858" y="2018"/>
                  </a:lnTo>
                  <a:lnTo>
                    <a:pt x="6799" y="1732"/>
                  </a:lnTo>
                  <a:cubicBezTo>
                    <a:pt x="6745" y="1451"/>
                    <a:pt x="6495" y="1249"/>
                    <a:pt x="6210" y="1249"/>
                  </a:cubicBezTo>
                  <a:cubicBezTo>
                    <a:pt x="6180" y="1249"/>
                    <a:pt x="6150" y="1251"/>
                    <a:pt x="6120" y="1256"/>
                  </a:cubicBezTo>
                  <a:lnTo>
                    <a:pt x="5180" y="1434"/>
                  </a:lnTo>
                  <a:cubicBezTo>
                    <a:pt x="5227" y="1268"/>
                    <a:pt x="5239" y="1089"/>
                    <a:pt x="5203" y="910"/>
                  </a:cubicBezTo>
                  <a:cubicBezTo>
                    <a:pt x="5118" y="380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742600" y="422000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1" y="1"/>
                  </a:moveTo>
                  <a:cubicBezTo>
                    <a:pt x="968" y="1"/>
                    <a:pt x="924" y="5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69" y="1"/>
                    <a:pt x="101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795525" y="4208650"/>
              <a:ext cx="96375" cy="33625"/>
            </a:xfrm>
            <a:custGeom>
              <a:avLst/>
              <a:gdLst/>
              <a:ahLst/>
              <a:cxnLst/>
              <a:rect l="l" t="t" r="r" b="b"/>
              <a:pathLst>
                <a:path w="3855" h="1345" extrusionOk="0">
                  <a:moveTo>
                    <a:pt x="3260" y="1"/>
                  </a:moveTo>
                  <a:cubicBezTo>
                    <a:pt x="3224" y="1"/>
                    <a:pt x="3186" y="5"/>
                    <a:pt x="3146" y="14"/>
                  </a:cubicBezTo>
                  <a:lnTo>
                    <a:pt x="550" y="478"/>
                  </a:lnTo>
                  <a:cubicBezTo>
                    <a:pt x="1" y="579"/>
                    <a:pt x="117" y="1345"/>
                    <a:pt x="609" y="1345"/>
                  </a:cubicBezTo>
                  <a:cubicBezTo>
                    <a:pt x="639" y="1345"/>
                    <a:pt x="671" y="1342"/>
                    <a:pt x="705" y="1335"/>
                  </a:cubicBezTo>
                  <a:lnTo>
                    <a:pt x="3289" y="871"/>
                  </a:lnTo>
                  <a:cubicBezTo>
                    <a:pt x="3855" y="793"/>
                    <a:pt x="3758" y="1"/>
                    <a:pt x="3260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752425" y="42738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3" y="131"/>
                    <a:pt x="0" y="1012"/>
                    <a:pt x="572" y="1405"/>
                  </a:cubicBezTo>
                  <a:cubicBezTo>
                    <a:pt x="710" y="1502"/>
                    <a:pt x="860" y="1546"/>
                    <a:pt x="1007" y="1546"/>
                  </a:cubicBezTo>
                  <a:cubicBezTo>
                    <a:pt x="1454" y="1546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806300" y="4262500"/>
              <a:ext cx="93975" cy="33750"/>
            </a:xfrm>
            <a:custGeom>
              <a:avLst/>
              <a:gdLst/>
              <a:ahLst/>
              <a:cxnLst/>
              <a:rect l="l" t="t" r="r" b="b"/>
              <a:pathLst>
                <a:path w="3759" h="1350" extrusionOk="0">
                  <a:moveTo>
                    <a:pt x="3154" y="1"/>
                  </a:moveTo>
                  <a:cubicBezTo>
                    <a:pt x="3139" y="1"/>
                    <a:pt x="3123" y="1"/>
                    <a:pt x="3108" y="3"/>
                  </a:cubicBezTo>
                  <a:lnTo>
                    <a:pt x="512" y="467"/>
                  </a:lnTo>
                  <a:cubicBezTo>
                    <a:pt x="0" y="618"/>
                    <a:pt x="125" y="1349"/>
                    <a:pt x="631" y="1349"/>
                  </a:cubicBezTo>
                  <a:cubicBezTo>
                    <a:pt x="643" y="1349"/>
                    <a:pt x="655" y="1349"/>
                    <a:pt x="667" y="1348"/>
                  </a:cubicBezTo>
                  <a:lnTo>
                    <a:pt x="3262" y="872"/>
                  </a:lnTo>
                  <a:cubicBezTo>
                    <a:pt x="3759" y="722"/>
                    <a:pt x="3640" y="1"/>
                    <a:pt x="315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763125" y="4331350"/>
              <a:ext cx="46325" cy="38925"/>
            </a:xfrm>
            <a:custGeom>
              <a:avLst/>
              <a:gdLst/>
              <a:ahLst/>
              <a:cxnLst/>
              <a:rect l="l" t="t" r="r" b="b"/>
              <a:pathLst>
                <a:path w="1853" h="1557" extrusionOk="0">
                  <a:moveTo>
                    <a:pt x="998" y="0"/>
                  </a:moveTo>
                  <a:cubicBezTo>
                    <a:pt x="956" y="0"/>
                    <a:pt x="913" y="4"/>
                    <a:pt x="870" y="11"/>
                  </a:cubicBezTo>
                  <a:cubicBezTo>
                    <a:pt x="191" y="130"/>
                    <a:pt x="1" y="1011"/>
                    <a:pt x="560" y="1416"/>
                  </a:cubicBezTo>
                  <a:cubicBezTo>
                    <a:pt x="701" y="1513"/>
                    <a:pt x="853" y="1556"/>
                    <a:pt x="1000" y="1556"/>
                  </a:cubicBezTo>
                  <a:cubicBezTo>
                    <a:pt x="1449" y="1556"/>
                    <a:pt x="1853" y="1153"/>
                    <a:pt x="1763" y="642"/>
                  </a:cubicBezTo>
                  <a:cubicBezTo>
                    <a:pt x="1699" y="268"/>
                    <a:pt x="1367" y="0"/>
                    <a:pt x="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816675" y="4319925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68" y="1"/>
                  </a:moveTo>
                  <a:cubicBezTo>
                    <a:pt x="3149" y="1"/>
                    <a:pt x="3129" y="2"/>
                    <a:pt x="3109" y="4"/>
                  </a:cubicBezTo>
                  <a:lnTo>
                    <a:pt x="514" y="480"/>
                  </a:lnTo>
                  <a:cubicBezTo>
                    <a:pt x="1" y="605"/>
                    <a:pt x="110" y="1354"/>
                    <a:pt x="602" y="1354"/>
                  </a:cubicBezTo>
                  <a:cubicBezTo>
                    <a:pt x="623" y="1354"/>
                    <a:pt x="646" y="1352"/>
                    <a:pt x="669" y="1349"/>
                  </a:cubicBezTo>
                  <a:lnTo>
                    <a:pt x="3276" y="885"/>
                  </a:lnTo>
                  <a:cubicBezTo>
                    <a:pt x="3793" y="747"/>
                    <a:pt x="3678" y="1"/>
                    <a:pt x="31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718475" y="4570700"/>
              <a:ext cx="194100" cy="174025"/>
            </a:xfrm>
            <a:custGeom>
              <a:avLst/>
              <a:gdLst/>
              <a:ahLst/>
              <a:cxnLst/>
              <a:rect l="l" t="t" r="r" b="b"/>
              <a:pathLst>
                <a:path w="7764" h="6961" extrusionOk="0">
                  <a:moveTo>
                    <a:pt x="3925" y="1"/>
                  </a:moveTo>
                  <a:cubicBezTo>
                    <a:pt x="2894" y="1"/>
                    <a:pt x="1882" y="469"/>
                    <a:pt x="1215" y="1343"/>
                  </a:cubicBezTo>
                  <a:lnTo>
                    <a:pt x="6954" y="4975"/>
                  </a:lnTo>
                  <a:cubicBezTo>
                    <a:pt x="7764" y="3403"/>
                    <a:pt x="7240" y="1474"/>
                    <a:pt x="5752" y="534"/>
                  </a:cubicBezTo>
                  <a:cubicBezTo>
                    <a:pt x="5185" y="174"/>
                    <a:pt x="4551" y="1"/>
                    <a:pt x="3925" y="1"/>
                  </a:cubicBezTo>
                  <a:close/>
                  <a:moveTo>
                    <a:pt x="810" y="1986"/>
                  </a:moveTo>
                  <a:lnTo>
                    <a:pt x="810" y="1986"/>
                  </a:lnTo>
                  <a:cubicBezTo>
                    <a:pt x="1" y="3558"/>
                    <a:pt x="525" y="5487"/>
                    <a:pt x="2013" y="6427"/>
                  </a:cubicBezTo>
                  <a:cubicBezTo>
                    <a:pt x="2580" y="6787"/>
                    <a:pt x="3213" y="6960"/>
                    <a:pt x="3839" y="6960"/>
                  </a:cubicBezTo>
                  <a:cubicBezTo>
                    <a:pt x="4870" y="6960"/>
                    <a:pt x="5883" y="6492"/>
                    <a:pt x="6549" y="5618"/>
                  </a:cubicBezTo>
                  <a:lnTo>
                    <a:pt x="810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82225" y="4197375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96" y="0"/>
                  </a:moveTo>
                  <a:lnTo>
                    <a:pt x="1203" y="1632"/>
                  </a:lnTo>
                  <a:cubicBezTo>
                    <a:pt x="250" y="2286"/>
                    <a:pt x="0" y="3596"/>
                    <a:pt x="655" y="4560"/>
                  </a:cubicBezTo>
                  <a:lnTo>
                    <a:pt x="762" y="4715"/>
                  </a:lnTo>
                  <a:cubicBezTo>
                    <a:pt x="1170" y="5316"/>
                    <a:pt x="1833" y="5640"/>
                    <a:pt x="2507" y="5640"/>
                  </a:cubicBezTo>
                  <a:cubicBezTo>
                    <a:pt x="2915" y="5640"/>
                    <a:pt x="3328" y="5522"/>
                    <a:pt x="3691" y="5275"/>
                  </a:cubicBezTo>
                  <a:lnTo>
                    <a:pt x="6072" y="36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184900" y="4138825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78" y="1"/>
                  </a:moveTo>
                  <a:cubicBezTo>
                    <a:pt x="3170" y="1"/>
                    <a:pt x="2757" y="119"/>
                    <a:pt x="2394" y="366"/>
                  </a:cubicBezTo>
                  <a:lnTo>
                    <a:pt x="1" y="1997"/>
                  </a:lnTo>
                  <a:lnTo>
                    <a:pt x="2477" y="5640"/>
                  </a:lnTo>
                  <a:lnTo>
                    <a:pt x="4871" y="4009"/>
                  </a:lnTo>
                  <a:cubicBezTo>
                    <a:pt x="5835" y="3354"/>
                    <a:pt x="6085" y="2045"/>
                    <a:pt x="5430" y="1092"/>
                  </a:cubicBezTo>
                  <a:lnTo>
                    <a:pt x="5323" y="926"/>
                  </a:lnTo>
                  <a:cubicBezTo>
                    <a:pt x="4915" y="325"/>
                    <a:pt x="4252" y="1"/>
                    <a:pt x="35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037575" y="4488350"/>
              <a:ext cx="267900" cy="266925"/>
            </a:xfrm>
            <a:custGeom>
              <a:avLst/>
              <a:gdLst/>
              <a:ahLst/>
              <a:cxnLst/>
              <a:rect l="l" t="t" r="r" b="b"/>
              <a:pathLst>
                <a:path w="10716" h="10677" extrusionOk="0">
                  <a:moveTo>
                    <a:pt x="4998" y="0"/>
                  </a:moveTo>
                  <a:cubicBezTo>
                    <a:pt x="4820" y="0"/>
                    <a:pt x="4665" y="135"/>
                    <a:pt x="4644" y="327"/>
                  </a:cubicBezTo>
                  <a:lnTo>
                    <a:pt x="4179" y="3804"/>
                  </a:lnTo>
                  <a:lnTo>
                    <a:pt x="703" y="3339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3" y="3337"/>
                    <a:pt x="308" y="3473"/>
                    <a:pt x="286" y="3661"/>
                  </a:cubicBezTo>
                  <a:lnTo>
                    <a:pt x="24" y="5637"/>
                  </a:lnTo>
                  <a:cubicBezTo>
                    <a:pt x="0" y="5840"/>
                    <a:pt x="143" y="6030"/>
                    <a:pt x="346" y="6054"/>
                  </a:cubicBezTo>
                  <a:lnTo>
                    <a:pt x="3834" y="6518"/>
                  </a:lnTo>
                  <a:lnTo>
                    <a:pt x="3370" y="9995"/>
                  </a:lnTo>
                  <a:cubicBezTo>
                    <a:pt x="3334" y="10197"/>
                    <a:pt x="3477" y="10388"/>
                    <a:pt x="3691" y="10412"/>
                  </a:cubicBezTo>
                  <a:lnTo>
                    <a:pt x="5656" y="10674"/>
                  </a:lnTo>
                  <a:cubicBezTo>
                    <a:pt x="5671" y="10675"/>
                    <a:pt x="5685" y="10676"/>
                    <a:pt x="5700" y="10676"/>
                  </a:cubicBezTo>
                  <a:cubicBezTo>
                    <a:pt x="5885" y="10676"/>
                    <a:pt x="6050" y="10540"/>
                    <a:pt x="6072" y="10352"/>
                  </a:cubicBezTo>
                  <a:lnTo>
                    <a:pt x="6537" y="6876"/>
                  </a:lnTo>
                  <a:lnTo>
                    <a:pt x="10013" y="7328"/>
                  </a:lnTo>
                  <a:cubicBezTo>
                    <a:pt x="10033" y="7331"/>
                    <a:pt x="10053" y="7333"/>
                    <a:pt x="10072" y="7333"/>
                  </a:cubicBezTo>
                  <a:cubicBezTo>
                    <a:pt x="10251" y="7333"/>
                    <a:pt x="10409" y="7189"/>
                    <a:pt x="10430" y="7007"/>
                  </a:cubicBezTo>
                  <a:lnTo>
                    <a:pt x="10692" y="5042"/>
                  </a:lnTo>
                  <a:cubicBezTo>
                    <a:pt x="10716" y="4828"/>
                    <a:pt x="10573" y="4649"/>
                    <a:pt x="10371" y="4613"/>
                  </a:cubicBezTo>
                  <a:lnTo>
                    <a:pt x="6894" y="4161"/>
                  </a:lnTo>
                  <a:lnTo>
                    <a:pt x="7358" y="684"/>
                  </a:lnTo>
                  <a:cubicBezTo>
                    <a:pt x="7382" y="470"/>
                    <a:pt x="7239" y="291"/>
                    <a:pt x="7037" y="256"/>
                  </a:cubicBezTo>
                  <a:lnTo>
                    <a:pt x="5060" y="6"/>
                  </a:lnTo>
                  <a:cubicBezTo>
                    <a:pt x="5040" y="2"/>
                    <a:pt x="5019" y="0"/>
                    <a:pt x="4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900525" y="921825"/>
              <a:ext cx="270900" cy="337450"/>
            </a:xfrm>
            <a:custGeom>
              <a:avLst/>
              <a:gdLst/>
              <a:ahLst/>
              <a:cxnLst/>
              <a:rect l="l" t="t" r="r" b="b"/>
              <a:pathLst>
                <a:path w="10836" h="13498" extrusionOk="0">
                  <a:moveTo>
                    <a:pt x="4147" y="412"/>
                  </a:moveTo>
                  <a:cubicBezTo>
                    <a:pt x="4434" y="412"/>
                    <a:pt x="4718" y="584"/>
                    <a:pt x="4775" y="971"/>
                  </a:cubicBezTo>
                  <a:cubicBezTo>
                    <a:pt x="4799" y="1173"/>
                    <a:pt x="4751" y="1364"/>
                    <a:pt x="4620" y="1518"/>
                  </a:cubicBezTo>
                  <a:lnTo>
                    <a:pt x="3834" y="1661"/>
                  </a:lnTo>
                  <a:cubicBezTo>
                    <a:pt x="3656" y="1566"/>
                    <a:pt x="3537" y="1399"/>
                    <a:pt x="3501" y="1209"/>
                  </a:cubicBezTo>
                  <a:cubicBezTo>
                    <a:pt x="3386" y="709"/>
                    <a:pt x="3770" y="412"/>
                    <a:pt x="4147" y="412"/>
                  </a:cubicBezTo>
                  <a:close/>
                  <a:moveTo>
                    <a:pt x="7842" y="2726"/>
                  </a:moveTo>
                  <a:cubicBezTo>
                    <a:pt x="8105" y="2726"/>
                    <a:pt x="8340" y="2907"/>
                    <a:pt x="8382" y="3185"/>
                  </a:cubicBezTo>
                  <a:lnTo>
                    <a:pt x="9775" y="10746"/>
                  </a:lnTo>
                  <a:cubicBezTo>
                    <a:pt x="9823" y="11043"/>
                    <a:pt x="9633" y="11329"/>
                    <a:pt x="9323" y="11377"/>
                  </a:cubicBezTo>
                  <a:lnTo>
                    <a:pt x="3060" y="12520"/>
                  </a:lnTo>
                  <a:cubicBezTo>
                    <a:pt x="3025" y="12527"/>
                    <a:pt x="2990" y="12530"/>
                    <a:pt x="2956" y="12530"/>
                  </a:cubicBezTo>
                  <a:cubicBezTo>
                    <a:pt x="2699" y="12530"/>
                    <a:pt x="2471" y="12342"/>
                    <a:pt x="2429" y="12079"/>
                  </a:cubicBezTo>
                  <a:lnTo>
                    <a:pt x="1048" y="4507"/>
                  </a:lnTo>
                  <a:cubicBezTo>
                    <a:pt x="989" y="4209"/>
                    <a:pt x="1191" y="3935"/>
                    <a:pt x="1489" y="3876"/>
                  </a:cubicBezTo>
                  <a:lnTo>
                    <a:pt x="2239" y="3745"/>
                  </a:lnTo>
                  <a:cubicBezTo>
                    <a:pt x="2270" y="3954"/>
                    <a:pt x="2448" y="4099"/>
                    <a:pt x="2653" y="4099"/>
                  </a:cubicBezTo>
                  <a:cubicBezTo>
                    <a:pt x="2681" y="4099"/>
                    <a:pt x="2710" y="4096"/>
                    <a:pt x="2739" y="4090"/>
                  </a:cubicBezTo>
                  <a:lnTo>
                    <a:pt x="6656" y="3376"/>
                  </a:lnTo>
                  <a:cubicBezTo>
                    <a:pt x="6894" y="3340"/>
                    <a:pt x="7049" y="3114"/>
                    <a:pt x="7001" y="2876"/>
                  </a:cubicBezTo>
                  <a:lnTo>
                    <a:pt x="7751" y="2733"/>
                  </a:lnTo>
                  <a:cubicBezTo>
                    <a:pt x="7782" y="2728"/>
                    <a:pt x="7812" y="2726"/>
                    <a:pt x="7842" y="2726"/>
                  </a:cubicBezTo>
                  <a:close/>
                  <a:moveTo>
                    <a:pt x="4134" y="1"/>
                  </a:moveTo>
                  <a:cubicBezTo>
                    <a:pt x="4071" y="1"/>
                    <a:pt x="4006" y="6"/>
                    <a:pt x="3941" y="18"/>
                  </a:cubicBezTo>
                  <a:cubicBezTo>
                    <a:pt x="3346" y="125"/>
                    <a:pt x="2953" y="697"/>
                    <a:pt x="3072" y="1280"/>
                  </a:cubicBezTo>
                  <a:cubicBezTo>
                    <a:pt x="3096" y="1459"/>
                    <a:pt x="3167" y="1614"/>
                    <a:pt x="3275" y="1756"/>
                  </a:cubicBezTo>
                  <a:lnTo>
                    <a:pt x="2501" y="1899"/>
                  </a:lnTo>
                  <a:cubicBezTo>
                    <a:pt x="2191" y="1959"/>
                    <a:pt x="1977" y="2268"/>
                    <a:pt x="2036" y="2578"/>
                  </a:cubicBezTo>
                  <a:lnTo>
                    <a:pt x="2084" y="2864"/>
                  </a:lnTo>
                  <a:lnTo>
                    <a:pt x="798" y="3102"/>
                  </a:lnTo>
                  <a:cubicBezTo>
                    <a:pt x="310" y="3185"/>
                    <a:pt x="0" y="3650"/>
                    <a:pt x="84" y="4126"/>
                  </a:cubicBezTo>
                  <a:lnTo>
                    <a:pt x="1655" y="12758"/>
                  </a:lnTo>
                  <a:cubicBezTo>
                    <a:pt x="1741" y="13194"/>
                    <a:pt x="2111" y="13497"/>
                    <a:pt x="2537" y="13497"/>
                  </a:cubicBezTo>
                  <a:cubicBezTo>
                    <a:pt x="2588" y="13497"/>
                    <a:pt x="2639" y="13493"/>
                    <a:pt x="2691" y="13484"/>
                  </a:cubicBezTo>
                  <a:lnTo>
                    <a:pt x="10025" y="12139"/>
                  </a:lnTo>
                  <a:cubicBezTo>
                    <a:pt x="10514" y="12055"/>
                    <a:pt x="10835" y="11579"/>
                    <a:pt x="10752" y="11103"/>
                  </a:cubicBezTo>
                  <a:lnTo>
                    <a:pt x="9168" y="2483"/>
                  </a:lnTo>
                  <a:cubicBezTo>
                    <a:pt x="9094" y="2046"/>
                    <a:pt x="8715" y="1743"/>
                    <a:pt x="8287" y="1743"/>
                  </a:cubicBezTo>
                  <a:cubicBezTo>
                    <a:pt x="8236" y="1743"/>
                    <a:pt x="8184" y="1748"/>
                    <a:pt x="8132" y="1756"/>
                  </a:cubicBezTo>
                  <a:lnTo>
                    <a:pt x="6847" y="1995"/>
                  </a:lnTo>
                  <a:lnTo>
                    <a:pt x="6799" y="1721"/>
                  </a:lnTo>
                  <a:cubicBezTo>
                    <a:pt x="6746" y="1435"/>
                    <a:pt x="6506" y="1235"/>
                    <a:pt x="6228" y="1235"/>
                  </a:cubicBezTo>
                  <a:cubicBezTo>
                    <a:pt x="6192" y="1235"/>
                    <a:pt x="6156" y="1238"/>
                    <a:pt x="6120" y="1245"/>
                  </a:cubicBezTo>
                  <a:lnTo>
                    <a:pt x="5168" y="1411"/>
                  </a:lnTo>
                  <a:cubicBezTo>
                    <a:pt x="5227" y="1245"/>
                    <a:pt x="5239" y="1066"/>
                    <a:pt x="5203" y="899"/>
                  </a:cubicBezTo>
                  <a:cubicBezTo>
                    <a:pt x="5108" y="370"/>
                    <a:pt x="4646" y="1"/>
                    <a:pt x="413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948450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5" y="1"/>
                  </a:moveTo>
                  <a:cubicBezTo>
                    <a:pt x="967" y="1"/>
                    <a:pt x="918" y="5"/>
                    <a:pt x="869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09" y="1504"/>
                    <a:pt x="857" y="1547"/>
                    <a:pt x="1002" y="1547"/>
                  </a:cubicBezTo>
                  <a:cubicBezTo>
                    <a:pt x="1450" y="1547"/>
                    <a:pt x="1861" y="1138"/>
                    <a:pt x="1762" y="634"/>
                  </a:cubicBezTo>
                  <a:cubicBezTo>
                    <a:pt x="1699" y="266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001300" y="1031775"/>
              <a:ext cx="96200" cy="33875"/>
            </a:xfrm>
            <a:custGeom>
              <a:avLst/>
              <a:gdLst/>
              <a:ahLst/>
              <a:cxnLst/>
              <a:rect l="l" t="t" r="r" b="b"/>
              <a:pathLst>
                <a:path w="3848" h="1355" extrusionOk="0">
                  <a:moveTo>
                    <a:pt x="3261" y="1"/>
                  </a:moveTo>
                  <a:cubicBezTo>
                    <a:pt x="3225" y="1"/>
                    <a:pt x="3188" y="5"/>
                    <a:pt x="3149" y="14"/>
                  </a:cubicBezTo>
                  <a:lnTo>
                    <a:pt x="553" y="490"/>
                  </a:lnTo>
                  <a:cubicBezTo>
                    <a:pt x="1" y="580"/>
                    <a:pt x="121" y="1354"/>
                    <a:pt x="622" y="1354"/>
                  </a:cubicBezTo>
                  <a:cubicBezTo>
                    <a:pt x="649" y="1354"/>
                    <a:pt x="678" y="1352"/>
                    <a:pt x="708" y="1347"/>
                  </a:cubicBezTo>
                  <a:lnTo>
                    <a:pt x="3292" y="871"/>
                  </a:lnTo>
                  <a:cubicBezTo>
                    <a:pt x="3847" y="793"/>
                    <a:pt x="3750" y="1"/>
                    <a:pt x="326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958275" y="109700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012150" y="1085650"/>
              <a:ext cx="94075" cy="33725"/>
            </a:xfrm>
            <a:custGeom>
              <a:avLst/>
              <a:gdLst/>
              <a:ahLst/>
              <a:cxnLst/>
              <a:rect l="l" t="t" r="r" b="b"/>
              <a:pathLst>
                <a:path w="3763" h="1349" extrusionOk="0">
                  <a:moveTo>
                    <a:pt x="3132" y="0"/>
                  </a:moveTo>
                  <a:cubicBezTo>
                    <a:pt x="3120" y="0"/>
                    <a:pt x="3108" y="1"/>
                    <a:pt x="3096" y="2"/>
                  </a:cubicBezTo>
                  <a:lnTo>
                    <a:pt x="500" y="478"/>
                  </a:lnTo>
                  <a:cubicBezTo>
                    <a:pt x="0" y="618"/>
                    <a:pt x="125" y="1348"/>
                    <a:pt x="631" y="1348"/>
                  </a:cubicBezTo>
                  <a:cubicBezTo>
                    <a:pt x="643" y="1348"/>
                    <a:pt x="655" y="1348"/>
                    <a:pt x="667" y="1347"/>
                  </a:cubicBezTo>
                  <a:lnTo>
                    <a:pt x="3263" y="871"/>
                  </a:lnTo>
                  <a:cubicBezTo>
                    <a:pt x="3763" y="731"/>
                    <a:pt x="3638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968675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4" y="1"/>
                  </a:moveTo>
                  <a:cubicBezTo>
                    <a:pt x="971" y="1"/>
                    <a:pt x="926" y="4"/>
                    <a:pt x="882" y="12"/>
                  </a:cubicBezTo>
                  <a:cubicBezTo>
                    <a:pt x="191" y="131"/>
                    <a:pt x="1" y="1012"/>
                    <a:pt x="572" y="1417"/>
                  </a:cubicBezTo>
                  <a:cubicBezTo>
                    <a:pt x="709" y="1513"/>
                    <a:pt x="858" y="1556"/>
                    <a:pt x="1003" y="1556"/>
                  </a:cubicBezTo>
                  <a:cubicBezTo>
                    <a:pt x="1452" y="1556"/>
                    <a:pt x="1865" y="1147"/>
                    <a:pt x="1775" y="643"/>
                  </a:cubicBezTo>
                  <a:cubicBezTo>
                    <a:pt x="1701" y="260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022150" y="1143050"/>
              <a:ext cx="94925" cy="34125"/>
            </a:xfrm>
            <a:custGeom>
              <a:avLst/>
              <a:gdLst/>
              <a:ahLst/>
              <a:cxnLst/>
              <a:rect l="l" t="t" r="r" b="b"/>
              <a:pathLst>
                <a:path w="3797" h="1365" extrusionOk="0">
                  <a:moveTo>
                    <a:pt x="3170" y="0"/>
                  </a:moveTo>
                  <a:cubicBezTo>
                    <a:pt x="3152" y="0"/>
                    <a:pt x="3132" y="1"/>
                    <a:pt x="3113" y="4"/>
                  </a:cubicBezTo>
                  <a:lnTo>
                    <a:pt x="3125" y="4"/>
                  </a:lnTo>
                  <a:lnTo>
                    <a:pt x="529" y="480"/>
                  </a:lnTo>
                  <a:cubicBezTo>
                    <a:pt x="1" y="606"/>
                    <a:pt x="115" y="1364"/>
                    <a:pt x="626" y="1364"/>
                  </a:cubicBezTo>
                  <a:cubicBezTo>
                    <a:pt x="645" y="1364"/>
                    <a:pt x="664" y="1363"/>
                    <a:pt x="684" y="1361"/>
                  </a:cubicBezTo>
                  <a:lnTo>
                    <a:pt x="3279" y="885"/>
                  </a:lnTo>
                  <a:cubicBezTo>
                    <a:pt x="3796" y="758"/>
                    <a:pt x="3681" y="0"/>
                    <a:pt x="317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924050" y="1393950"/>
              <a:ext cx="194375" cy="174175"/>
            </a:xfrm>
            <a:custGeom>
              <a:avLst/>
              <a:gdLst/>
              <a:ahLst/>
              <a:cxnLst/>
              <a:rect l="l" t="t" r="r" b="b"/>
              <a:pathLst>
                <a:path w="7775" h="6967" extrusionOk="0">
                  <a:moveTo>
                    <a:pt x="3934" y="1"/>
                  </a:moveTo>
                  <a:cubicBezTo>
                    <a:pt x="2904" y="1"/>
                    <a:pt x="1893" y="465"/>
                    <a:pt x="1226" y="1338"/>
                  </a:cubicBezTo>
                  <a:lnTo>
                    <a:pt x="6965" y="4969"/>
                  </a:lnTo>
                  <a:cubicBezTo>
                    <a:pt x="7775" y="3398"/>
                    <a:pt x="7251" y="1469"/>
                    <a:pt x="5763" y="528"/>
                  </a:cubicBezTo>
                  <a:cubicBezTo>
                    <a:pt x="5195" y="173"/>
                    <a:pt x="4561" y="1"/>
                    <a:pt x="3934" y="1"/>
                  </a:cubicBezTo>
                  <a:close/>
                  <a:moveTo>
                    <a:pt x="822" y="1993"/>
                  </a:moveTo>
                  <a:lnTo>
                    <a:pt x="822" y="1993"/>
                  </a:lnTo>
                  <a:cubicBezTo>
                    <a:pt x="0" y="3553"/>
                    <a:pt x="524" y="5493"/>
                    <a:pt x="2024" y="6434"/>
                  </a:cubicBezTo>
                  <a:cubicBezTo>
                    <a:pt x="2590" y="6793"/>
                    <a:pt x="3222" y="6966"/>
                    <a:pt x="3847" y="6966"/>
                  </a:cubicBezTo>
                  <a:cubicBezTo>
                    <a:pt x="4879" y="6966"/>
                    <a:pt x="5893" y="6495"/>
                    <a:pt x="6560" y="5612"/>
                  </a:cubicBezTo>
                  <a:lnTo>
                    <a:pt x="822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287775" y="10205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1"/>
                  </a:lnTo>
                  <a:cubicBezTo>
                    <a:pt x="250" y="2286"/>
                    <a:pt x="0" y="3596"/>
                    <a:pt x="655" y="4560"/>
                  </a:cubicBezTo>
                  <a:lnTo>
                    <a:pt x="762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1"/>
                    <a:pt x="3691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390775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71" y="1"/>
                  </a:moveTo>
                  <a:cubicBezTo>
                    <a:pt x="3163" y="1"/>
                    <a:pt x="2752" y="119"/>
                    <a:pt x="2393" y="366"/>
                  </a:cubicBezTo>
                  <a:lnTo>
                    <a:pt x="0" y="1985"/>
                  </a:lnTo>
                  <a:lnTo>
                    <a:pt x="2477" y="5628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29" y="1080"/>
                  </a:cubicBezTo>
                  <a:lnTo>
                    <a:pt x="5310" y="925"/>
                  </a:lnTo>
                  <a:cubicBezTo>
                    <a:pt x="4910" y="324"/>
                    <a:pt x="4245" y="1"/>
                    <a:pt x="357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243425" y="1311750"/>
              <a:ext cx="268200" cy="266650"/>
            </a:xfrm>
            <a:custGeom>
              <a:avLst/>
              <a:gdLst/>
              <a:ahLst/>
              <a:cxnLst/>
              <a:rect l="l" t="t" r="r" b="b"/>
              <a:pathLst>
                <a:path w="10728" h="10666" extrusionOk="0">
                  <a:moveTo>
                    <a:pt x="5007" y="1"/>
                  </a:moveTo>
                  <a:cubicBezTo>
                    <a:pt x="4823" y="1"/>
                    <a:pt x="4676" y="136"/>
                    <a:pt x="4644" y="328"/>
                  </a:cubicBezTo>
                  <a:lnTo>
                    <a:pt x="4191" y="3805"/>
                  </a:lnTo>
                  <a:lnTo>
                    <a:pt x="715" y="3340"/>
                  </a:lnTo>
                  <a:cubicBezTo>
                    <a:pt x="699" y="3338"/>
                    <a:pt x="684" y="3338"/>
                    <a:pt x="668" y="3338"/>
                  </a:cubicBezTo>
                  <a:cubicBezTo>
                    <a:pt x="475" y="3338"/>
                    <a:pt x="319" y="3474"/>
                    <a:pt x="286" y="3662"/>
                  </a:cubicBezTo>
                  <a:lnTo>
                    <a:pt x="36" y="5638"/>
                  </a:lnTo>
                  <a:cubicBezTo>
                    <a:pt x="0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22" y="6507"/>
                  </a:lnTo>
                  <a:lnTo>
                    <a:pt x="3370" y="9984"/>
                  </a:lnTo>
                  <a:cubicBezTo>
                    <a:pt x="3334" y="10186"/>
                    <a:pt x="3489" y="10377"/>
                    <a:pt x="3691" y="10401"/>
                  </a:cubicBezTo>
                  <a:lnTo>
                    <a:pt x="5668" y="10663"/>
                  </a:lnTo>
                  <a:cubicBezTo>
                    <a:pt x="5683" y="10664"/>
                    <a:pt x="5697" y="10665"/>
                    <a:pt x="5712" y="10665"/>
                  </a:cubicBezTo>
                  <a:cubicBezTo>
                    <a:pt x="5896" y="10665"/>
                    <a:pt x="6051" y="10529"/>
                    <a:pt x="6085" y="10341"/>
                  </a:cubicBezTo>
                  <a:lnTo>
                    <a:pt x="6537" y="6864"/>
                  </a:lnTo>
                  <a:lnTo>
                    <a:pt x="10025" y="7329"/>
                  </a:lnTo>
                  <a:cubicBezTo>
                    <a:pt x="10040" y="7331"/>
                    <a:pt x="10055" y="7331"/>
                    <a:pt x="10069" y="7331"/>
                  </a:cubicBezTo>
                  <a:cubicBezTo>
                    <a:pt x="10253" y="7331"/>
                    <a:pt x="10409" y="7195"/>
                    <a:pt x="10442" y="7007"/>
                  </a:cubicBezTo>
                  <a:lnTo>
                    <a:pt x="10704" y="5031"/>
                  </a:lnTo>
                  <a:cubicBezTo>
                    <a:pt x="10728" y="4828"/>
                    <a:pt x="10585" y="4638"/>
                    <a:pt x="10383" y="4614"/>
                  </a:cubicBezTo>
                  <a:lnTo>
                    <a:pt x="6894" y="4150"/>
                  </a:lnTo>
                  <a:lnTo>
                    <a:pt x="7358" y="673"/>
                  </a:lnTo>
                  <a:cubicBezTo>
                    <a:pt x="7382" y="471"/>
                    <a:pt x="7239" y="280"/>
                    <a:pt x="7037" y="256"/>
                  </a:cubicBezTo>
                  <a:lnTo>
                    <a:pt x="5072" y="6"/>
                  </a:lnTo>
                  <a:cubicBezTo>
                    <a:pt x="5050" y="3"/>
                    <a:pt x="5029" y="1"/>
                    <a:pt x="500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900225" y="1715975"/>
              <a:ext cx="271200" cy="337725"/>
            </a:xfrm>
            <a:custGeom>
              <a:avLst/>
              <a:gdLst/>
              <a:ahLst/>
              <a:cxnLst/>
              <a:rect l="l" t="t" r="r" b="b"/>
              <a:pathLst>
                <a:path w="10848" h="13509" extrusionOk="0">
                  <a:moveTo>
                    <a:pt x="4155" y="414"/>
                  </a:moveTo>
                  <a:cubicBezTo>
                    <a:pt x="4444" y="414"/>
                    <a:pt x="4730" y="589"/>
                    <a:pt x="4787" y="982"/>
                  </a:cubicBezTo>
                  <a:cubicBezTo>
                    <a:pt x="4811" y="1173"/>
                    <a:pt x="4763" y="1375"/>
                    <a:pt x="4632" y="1518"/>
                  </a:cubicBezTo>
                  <a:lnTo>
                    <a:pt x="3846" y="1673"/>
                  </a:lnTo>
                  <a:cubicBezTo>
                    <a:pt x="3668" y="1578"/>
                    <a:pt x="3549" y="1411"/>
                    <a:pt x="3513" y="1209"/>
                  </a:cubicBezTo>
                  <a:cubicBezTo>
                    <a:pt x="3398" y="710"/>
                    <a:pt x="3779" y="414"/>
                    <a:pt x="4155" y="414"/>
                  </a:cubicBezTo>
                  <a:close/>
                  <a:moveTo>
                    <a:pt x="7872" y="2734"/>
                  </a:moveTo>
                  <a:cubicBezTo>
                    <a:pt x="8128" y="2734"/>
                    <a:pt x="8354" y="2914"/>
                    <a:pt x="8406" y="3185"/>
                  </a:cubicBezTo>
                  <a:lnTo>
                    <a:pt x="9787" y="10746"/>
                  </a:lnTo>
                  <a:cubicBezTo>
                    <a:pt x="9835" y="11043"/>
                    <a:pt x="9645" y="11329"/>
                    <a:pt x="9335" y="11377"/>
                  </a:cubicBezTo>
                  <a:lnTo>
                    <a:pt x="3072" y="12520"/>
                  </a:lnTo>
                  <a:cubicBezTo>
                    <a:pt x="3037" y="12527"/>
                    <a:pt x="3002" y="12530"/>
                    <a:pt x="2968" y="12530"/>
                  </a:cubicBezTo>
                  <a:cubicBezTo>
                    <a:pt x="2711" y="12530"/>
                    <a:pt x="2483" y="12342"/>
                    <a:pt x="2441" y="12079"/>
                  </a:cubicBezTo>
                  <a:lnTo>
                    <a:pt x="1060" y="4519"/>
                  </a:lnTo>
                  <a:cubicBezTo>
                    <a:pt x="1013" y="4221"/>
                    <a:pt x="1215" y="3935"/>
                    <a:pt x="1513" y="3888"/>
                  </a:cubicBezTo>
                  <a:lnTo>
                    <a:pt x="2251" y="3745"/>
                  </a:lnTo>
                  <a:cubicBezTo>
                    <a:pt x="2294" y="3960"/>
                    <a:pt x="2483" y="4107"/>
                    <a:pt x="2694" y="4107"/>
                  </a:cubicBezTo>
                  <a:cubicBezTo>
                    <a:pt x="2717" y="4107"/>
                    <a:pt x="2740" y="4105"/>
                    <a:pt x="2763" y="4102"/>
                  </a:cubicBezTo>
                  <a:lnTo>
                    <a:pt x="6668" y="3387"/>
                  </a:lnTo>
                  <a:cubicBezTo>
                    <a:pt x="6906" y="3340"/>
                    <a:pt x="7061" y="3114"/>
                    <a:pt x="7025" y="2875"/>
                  </a:cubicBezTo>
                  <a:lnTo>
                    <a:pt x="7763" y="2745"/>
                  </a:lnTo>
                  <a:cubicBezTo>
                    <a:pt x="7800" y="2737"/>
                    <a:pt x="7836" y="2734"/>
                    <a:pt x="7872" y="2734"/>
                  </a:cubicBezTo>
                  <a:close/>
                  <a:moveTo>
                    <a:pt x="4146" y="0"/>
                  </a:moveTo>
                  <a:cubicBezTo>
                    <a:pt x="4083" y="0"/>
                    <a:pt x="4018" y="6"/>
                    <a:pt x="3953" y="18"/>
                  </a:cubicBezTo>
                  <a:cubicBezTo>
                    <a:pt x="3358" y="125"/>
                    <a:pt x="2965" y="697"/>
                    <a:pt x="3084" y="1292"/>
                  </a:cubicBezTo>
                  <a:cubicBezTo>
                    <a:pt x="3108" y="1459"/>
                    <a:pt x="3179" y="1625"/>
                    <a:pt x="3287" y="1768"/>
                  </a:cubicBezTo>
                  <a:lnTo>
                    <a:pt x="2513" y="1911"/>
                  </a:lnTo>
                  <a:cubicBezTo>
                    <a:pt x="2203" y="1971"/>
                    <a:pt x="1989" y="2280"/>
                    <a:pt x="2048" y="2602"/>
                  </a:cubicBezTo>
                  <a:lnTo>
                    <a:pt x="2096" y="2875"/>
                  </a:lnTo>
                  <a:lnTo>
                    <a:pt x="810" y="3114"/>
                  </a:lnTo>
                  <a:cubicBezTo>
                    <a:pt x="322" y="3197"/>
                    <a:pt x="1" y="3661"/>
                    <a:pt x="96" y="4149"/>
                  </a:cubicBezTo>
                  <a:lnTo>
                    <a:pt x="1667" y="12770"/>
                  </a:lnTo>
                  <a:cubicBezTo>
                    <a:pt x="1742" y="13206"/>
                    <a:pt x="2121" y="13509"/>
                    <a:pt x="2549" y="13509"/>
                  </a:cubicBezTo>
                  <a:cubicBezTo>
                    <a:pt x="2600" y="13509"/>
                    <a:pt x="2651" y="13505"/>
                    <a:pt x="2703" y="13496"/>
                  </a:cubicBezTo>
                  <a:lnTo>
                    <a:pt x="10037" y="12150"/>
                  </a:lnTo>
                  <a:cubicBezTo>
                    <a:pt x="10526" y="12067"/>
                    <a:pt x="10847" y="11603"/>
                    <a:pt x="10764" y="11115"/>
                  </a:cubicBezTo>
                  <a:lnTo>
                    <a:pt x="9180" y="2483"/>
                  </a:lnTo>
                  <a:cubicBezTo>
                    <a:pt x="9107" y="2052"/>
                    <a:pt x="8737" y="1751"/>
                    <a:pt x="8316" y="1751"/>
                  </a:cubicBezTo>
                  <a:cubicBezTo>
                    <a:pt x="8260" y="1751"/>
                    <a:pt x="8202" y="1757"/>
                    <a:pt x="8144" y="1768"/>
                  </a:cubicBezTo>
                  <a:lnTo>
                    <a:pt x="6859" y="1994"/>
                  </a:lnTo>
                  <a:lnTo>
                    <a:pt x="6811" y="1721"/>
                  </a:lnTo>
                  <a:cubicBezTo>
                    <a:pt x="6757" y="1431"/>
                    <a:pt x="6510" y="1237"/>
                    <a:pt x="6226" y="1237"/>
                  </a:cubicBezTo>
                  <a:cubicBezTo>
                    <a:pt x="6195" y="1237"/>
                    <a:pt x="6164" y="1240"/>
                    <a:pt x="6132" y="1244"/>
                  </a:cubicBezTo>
                  <a:lnTo>
                    <a:pt x="5180" y="1423"/>
                  </a:lnTo>
                  <a:cubicBezTo>
                    <a:pt x="5239" y="1244"/>
                    <a:pt x="5251" y="1066"/>
                    <a:pt x="5215" y="899"/>
                  </a:cubicBezTo>
                  <a:cubicBezTo>
                    <a:pt x="5120" y="370"/>
                    <a:pt x="4658" y="0"/>
                    <a:pt x="4146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948450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69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3" y="1545"/>
                    <a:pt x="1861" y="1142"/>
                    <a:pt x="1762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01250" y="1825875"/>
              <a:ext cx="96150" cy="34050"/>
            </a:xfrm>
            <a:custGeom>
              <a:avLst/>
              <a:gdLst/>
              <a:ahLst/>
              <a:cxnLst/>
              <a:rect l="l" t="t" r="r" b="b"/>
              <a:pathLst>
                <a:path w="3846" h="1362" extrusionOk="0">
                  <a:moveTo>
                    <a:pt x="3262" y="0"/>
                  </a:moveTo>
                  <a:cubicBezTo>
                    <a:pt x="3223" y="0"/>
                    <a:pt x="3182" y="5"/>
                    <a:pt x="3139" y="15"/>
                  </a:cubicBezTo>
                  <a:lnTo>
                    <a:pt x="3151" y="15"/>
                  </a:lnTo>
                  <a:lnTo>
                    <a:pt x="555" y="492"/>
                  </a:lnTo>
                  <a:cubicBezTo>
                    <a:pt x="0" y="569"/>
                    <a:pt x="108" y="1362"/>
                    <a:pt x="598" y="1362"/>
                  </a:cubicBezTo>
                  <a:cubicBezTo>
                    <a:pt x="633" y="1362"/>
                    <a:pt x="671" y="1358"/>
                    <a:pt x="710" y="1349"/>
                  </a:cubicBezTo>
                  <a:lnTo>
                    <a:pt x="3294" y="873"/>
                  </a:lnTo>
                  <a:cubicBezTo>
                    <a:pt x="3846" y="784"/>
                    <a:pt x="3753" y="0"/>
                    <a:pt x="326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958275" y="1891150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8" y="1545"/>
                  </a:cubicBezTo>
                  <a:cubicBezTo>
                    <a:pt x="1454" y="1545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012225" y="18798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29" y="0"/>
                  </a:moveTo>
                  <a:cubicBezTo>
                    <a:pt x="3117" y="0"/>
                    <a:pt x="3105" y="1"/>
                    <a:pt x="3093" y="2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3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968675" y="1948900"/>
              <a:ext cx="46625" cy="38625"/>
            </a:xfrm>
            <a:custGeom>
              <a:avLst/>
              <a:gdLst/>
              <a:ahLst/>
              <a:cxnLst/>
              <a:rect l="l" t="t" r="r" b="b"/>
              <a:pathLst>
                <a:path w="1865" h="1545" extrusionOk="0">
                  <a:moveTo>
                    <a:pt x="1014" y="0"/>
                  </a:moveTo>
                  <a:cubicBezTo>
                    <a:pt x="971" y="0"/>
                    <a:pt x="927" y="4"/>
                    <a:pt x="882" y="12"/>
                  </a:cubicBezTo>
                  <a:cubicBezTo>
                    <a:pt x="191" y="131"/>
                    <a:pt x="1" y="1012"/>
                    <a:pt x="572" y="1405"/>
                  </a:cubicBezTo>
                  <a:cubicBezTo>
                    <a:pt x="711" y="1502"/>
                    <a:pt x="861" y="1545"/>
                    <a:pt x="1008" y="1545"/>
                  </a:cubicBezTo>
                  <a:cubicBezTo>
                    <a:pt x="1455" y="1545"/>
                    <a:pt x="1865" y="1142"/>
                    <a:pt x="1775" y="631"/>
                  </a:cubicBezTo>
                  <a:cubicBezTo>
                    <a:pt x="1701" y="259"/>
                    <a:pt x="1379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022350" y="1937225"/>
              <a:ext cx="94500" cy="34050"/>
            </a:xfrm>
            <a:custGeom>
              <a:avLst/>
              <a:gdLst/>
              <a:ahLst/>
              <a:cxnLst/>
              <a:rect l="l" t="t" r="r" b="b"/>
              <a:pathLst>
                <a:path w="3780" h="1362" extrusionOk="0">
                  <a:moveTo>
                    <a:pt x="3163" y="0"/>
                  </a:moveTo>
                  <a:cubicBezTo>
                    <a:pt x="3148" y="0"/>
                    <a:pt x="3132" y="1"/>
                    <a:pt x="3117" y="2"/>
                  </a:cubicBezTo>
                  <a:lnTo>
                    <a:pt x="3117" y="14"/>
                  </a:lnTo>
                  <a:lnTo>
                    <a:pt x="521" y="479"/>
                  </a:lnTo>
                  <a:cubicBezTo>
                    <a:pt x="1" y="617"/>
                    <a:pt x="120" y="1362"/>
                    <a:pt x="629" y="1362"/>
                  </a:cubicBezTo>
                  <a:cubicBezTo>
                    <a:pt x="644" y="1362"/>
                    <a:pt x="660" y="1361"/>
                    <a:pt x="676" y="1360"/>
                  </a:cubicBezTo>
                  <a:lnTo>
                    <a:pt x="3271" y="883"/>
                  </a:lnTo>
                  <a:cubicBezTo>
                    <a:pt x="3780" y="733"/>
                    <a:pt x="3660" y="0"/>
                    <a:pt x="316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925225" y="21882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899" y="0"/>
                  </a:moveTo>
                  <a:cubicBezTo>
                    <a:pt x="2864" y="0"/>
                    <a:pt x="1848" y="469"/>
                    <a:pt x="1179" y="1346"/>
                  </a:cubicBezTo>
                  <a:lnTo>
                    <a:pt x="6918" y="4965"/>
                  </a:lnTo>
                  <a:cubicBezTo>
                    <a:pt x="7728" y="3394"/>
                    <a:pt x="7204" y="1465"/>
                    <a:pt x="5716" y="524"/>
                  </a:cubicBezTo>
                  <a:cubicBezTo>
                    <a:pt x="5152" y="171"/>
                    <a:pt x="4522" y="0"/>
                    <a:pt x="3899" y="0"/>
                  </a:cubicBezTo>
                  <a:close/>
                  <a:moveTo>
                    <a:pt x="775" y="1989"/>
                  </a:moveTo>
                  <a:lnTo>
                    <a:pt x="775" y="1989"/>
                  </a:lnTo>
                  <a:cubicBezTo>
                    <a:pt x="1" y="3548"/>
                    <a:pt x="489" y="5477"/>
                    <a:pt x="1953" y="6418"/>
                  </a:cubicBezTo>
                  <a:cubicBezTo>
                    <a:pt x="2521" y="6774"/>
                    <a:pt x="3157" y="6945"/>
                    <a:pt x="3786" y="6945"/>
                  </a:cubicBezTo>
                  <a:cubicBezTo>
                    <a:pt x="4821" y="6945"/>
                    <a:pt x="5840" y="6482"/>
                    <a:pt x="6513" y="5608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287775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0" y="2275"/>
                    <a:pt x="0" y="3585"/>
                    <a:pt x="655" y="4549"/>
                  </a:cubicBezTo>
                  <a:lnTo>
                    <a:pt x="762" y="4704"/>
                  </a:lnTo>
                  <a:cubicBezTo>
                    <a:pt x="1171" y="5305"/>
                    <a:pt x="1833" y="5629"/>
                    <a:pt x="2508" y="5629"/>
                  </a:cubicBezTo>
                  <a:cubicBezTo>
                    <a:pt x="2916" y="5629"/>
                    <a:pt x="3328" y="5510"/>
                    <a:pt x="3691" y="5264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390775" y="1756600"/>
              <a:ext cx="151825" cy="140800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3579" y="1"/>
                  </a:moveTo>
                  <a:cubicBezTo>
                    <a:pt x="3169" y="1"/>
                    <a:pt x="2755" y="120"/>
                    <a:pt x="2393" y="369"/>
                  </a:cubicBezTo>
                  <a:lnTo>
                    <a:pt x="0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22" y="3346"/>
                    <a:pt x="6072" y="2036"/>
                    <a:pt x="5429" y="1072"/>
                  </a:cubicBezTo>
                  <a:lnTo>
                    <a:pt x="5429" y="1072"/>
                  </a:lnTo>
                  <a:lnTo>
                    <a:pt x="5429" y="1084"/>
                  </a:lnTo>
                  <a:lnTo>
                    <a:pt x="5310" y="917"/>
                  </a:lnTo>
                  <a:cubicBezTo>
                    <a:pt x="4904" y="319"/>
                    <a:pt x="4247" y="1"/>
                    <a:pt x="357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243425" y="2105675"/>
              <a:ext cx="268200" cy="266875"/>
            </a:xfrm>
            <a:custGeom>
              <a:avLst/>
              <a:gdLst/>
              <a:ahLst/>
              <a:cxnLst/>
              <a:rect l="l" t="t" r="r" b="b"/>
              <a:pathLst>
                <a:path w="10728" h="10675" extrusionOk="0">
                  <a:moveTo>
                    <a:pt x="5026" y="1"/>
                  </a:moveTo>
                  <a:cubicBezTo>
                    <a:pt x="4833" y="1"/>
                    <a:pt x="4677" y="137"/>
                    <a:pt x="4644" y="325"/>
                  </a:cubicBezTo>
                  <a:lnTo>
                    <a:pt x="4180" y="3813"/>
                  </a:lnTo>
                  <a:lnTo>
                    <a:pt x="703" y="3349"/>
                  </a:lnTo>
                  <a:cubicBezTo>
                    <a:pt x="688" y="3347"/>
                    <a:pt x="673" y="3346"/>
                    <a:pt x="659" y="3346"/>
                  </a:cubicBezTo>
                  <a:cubicBezTo>
                    <a:pt x="473" y="3346"/>
                    <a:pt x="308" y="3483"/>
                    <a:pt x="286" y="3670"/>
                  </a:cubicBezTo>
                  <a:lnTo>
                    <a:pt x="24" y="5647"/>
                  </a:lnTo>
                  <a:cubicBezTo>
                    <a:pt x="0" y="5849"/>
                    <a:pt x="143" y="6040"/>
                    <a:pt x="346" y="6064"/>
                  </a:cubicBezTo>
                  <a:lnTo>
                    <a:pt x="346" y="6052"/>
                  </a:lnTo>
                  <a:lnTo>
                    <a:pt x="3822" y="6516"/>
                  </a:lnTo>
                  <a:lnTo>
                    <a:pt x="3370" y="9993"/>
                  </a:lnTo>
                  <a:cubicBezTo>
                    <a:pt x="3334" y="10195"/>
                    <a:pt x="3489" y="10386"/>
                    <a:pt x="3691" y="10409"/>
                  </a:cubicBezTo>
                  <a:lnTo>
                    <a:pt x="5668" y="10671"/>
                  </a:lnTo>
                  <a:cubicBezTo>
                    <a:pt x="5683" y="10673"/>
                    <a:pt x="5698" y="10674"/>
                    <a:pt x="5713" y="10674"/>
                  </a:cubicBezTo>
                  <a:cubicBezTo>
                    <a:pt x="5887" y="10674"/>
                    <a:pt x="6051" y="10548"/>
                    <a:pt x="6073" y="10362"/>
                  </a:cubicBezTo>
                  <a:lnTo>
                    <a:pt x="6537" y="6885"/>
                  </a:lnTo>
                  <a:lnTo>
                    <a:pt x="10014" y="7338"/>
                  </a:lnTo>
                  <a:cubicBezTo>
                    <a:pt x="10034" y="7341"/>
                    <a:pt x="10055" y="7343"/>
                    <a:pt x="10076" y="7343"/>
                  </a:cubicBezTo>
                  <a:cubicBezTo>
                    <a:pt x="10254" y="7343"/>
                    <a:pt x="10410" y="7208"/>
                    <a:pt x="10442" y="7016"/>
                  </a:cubicBezTo>
                  <a:lnTo>
                    <a:pt x="10692" y="5052"/>
                  </a:lnTo>
                  <a:cubicBezTo>
                    <a:pt x="10728" y="4849"/>
                    <a:pt x="10585" y="4659"/>
                    <a:pt x="10371" y="4635"/>
                  </a:cubicBezTo>
                  <a:lnTo>
                    <a:pt x="6894" y="4171"/>
                  </a:lnTo>
                  <a:lnTo>
                    <a:pt x="7358" y="694"/>
                  </a:lnTo>
                  <a:cubicBezTo>
                    <a:pt x="7382" y="480"/>
                    <a:pt x="7239" y="301"/>
                    <a:pt x="7037" y="265"/>
                  </a:cubicBezTo>
                  <a:lnTo>
                    <a:pt x="5072" y="3"/>
                  </a:lnTo>
                  <a:cubicBezTo>
                    <a:pt x="5057" y="2"/>
                    <a:pt x="5041" y="1"/>
                    <a:pt x="5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900525" y="2510400"/>
              <a:ext cx="270900" cy="337175"/>
            </a:xfrm>
            <a:custGeom>
              <a:avLst/>
              <a:gdLst/>
              <a:ahLst/>
              <a:cxnLst/>
              <a:rect l="l" t="t" r="r" b="b"/>
              <a:pathLst>
                <a:path w="10836" h="13487" extrusionOk="0">
                  <a:moveTo>
                    <a:pt x="4140" y="408"/>
                  </a:moveTo>
                  <a:cubicBezTo>
                    <a:pt x="4430" y="408"/>
                    <a:pt x="4718" y="582"/>
                    <a:pt x="4775" y="971"/>
                  </a:cubicBezTo>
                  <a:cubicBezTo>
                    <a:pt x="4799" y="1162"/>
                    <a:pt x="4751" y="1364"/>
                    <a:pt x="4620" y="1507"/>
                  </a:cubicBezTo>
                  <a:lnTo>
                    <a:pt x="3834" y="1662"/>
                  </a:lnTo>
                  <a:cubicBezTo>
                    <a:pt x="3656" y="1567"/>
                    <a:pt x="3537" y="1400"/>
                    <a:pt x="3501" y="1209"/>
                  </a:cubicBezTo>
                  <a:lnTo>
                    <a:pt x="3501" y="1197"/>
                  </a:lnTo>
                  <a:cubicBezTo>
                    <a:pt x="3387" y="700"/>
                    <a:pt x="3765" y="408"/>
                    <a:pt x="4140" y="408"/>
                  </a:cubicBezTo>
                  <a:close/>
                  <a:moveTo>
                    <a:pt x="7856" y="2711"/>
                  </a:moveTo>
                  <a:cubicBezTo>
                    <a:pt x="8113" y="2711"/>
                    <a:pt x="8340" y="2899"/>
                    <a:pt x="8382" y="3162"/>
                  </a:cubicBezTo>
                  <a:lnTo>
                    <a:pt x="9775" y="10734"/>
                  </a:lnTo>
                  <a:cubicBezTo>
                    <a:pt x="9823" y="11032"/>
                    <a:pt x="9633" y="11318"/>
                    <a:pt x="9323" y="11365"/>
                  </a:cubicBezTo>
                  <a:lnTo>
                    <a:pt x="3060" y="12508"/>
                  </a:lnTo>
                  <a:cubicBezTo>
                    <a:pt x="3025" y="12515"/>
                    <a:pt x="2990" y="12519"/>
                    <a:pt x="2956" y="12519"/>
                  </a:cubicBezTo>
                  <a:cubicBezTo>
                    <a:pt x="2699" y="12519"/>
                    <a:pt x="2471" y="12330"/>
                    <a:pt x="2429" y="12068"/>
                  </a:cubicBezTo>
                  <a:lnTo>
                    <a:pt x="1048" y="4495"/>
                  </a:lnTo>
                  <a:cubicBezTo>
                    <a:pt x="989" y="4198"/>
                    <a:pt x="1191" y="3912"/>
                    <a:pt x="1489" y="3864"/>
                  </a:cubicBezTo>
                  <a:lnTo>
                    <a:pt x="2239" y="3722"/>
                  </a:lnTo>
                  <a:cubicBezTo>
                    <a:pt x="2270" y="3932"/>
                    <a:pt x="2451" y="4087"/>
                    <a:pt x="2657" y="4087"/>
                  </a:cubicBezTo>
                  <a:cubicBezTo>
                    <a:pt x="2684" y="4087"/>
                    <a:pt x="2711" y="4084"/>
                    <a:pt x="2739" y="4079"/>
                  </a:cubicBezTo>
                  <a:lnTo>
                    <a:pt x="6656" y="3364"/>
                  </a:lnTo>
                  <a:cubicBezTo>
                    <a:pt x="6894" y="3317"/>
                    <a:pt x="7049" y="3091"/>
                    <a:pt x="7001" y="2852"/>
                  </a:cubicBezTo>
                  <a:lnTo>
                    <a:pt x="7751" y="2721"/>
                  </a:lnTo>
                  <a:cubicBezTo>
                    <a:pt x="7787" y="2714"/>
                    <a:pt x="7822" y="2711"/>
                    <a:pt x="7856" y="2711"/>
                  </a:cubicBezTo>
                  <a:close/>
                  <a:moveTo>
                    <a:pt x="4139" y="1"/>
                  </a:moveTo>
                  <a:cubicBezTo>
                    <a:pt x="4073" y="1"/>
                    <a:pt x="4008" y="7"/>
                    <a:pt x="3941" y="19"/>
                  </a:cubicBezTo>
                  <a:cubicBezTo>
                    <a:pt x="3346" y="126"/>
                    <a:pt x="2953" y="685"/>
                    <a:pt x="3072" y="1281"/>
                  </a:cubicBezTo>
                  <a:cubicBezTo>
                    <a:pt x="3096" y="1447"/>
                    <a:pt x="3167" y="1614"/>
                    <a:pt x="3275" y="1757"/>
                  </a:cubicBezTo>
                  <a:lnTo>
                    <a:pt x="2501" y="1900"/>
                  </a:lnTo>
                  <a:cubicBezTo>
                    <a:pt x="2191" y="1959"/>
                    <a:pt x="1977" y="2257"/>
                    <a:pt x="2036" y="2579"/>
                  </a:cubicBezTo>
                  <a:lnTo>
                    <a:pt x="2084" y="2864"/>
                  </a:lnTo>
                  <a:lnTo>
                    <a:pt x="798" y="3091"/>
                  </a:lnTo>
                  <a:cubicBezTo>
                    <a:pt x="310" y="3186"/>
                    <a:pt x="0" y="3650"/>
                    <a:pt x="84" y="4126"/>
                  </a:cubicBezTo>
                  <a:lnTo>
                    <a:pt x="1655" y="12758"/>
                  </a:lnTo>
                  <a:cubicBezTo>
                    <a:pt x="1740" y="13193"/>
                    <a:pt x="2108" y="13486"/>
                    <a:pt x="2533" y="13486"/>
                  </a:cubicBezTo>
                  <a:cubicBezTo>
                    <a:pt x="2585" y="13486"/>
                    <a:pt x="2638" y="13482"/>
                    <a:pt x="2691" y="13473"/>
                  </a:cubicBezTo>
                  <a:lnTo>
                    <a:pt x="10025" y="12139"/>
                  </a:lnTo>
                  <a:cubicBezTo>
                    <a:pt x="10514" y="12044"/>
                    <a:pt x="10835" y="11580"/>
                    <a:pt x="10752" y="11091"/>
                  </a:cubicBezTo>
                  <a:lnTo>
                    <a:pt x="9168" y="2459"/>
                  </a:lnTo>
                  <a:cubicBezTo>
                    <a:pt x="9094" y="2025"/>
                    <a:pt x="8718" y="1732"/>
                    <a:pt x="8291" y="1732"/>
                  </a:cubicBezTo>
                  <a:cubicBezTo>
                    <a:pt x="8239" y="1732"/>
                    <a:pt x="8186" y="1736"/>
                    <a:pt x="8132" y="1745"/>
                  </a:cubicBezTo>
                  <a:lnTo>
                    <a:pt x="6847" y="1983"/>
                  </a:lnTo>
                  <a:lnTo>
                    <a:pt x="6799" y="1709"/>
                  </a:lnTo>
                  <a:cubicBezTo>
                    <a:pt x="6745" y="1419"/>
                    <a:pt x="6498" y="1226"/>
                    <a:pt x="6214" y="1226"/>
                  </a:cubicBezTo>
                  <a:cubicBezTo>
                    <a:pt x="6183" y="1226"/>
                    <a:pt x="6152" y="1228"/>
                    <a:pt x="6120" y="1233"/>
                  </a:cubicBezTo>
                  <a:lnTo>
                    <a:pt x="5168" y="1412"/>
                  </a:lnTo>
                  <a:cubicBezTo>
                    <a:pt x="5227" y="1245"/>
                    <a:pt x="5239" y="1066"/>
                    <a:pt x="5203" y="888"/>
                  </a:cubicBezTo>
                  <a:cubicBezTo>
                    <a:pt x="5108" y="360"/>
                    <a:pt x="4648" y="1"/>
                    <a:pt x="413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948450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8" y="0"/>
                    <a:pt x="914" y="4"/>
                    <a:pt x="869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3" y="1545"/>
                    <a:pt x="1861" y="1142"/>
                    <a:pt x="1762" y="631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001675" y="2620175"/>
              <a:ext cx="95400" cy="33800"/>
            </a:xfrm>
            <a:custGeom>
              <a:avLst/>
              <a:gdLst/>
              <a:ahLst/>
              <a:cxnLst/>
              <a:rect l="l" t="t" r="r" b="b"/>
              <a:pathLst>
                <a:path w="3816" h="1352" extrusionOk="0">
                  <a:moveTo>
                    <a:pt x="3217" y="0"/>
                  </a:moveTo>
                  <a:cubicBezTo>
                    <a:pt x="3187" y="0"/>
                    <a:pt x="3155" y="3"/>
                    <a:pt x="3122" y="9"/>
                  </a:cubicBezTo>
                  <a:lnTo>
                    <a:pt x="3134" y="9"/>
                  </a:lnTo>
                  <a:lnTo>
                    <a:pt x="538" y="485"/>
                  </a:lnTo>
                  <a:cubicBezTo>
                    <a:pt x="0" y="586"/>
                    <a:pt x="106" y="1352"/>
                    <a:pt x="597" y="1352"/>
                  </a:cubicBezTo>
                  <a:cubicBezTo>
                    <a:pt x="628" y="1352"/>
                    <a:pt x="660" y="1349"/>
                    <a:pt x="693" y="1343"/>
                  </a:cubicBezTo>
                  <a:lnTo>
                    <a:pt x="3277" y="866"/>
                  </a:lnTo>
                  <a:cubicBezTo>
                    <a:pt x="3815" y="777"/>
                    <a:pt x="3709" y="0"/>
                    <a:pt x="321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958275" y="2685525"/>
              <a:ext cx="46600" cy="38700"/>
            </a:xfrm>
            <a:custGeom>
              <a:avLst/>
              <a:gdLst/>
              <a:ahLst/>
              <a:cxnLst/>
              <a:rect l="l" t="t" r="r" b="b"/>
              <a:pathLst>
                <a:path w="1864" h="1548" extrusionOk="0">
                  <a:moveTo>
                    <a:pt x="1027" y="0"/>
                  </a:moveTo>
                  <a:cubicBezTo>
                    <a:pt x="979" y="0"/>
                    <a:pt x="930" y="5"/>
                    <a:pt x="881" y="15"/>
                  </a:cubicBezTo>
                  <a:cubicBezTo>
                    <a:pt x="191" y="122"/>
                    <a:pt x="0" y="1015"/>
                    <a:pt x="572" y="1408"/>
                  </a:cubicBezTo>
                  <a:cubicBezTo>
                    <a:pt x="710" y="1505"/>
                    <a:pt x="860" y="1548"/>
                    <a:pt x="1007" y="1548"/>
                  </a:cubicBezTo>
                  <a:cubicBezTo>
                    <a:pt x="1454" y="1548"/>
                    <a:pt x="1864" y="1145"/>
                    <a:pt x="1774" y="634"/>
                  </a:cubicBezTo>
                  <a:cubicBezTo>
                    <a:pt x="1701" y="266"/>
                    <a:pt x="1386" y="0"/>
                    <a:pt x="102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012225" y="2673950"/>
              <a:ext cx="94000" cy="33725"/>
            </a:xfrm>
            <a:custGeom>
              <a:avLst/>
              <a:gdLst/>
              <a:ahLst/>
              <a:cxnLst/>
              <a:rect l="l" t="t" r="r" b="b"/>
              <a:pathLst>
                <a:path w="3760" h="1349" extrusionOk="0">
                  <a:moveTo>
                    <a:pt x="3129" y="0"/>
                  </a:moveTo>
                  <a:cubicBezTo>
                    <a:pt x="3117" y="0"/>
                    <a:pt x="3105" y="1"/>
                    <a:pt x="3093" y="1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2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968675" y="2743050"/>
              <a:ext cx="46625" cy="38625"/>
            </a:xfrm>
            <a:custGeom>
              <a:avLst/>
              <a:gdLst/>
              <a:ahLst/>
              <a:cxnLst/>
              <a:rect l="l" t="t" r="r" b="b"/>
              <a:pathLst>
                <a:path w="1865" h="1545" extrusionOk="0">
                  <a:moveTo>
                    <a:pt x="1014" y="0"/>
                  </a:moveTo>
                  <a:cubicBezTo>
                    <a:pt x="971" y="0"/>
                    <a:pt x="927" y="4"/>
                    <a:pt x="882" y="11"/>
                  </a:cubicBezTo>
                  <a:cubicBezTo>
                    <a:pt x="191" y="131"/>
                    <a:pt x="1" y="1012"/>
                    <a:pt x="572" y="1404"/>
                  </a:cubicBezTo>
                  <a:cubicBezTo>
                    <a:pt x="711" y="1501"/>
                    <a:pt x="861" y="1545"/>
                    <a:pt x="1008" y="1545"/>
                  </a:cubicBezTo>
                  <a:cubicBezTo>
                    <a:pt x="1455" y="1545"/>
                    <a:pt x="1865" y="1142"/>
                    <a:pt x="1775" y="631"/>
                  </a:cubicBezTo>
                  <a:cubicBezTo>
                    <a:pt x="1701" y="258"/>
                    <a:pt x="1379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022150" y="2731600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81" y="1"/>
                  </a:moveTo>
                  <a:cubicBezTo>
                    <a:pt x="3159" y="1"/>
                    <a:pt x="3136" y="2"/>
                    <a:pt x="3113" y="5"/>
                  </a:cubicBezTo>
                  <a:lnTo>
                    <a:pt x="3125" y="5"/>
                  </a:lnTo>
                  <a:lnTo>
                    <a:pt x="529" y="469"/>
                  </a:lnTo>
                  <a:cubicBezTo>
                    <a:pt x="1" y="607"/>
                    <a:pt x="115" y="1354"/>
                    <a:pt x="625" y="1354"/>
                  </a:cubicBezTo>
                  <a:cubicBezTo>
                    <a:pt x="644" y="1354"/>
                    <a:pt x="664" y="1353"/>
                    <a:pt x="684" y="1351"/>
                  </a:cubicBezTo>
                  <a:lnTo>
                    <a:pt x="3279" y="874"/>
                  </a:lnTo>
                  <a:cubicBezTo>
                    <a:pt x="3793" y="749"/>
                    <a:pt x="3683" y="1"/>
                    <a:pt x="318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924050" y="2982275"/>
              <a:ext cx="194375" cy="174225"/>
            </a:xfrm>
            <a:custGeom>
              <a:avLst/>
              <a:gdLst/>
              <a:ahLst/>
              <a:cxnLst/>
              <a:rect l="l" t="t" r="r" b="b"/>
              <a:pathLst>
                <a:path w="7775" h="6969" extrusionOk="0">
                  <a:moveTo>
                    <a:pt x="3938" y="0"/>
                  </a:moveTo>
                  <a:cubicBezTo>
                    <a:pt x="2906" y="0"/>
                    <a:pt x="1893" y="467"/>
                    <a:pt x="1226" y="1349"/>
                  </a:cubicBezTo>
                  <a:lnTo>
                    <a:pt x="6965" y="4968"/>
                  </a:lnTo>
                  <a:cubicBezTo>
                    <a:pt x="7775" y="3396"/>
                    <a:pt x="7251" y="1468"/>
                    <a:pt x="5763" y="527"/>
                  </a:cubicBezTo>
                  <a:cubicBezTo>
                    <a:pt x="5196" y="172"/>
                    <a:pt x="4563" y="0"/>
                    <a:pt x="3938" y="0"/>
                  </a:cubicBezTo>
                  <a:close/>
                  <a:moveTo>
                    <a:pt x="822" y="1992"/>
                  </a:moveTo>
                  <a:lnTo>
                    <a:pt x="822" y="1992"/>
                  </a:lnTo>
                  <a:cubicBezTo>
                    <a:pt x="0" y="3563"/>
                    <a:pt x="524" y="5492"/>
                    <a:pt x="2024" y="6444"/>
                  </a:cubicBezTo>
                  <a:cubicBezTo>
                    <a:pt x="2588" y="6798"/>
                    <a:pt x="3218" y="6968"/>
                    <a:pt x="3841" y="6968"/>
                  </a:cubicBezTo>
                  <a:cubicBezTo>
                    <a:pt x="4875" y="6968"/>
                    <a:pt x="5892" y="6500"/>
                    <a:pt x="6560" y="5623"/>
                  </a:cubicBezTo>
                  <a:lnTo>
                    <a:pt x="822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287775" y="2609075"/>
              <a:ext cx="152125" cy="140950"/>
            </a:xfrm>
            <a:custGeom>
              <a:avLst/>
              <a:gdLst/>
              <a:ahLst/>
              <a:cxnLst/>
              <a:rect l="l" t="t" r="r" b="b"/>
              <a:pathLst>
                <a:path w="6085" h="5638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0" y="2275"/>
                    <a:pt x="0" y="3585"/>
                    <a:pt x="655" y="4549"/>
                  </a:cubicBezTo>
                  <a:lnTo>
                    <a:pt x="762" y="4716"/>
                  </a:lnTo>
                  <a:cubicBezTo>
                    <a:pt x="1169" y="5314"/>
                    <a:pt x="1827" y="5637"/>
                    <a:pt x="2499" y="5637"/>
                  </a:cubicBezTo>
                  <a:cubicBezTo>
                    <a:pt x="2910" y="5637"/>
                    <a:pt x="3325" y="5516"/>
                    <a:pt x="3691" y="5263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390775" y="255055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9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4"/>
                    <a:pt x="5429" y="1080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243425" y="2899825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26" y="1"/>
                  </a:moveTo>
                  <a:cubicBezTo>
                    <a:pt x="4833" y="1"/>
                    <a:pt x="4677" y="137"/>
                    <a:pt x="4644" y="325"/>
                  </a:cubicBezTo>
                  <a:lnTo>
                    <a:pt x="4191" y="3813"/>
                  </a:lnTo>
                  <a:lnTo>
                    <a:pt x="715" y="3349"/>
                  </a:lnTo>
                  <a:cubicBezTo>
                    <a:pt x="699" y="3347"/>
                    <a:pt x="684" y="3346"/>
                    <a:pt x="668" y="3346"/>
                  </a:cubicBezTo>
                  <a:cubicBezTo>
                    <a:pt x="475" y="3346"/>
                    <a:pt x="319" y="3483"/>
                    <a:pt x="286" y="3670"/>
                  </a:cubicBezTo>
                  <a:lnTo>
                    <a:pt x="36" y="5635"/>
                  </a:lnTo>
                  <a:cubicBezTo>
                    <a:pt x="0" y="5849"/>
                    <a:pt x="143" y="6028"/>
                    <a:pt x="346" y="6063"/>
                  </a:cubicBezTo>
                  <a:lnTo>
                    <a:pt x="3822" y="6516"/>
                  </a:lnTo>
                  <a:lnTo>
                    <a:pt x="3370" y="10004"/>
                  </a:lnTo>
                  <a:cubicBezTo>
                    <a:pt x="3334" y="10207"/>
                    <a:pt x="3489" y="10385"/>
                    <a:pt x="3691" y="10421"/>
                  </a:cubicBezTo>
                  <a:lnTo>
                    <a:pt x="5668" y="10671"/>
                  </a:lnTo>
                  <a:cubicBezTo>
                    <a:pt x="5689" y="10675"/>
                    <a:pt x="5709" y="10677"/>
                    <a:pt x="5730" y="10677"/>
                  </a:cubicBezTo>
                  <a:cubicBezTo>
                    <a:pt x="5906" y="10677"/>
                    <a:pt x="6052" y="10543"/>
                    <a:pt x="6085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8" y="7339"/>
                    <a:pt x="10043" y="7340"/>
                    <a:pt x="10058" y="7340"/>
                  </a:cubicBezTo>
                  <a:cubicBezTo>
                    <a:pt x="10243" y="7340"/>
                    <a:pt x="10409" y="7204"/>
                    <a:pt x="10442" y="7016"/>
                  </a:cubicBezTo>
                  <a:lnTo>
                    <a:pt x="10692" y="5039"/>
                  </a:lnTo>
                  <a:cubicBezTo>
                    <a:pt x="10728" y="4837"/>
                    <a:pt x="10585" y="4647"/>
                    <a:pt x="10371" y="4623"/>
                  </a:cubicBezTo>
                  <a:lnTo>
                    <a:pt x="6894" y="4158"/>
                  </a:lnTo>
                  <a:lnTo>
                    <a:pt x="7358" y="682"/>
                  </a:lnTo>
                  <a:cubicBezTo>
                    <a:pt x="7382" y="479"/>
                    <a:pt x="7239" y="289"/>
                    <a:pt x="7037" y="265"/>
                  </a:cubicBezTo>
                  <a:lnTo>
                    <a:pt x="5072" y="3"/>
                  </a:lnTo>
                  <a:cubicBezTo>
                    <a:pt x="5057" y="1"/>
                    <a:pt x="5041" y="1"/>
                    <a:pt x="502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900225" y="3304550"/>
              <a:ext cx="271200" cy="337750"/>
            </a:xfrm>
            <a:custGeom>
              <a:avLst/>
              <a:gdLst/>
              <a:ahLst/>
              <a:cxnLst/>
              <a:rect l="l" t="t" r="r" b="b"/>
              <a:pathLst>
                <a:path w="10848" h="13510" extrusionOk="0">
                  <a:moveTo>
                    <a:pt x="4159" y="412"/>
                  </a:moveTo>
                  <a:cubicBezTo>
                    <a:pt x="4446" y="412"/>
                    <a:pt x="4730" y="585"/>
                    <a:pt x="4787" y="971"/>
                  </a:cubicBezTo>
                  <a:cubicBezTo>
                    <a:pt x="4811" y="1173"/>
                    <a:pt x="4763" y="1364"/>
                    <a:pt x="4632" y="1519"/>
                  </a:cubicBezTo>
                  <a:lnTo>
                    <a:pt x="3846" y="1662"/>
                  </a:lnTo>
                  <a:cubicBezTo>
                    <a:pt x="3668" y="1566"/>
                    <a:pt x="3549" y="1400"/>
                    <a:pt x="3513" y="1209"/>
                  </a:cubicBezTo>
                  <a:cubicBezTo>
                    <a:pt x="3398" y="709"/>
                    <a:pt x="3782" y="412"/>
                    <a:pt x="4159" y="412"/>
                  </a:cubicBezTo>
                  <a:close/>
                  <a:moveTo>
                    <a:pt x="7873" y="2722"/>
                  </a:moveTo>
                  <a:cubicBezTo>
                    <a:pt x="8128" y="2722"/>
                    <a:pt x="8353" y="2901"/>
                    <a:pt x="8394" y="3162"/>
                  </a:cubicBezTo>
                  <a:lnTo>
                    <a:pt x="9787" y="10746"/>
                  </a:lnTo>
                  <a:cubicBezTo>
                    <a:pt x="9835" y="11044"/>
                    <a:pt x="9645" y="11329"/>
                    <a:pt x="9335" y="11377"/>
                  </a:cubicBezTo>
                  <a:lnTo>
                    <a:pt x="3072" y="12520"/>
                  </a:lnTo>
                  <a:cubicBezTo>
                    <a:pt x="3042" y="12525"/>
                    <a:pt x="3011" y="12527"/>
                    <a:pt x="2981" y="12527"/>
                  </a:cubicBezTo>
                  <a:cubicBezTo>
                    <a:pt x="2719" y="12527"/>
                    <a:pt x="2484" y="12345"/>
                    <a:pt x="2441" y="12068"/>
                  </a:cubicBezTo>
                  <a:lnTo>
                    <a:pt x="1060" y="4507"/>
                  </a:lnTo>
                  <a:cubicBezTo>
                    <a:pt x="1001" y="4210"/>
                    <a:pt x="1203" y="3924"/>
                    <a:pt x="1501" y="3864"/>
                  </a:cubicBezTo>
                  <a:lnTo>
                    <a:pt x="2251" y="3733"/>
                  </a:lnTo>
                  <a:cubicBezTo>
                    <a:pt x="2282" y="3942"/>
                    <a:pt x="2460" y="4087"/>
                    <a:pt x="2665" y="4087"/>
                  </a:cubicBezTo>
                  <a:cubicBezTo>
                    <a:pt x="2693" y="4087"/>
                    <a:pt x="2722" y="4084"/>
                    <a:pt x="2751" y="4079"/>
                  </a:cubicBezTo>
                  <a:lnTo>
                    <a:pt x="6668" y="3376"/>
                  </a:lnTo>
                  <a:cubicBezTo>
                    <a:pt x="6906" y="3328"/>
                    <a:pt x="7061" y="3102"/>
                    <a:pt x="7013" y="2864"/>
                  </a:cubicBezTo>
                  <a:lnTo>
                    <a:pt x="7763" y="2733"/>
                  </a:lnTo>
                  <a:cubicBezTo>
                    <a:pt x="7800" y="2726"/>
                    <a:pt x="7837" y="2722"/>
                    <a:pt x="7873" y="2722"/>
                  </a:cubicBezTo>
                  <a:close/>
                  <a:moveTo>
                    <a:pt x="4146" y="1"/>
                  </a:moveTo>
                  <a:cubicBezTo>
                    <a:pt x="4083" y="1"/>
                    <a:pt x="4018" y="7"/>
                    <a:pt x="3953" y="19"/>
                  </a:cubicBezTo>
                  <a:cubicBezTo>
                    <a:pt x="3358" y="126"/>
                    <a:pt x="2965" y="697"/>
                    <a:pt x="3084" y="1281"/>
                  </a:cubicBezTo>
                  <a:cubicBezTo>
                    <a:pt x="3108" y="1459"/>
                    <a:pt x="3179" y="1626"/>
                    <a:pt x="3287" y="1757"/>
                  </a:cubicBezTo>
                  <a:lnTo>
                    <a:pt x="2513" y="1912"/>
                  </a:lnTo>
                  <a:cubicBezTo>
                    <a:pt x="2203" y="1971"/>
                    <a:pt x="1989" y="2281"/>
                    <a:pt x="2048" y="2590"/>
                  </a:cubicBezTo>
                  <a:lnTo>
                    <a:pt x="2096" y="2876"/>
                  </a:lnTo>
                  <a:lnTo>
                    <a:pt x="810" y="3102"/>
                  </a:lnTo>
                  <a:cubicBezTo>
                    <a:pt x="322" y="3197"/>
                    <a:pt x="1" y="3662"/>
                    <a:pt x="96" y="4150"/>
                  </a:cubicBezTo>
                  <a:lnTo>
                    <a:pt x="1667" y="12770"/>
                  </a:lnTo>
                  <a:cubicBezTo>
                    <a:pt x="1742" y="13206"/>
                    <a:pt x="2121" y="13510"/>
                    <a:pt x="2549" y="13510"/>
                  </a:cubicBezTo>
                  <a:cubicBezTo>
                    <a:pt x="2600" y="13510"/>
                    <a:pt x="2651" y="13505"/>
                    <a:pt x="2703" y="13496"/>
                  </a:cubicBezTo>
                  <a:lnTo>
                    <a:pt x="10037" y="12151"/>
                  </a:lnTo>
                  <a:cubicBezTo>
                    <a:pt x="10526" y="12068"/>
                    <a:pt x="10847" y="11591"/>
                    <a:pt x="10764" y="11115"/>
                  </a:cubicBezTo>
                  <a:lnTo>
                    <a:pt x="9180" y="2483"/>
                  </a:lnTo>
                  <a:cubicBezTo>
                    <a:pt x="9106" y="2047"/>
                    <a:pt x="8727" y="1744"/>
                    <a:pt x="8299" y="1744"/>
                  </a:cubicBezTo>
                  <a:cubicBezTo>
                    <a:pt x="8248" y="1744"/>
                    <a:pt x="8196" y="1748"/>
                    <a:pt x="8144" y="1757"/>
                  </a:cubicBezTo>
                  <a:lnTo>
                    <a:pt x="6859" y="1995"/>
                  </a:lnTo>
                  <a:lnTo>
                    <a:pt x="6811" y="1721"/>
                  </a:lnTo>
                  <a:cubicBezTo>
                    <a:pt x="6758" y="1436"/>
                    <a:pt x="6518" y="1235"/>
                    <a:pt x="6240" y="1235"/>
                  </a:cubicBezTo>
                  <a:cubicBezTo>
                    <a:pt x="6204" y="1235"/>
                    <a:pt x="6168" y="1238"/>
                    <a:pt x="6132" y="1245"/>
                  </a:cubicBezTo>
                  <a:lnTo>
                    <a:pt x="5180" y="1412"/>
                  </a:lnTo>
                  <a:cubicBezTo>
                    <a:pt x="5239" y="1245"/>
                    <a:pt x="5251" y="1066"/>
                    <a:pt x="5215" y="900"/>
                  </a:cubicBezTo>
                  <a:cubicBezTo>
                    <a:pt x="5120" y="370"/>
                    <a:pt x="4658" y="1"/>
                    <a:pt x="4146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948450" y="3425775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5" y="1"/>
                  </a:moveTo>
                  <a:cubicBezTo>
                    <a:pt x="967" y="1"/>
                    <a:pt x="918" y="6"/>
                    <a:pt x="869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10" y="1505"/>
                    <a:pt x="860" y="1549"/>
                    <a:pt x="1007" y="1549"/>
                  </a:cubicBezTo>
                  <a:cubicBezTo>
                    <a:pt x="1453" y="1549"/>
                    <a:pt x="1861" y="1146"/>
                    <a:pt x="1762" y="634"/>
                  </a:cubicBezTo>
                  <a:cubicBezTo>
                    <a:pt x="1699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001250" y="3414500"/>
              <a:ext cx="96250" cy="33725"/>
            </a:xfrm>
            <a:custGeom>
              <a:avLst/>
              <a:gdLst/>
              <a:ahLst/>
              <a:cxnLst/>
              <a:rect l="l" t="t" r="r" b="b"/>
              <a:pathLst>
                <a:path w="3850" h="1349" extrusionOk="0">
                  <a:moveTo>
                    <a:pt x="3253" y="1"/>
                  </a:moveTo>
                  <a:cubicBezTo>
                    <a:pt x="3217" y="1"/>
                    <a:pt x="3179" y="5"/>
                    <a:pt x="3139" y="14"/>
                  </a:cubicBezTo>
                  <a:lnTo>
                    <a:pt x="3151" y="2"/>
                  </a:lnTo>
                  <a:lnTo>
                    <a:pt x="555" y="478"/>
                  </a:lnTo>
                  <a:cubicBezTo>
                    <a:pt x="1" y="567"/>
                    <a:pt x="108" y="1349"/>
                    <a:pt x="597" y="1349"/>
                  </a:cubicBezTo>
                  <a:cubicBezTo>
                    <a:pt x="633" y="1349"/>
                    <a:pt x="670" y="1344"/>
                    <a:pt x="710" y="1336"/>
                  </a:cubicBezTo>
                  <a:lnTo>
                    <a:pt x="3294" y="871"/>
                  </a:lnTo>
                  <a:cubicBezTo>
                    <a:pt x="3849" y="793"/>
                    <a:pt x="3752" y="1"/>
                    <a:pt x="325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958275" y="3479650"/>
              <a:ext cx="46600" cy="38725"/>
            </a:xfrm>
            <a:custGeom>
              <a:avLst/>
              <a:gdLst/>
              <a:ahLst/>
              <a:cxnLst/>
              <a:rect l="l" t="t" r="r" b="b"/>
              <a:pathLst>
                <a:path w="1864" h="1549" extrusionOk="0">
                  <a:moveTo>
                    <a:pt x="1027" y="1"/>
                  </a:moveTo>
                  <a:cubicBezTo>
                    <a:pt x="979" y="1"/>
                    <a:pt x="930" y="6"/>
                    <a:pt x="881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10" y="1505"/>
                    <a:pt x="860" y="1549"/>
                    <a:pt x="1007" y="1549"/>
                  </a:cubicBezTo>
                  <a:cubicBezTo>
                    <a:pt x="1454" y="1549"/>
                    <a:pt x="1864" y="1146"/>
                    <a:pt x="1774" y="635"/>
                  </a:cubicBezTo>
                  <a:cubicBezTo>
                    <a:pt x="1701" y="267"/>
                    <a:pt x="1386" y="1"/>
                    <a:pt x="102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012150" y="346835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3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0" y="467"/>
                  </a:lnTo>
                  <a:cubicBezTo>
                    <a:pt x="0" y="619"/>
                    <a:pt x="125" y="1350"/>
                    <a:pt x="631" y="1350"/>
                  </a:cubicBezTo>
                  <a:cubicBezTo>
                    <a:pt x="643" y="1350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968675" y="3537175"/>
              <a:ext cx="46625" cy="38650"/>
            </a:xfrm>
            <a:custGeom>
              <a:avLst/>
              <a:gdLst/>
              <a:ahLst/>
              <a:cxnLst/>
              <a:rect l="l" t="t" r="r" b="b"/>
              <a:pathLst>
                <a:path w="1865" h="1546" extrusionOk="0">
                  <a:moveTo>
                    <a:pt x="1014" y="1"/>
                  </a:moveTo>
                  <a:cubicBezTo>
                    <a:pt x="971" y="1"/>
                    <a:pt x="926" y="5"/>
                    <a:pt x="882" y="12"/>
                  </a:cubicBezTo>
                  <a:cubicBezTo>
                    <a:pt x="191" y="131"/>
                    <a:pt x="1" y="1012"/>
                    <a:pt x="572" y="1405"/>
                  </a:cubicBezTo>
                  <a:cubicBezTo>
                    <a:pt x="711" y="1502"/>
                    <a:pt x="862" y="1546"/>
                    <a:pt x="1008" y="1546"/>
                  </a:cubicBezTo>
                  <a:cubicBezTo>
                    <a:pt x="1455" y="1546"/>
                    <a:pt x="1865" y="1145"/>
                    <a:pt x="1775" y="643"/>
                  </a:cubicBezTo>
                  <a:cubicBezTo>
                    <a:pt x="1701" y="260"/>
                    <a:pt x="1379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022375" y="3525850"/>
              <a:ext cx="94400" cy="33725"/>
            </a:xfrm>
            <a:custGeom>
              <a:avLst/>
              <a:gdLst/>
              <a:ahLst/>
              <a:cxnLst/>
              <a:rect l="l" t="t" r="r" b="b"/>
              <a:pathLst>
                <a:path w="3776" h="1349" extrusionOk="0">
                  <a:moveTo>
                    <a:pt x="3116" y="1"/>
                  </a:moveTo>
                  <a:lnTo>
                    <a:pt x="520" y="477"/>
                  </a:lnTo>
                  <a:cubicBezTo>
                    <a:pt x="0" y="616"/>
                    <a:pt x="119" y="1348"/>
                    <a:pt x="627" y="1348"/>
                  </a:cubicBezTo>
                  <a:cubicBezTo>
                    <a:pt x="642" y="1348"/>
                    <a:pt x="658" y="1348"/>
                    <a:pt x="675" y="1346"/>
                  </a:cubicBezTo>
                  <a:lnTo>
                    <a:pt x="3270" y="882"/>
                  </a:lnTo>
                  <a:cubicBezTo>
                    <a:pt x="3775" y="744"/>
                    <a:pt x="3661" y="10"/>
                    <a:pt x="3172" y="10"/>
                  </a:cubicBezTo>
                  <a:cubicBezTo>
                    <a:pt x="3154" y="10"/>
                    <a:pt x="3135" y="11"/>
                    <a:pt x="3116" y="13"/>
                  </a:cubicBezTo>
                  <a:lnTo>
                    <a:pt x="3116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925225" y="3776475"/>
              <a:ext cx="193200" cy="173675"/>
            </a:xfrm>
            <a:custGeom>
              <a:avLst/>
              <a:gdLst/>
              <a:ahLst/>
              <a:cxnLst/>
              <a:rect l="l" t="t" r="r" b="b"/>
              <a:pathLst>
                <a:path w="7728" h="6947" extrusionOk="0">
                  <a:moveTo>
                    <a:pt x="3899" y="1"/>
                  </a:moveTo>
                  <a:cubicBezTo>
                    <a:pt x="2864" y="1"/>
                    <a:pt x="1848" y="470"/>
                    <a:pt x="1179" y="1346"/>
                  </a:cubicBezTo>
                  <a:lnTo>
                    <a:pt x="6918" y="4978"/>
                  </a:lnTo>
                  <a:cubicBezTo>
                    <a:pt x="7728" y="3406"/>
                    <a:pt x="7204" y="1477"/>
                    <a:pt x="5716" y="525"/>
                  </a:cubicBezTo>
                  <a:cubicBezTo>
                    <a:pt x="5152" y="171"/>
                    <a:pt x="4522" y="1"/>
                    <a:pt x="3899" y="1"/>
                  </a:cubicBezTo>
                  <a:close/>
                  <a:moveTo>
                    <a:pt x="775" y="1989"/>
                  </a:moveTo>
                  <a:cubicBezTo>
                    <a:pt x="1" y="3561"/>
                    <a:pt x="489" y="5478"/>
                    <a:pt x="1953" y="6418"/>
                  </a:cubicBezTo>
                  <a:cubicBezTo>
                    <a:pt x="2522" y="6775"/>
                    <a:pt x="3159" y="6947"/>
                    <a:pt x="3790" y="6947"/>
                  </a:cubicBezTo>
                  <a:cubicBezTo>
                    <a:pt x="4823" y="6947"/>
                    <a:pt x="5841" y="6486"/>
                    <a:pt x="6513" y="5621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287775" y="3402925"/>
              <a:ext cx="152125" cy="141325"/>
            </a:xfrm>
            <a:custGeom>
              <a:avLst/>
              <a:gdLst/>
              <a:ahLst/>
              <a:cxnLst/>
              <a:rect l="l" t="t" r="r" b="b"/>
              <a:pathLst>
                <a:path w="6085" h="5653" extrusionOk="0">
                  <a:moveTo>
                    <a:pt x="3608" y="1"/>
                  </a:moveTo>
                  <a:lnTo>
                    <a:pt x="1215" y="1632"/>
                  </a:lnTo>
                  <a:cubicBezTo>
                    <a:pt x="250" y="2287"/>
                    <a:pt x="0" y="3596"/>
                    <a:pt x="655" y="4561"/>
                  </a:cubicBezTo>
                  <a:lnTo>
                    <a:pt x="762" y="4727"/>
                  </a:lnTo>
                  <a:cubicBezTo>
                    <a:pt x="1171" y="5328"/>
                    <a:pt x="1833" y="5652"/>
                    <a:pt x="2508" y="5652"/>
                  </a:cubicBezTo>
                  <a:cubicBezTo>
                    <a:pt x="2916" y="5652"/>
                    <a:pt x="3328" y="5534"/>
                    <a:pt x="3691" y="5287"/>
                  </a:cubicBezTo>
                  <a:lnTo>
                    <a:pt x="6085" y="3656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390775" y="33447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8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22" y="3354"/>
                    <a:pt x="6072" y="2044"/>
                    <a:pt x="5429" y="1091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243425" y="369420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07" y="0"/>
                  </a:moveTo>
                  <a:cubicBezTo>
                    <a:pt x="4823" y="0"/>
                    <a:pt x="4676" y="134"/>
                    <a:pt x="4644" y="315"/>
                  </a:cubicBezTo>
                  <a:lnTo>
                    <a:pt x="4191" y="3804"/>
                  </a:lnTo>
                  <a:lnTo>
                    <a:pt x="715" y="3340"/>
                  </a:lnTo>
                  <a:cubicBezTo>
                    <a:pt x="699" y="3338"/>
                    <a:pt x="684" y="3337"/>
                    <a:pt x="668" y="3337"/>
                  </a:cubicBezTo>
                  <a:cubicBezTo>
                    <a:pt x="475" y="3337"/>
                    <a:pt x="319" y="3473"/>
                    <a:pt x="286" y="3661"/>
                  </a:cubicBezTo>
                  <a:lnTo>
                    <a:pt x="36" y="5638"/>
                  </a:lnTo>
                  <a:cubicBezTo>
                    <a:pt x="0" y="5840"/>
                    <a:pt x="143" y="6019"/>
                    <a:pt x="346" y="6054"/>
                  </a:cubicBezTo>
                  <a:lnTo>
                    <a:pt x="3822" y="6519"/>
                  </a:lnTo>
                  <a:lnTo>
                    <a:pt x="3370" y="9995"/>
                  </a:lnTo>
                  <a:cubicBezTo>
                    <a:pt x="3334" y="10198"/>
                    <a:pt x="3489" y="10388"/>
                    <a:pt x="3691" y="10412"/>
                  </a:cubicBezTo>
                  <a:lnTo>
                    <a:pt x="5668" y="10674"/>
                  </a:lnTo>
                  <a:cubicBezTo>
                    <a:pt x="5683" y="10676"/>
                    <a:pt x="5697" y="10676"/>
                    <a:pt x="5712" y="10676"/>
                  </a:cubicBezTo>
                  <a:cubicBezTo>
                    <a:pt x="5896" y="10676"/>
                    <a:pt x="6051" y="10540"/>
                    <a:pt x="6085" y="10352"/>
                  </a:cubicBezTo>
                  <a:lnTo>
                    <a:pt x="6537" y="6864"/>
                  </a:lnTo>
                  <a:lnTo>
                    <a:pt x="10025" y="7328"/>
                  </a:lnTo>
                  <a:cubicBezTo>
                    <a:pt x="10040" y="7330"/>
                    <a:pt x="10055" y="7331"/>
                    <a:pt x="10069" y="7331"/>
                  </a:cubicBezTo>
                  <a:cubicBezTo>
                    <a:pt x="10253" y="7331"/>
                    <a:pt x="10409" y="7194"/>
                    <a:pt x="10442" y="7007"/>
                  </a:cubicBezTo>
                  <a:lnTo>
                    <a:pt x="10704" y="5030"/>
                  </a:lnTo>
                  <a:cubicBezTo>
                    <a:pt x="10728" y="4828"/>
                    <a:pt x="10585" y="4637"/>
                    <a:pt x="10383" y="4614"/>
                  </a:cubicBezTo>
                  <a:lnTo>
                    <a:pt x="6894" y="4161"/>
                  </a:lnTo>
                  <a:lnTo>
                    <a:pt x="7358" y="673"/>
                  </a:lnTo>
                  <a:cubicBezTo>
                    <a:pt x="7382" y="470"/>
                    <a:pt x="7239" y="280"/>
                    <a:pt x="7037" y="256"/>
                  </a:cubicBezTo>
                  <a:lnTo>
                    <a:pt x="5072" y="6"/>
                  </a:lnTo>
                  <a:cubicBezTo>
                    <a:pt x="5050" y="2"/>
                    <a:pt x="5028" y="0"/>
                    <a:pt x="500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900525" y="4098700"/>
              <a:ext cx="270900" cy="337450"/>
            </a:xfrm>
            <a:custGeom>
              <a:avLst/>
              <a:gdLst/>
              <a:ahLst/>
              <a:cxnLst/>
              <a:rect l="l" t="t" r="r" b="b"/>
              <a:pathLst>
                <a:path w="10836" h="13498" extrusionOk="0">
                  <a:moveTo>
                    <a:pt x="4147" y="412"/>
                  </a:moveTo>
                  <a:cubicBezTo>
                    <a:pt x="4434" y="412"/>
                    <a:pt x="4718" y="585"/>
                    <a:pt x="4775" y="971"/>
                  </a:cubicBezTo>
                  <a:cubicBezTo>
                    <a:pt x="4799" y="1161"/>
                    <a:pt x="4751" y="1364"/>
                    <a:pt x="4620" y="1519"/>
                  </a:cubicBezTo>
                  <a:lnTo>
                    <a:pt x="3834" y="1661"/>
                  </a:lnTo>
                  <a:cubicBezTo>
                    <a:pt x="3656" y="1566"/>
                    <a:pt x="3537" y="1411"/>
                    <a:pt x="3501" y="1221"/>
                  </a:cubicBezTo>
                  <a:lnTo>
                    <a:pt x="3501" y="1209"/>
                  </a:lnTo>
                  <a:cubicBezTo>
                    <a:pt x="3386" y="709"/>
                    <a:pt x="3770" y="412"/>
                    <a:pt x="4147" y="412"/>
                  </a:cubicBezTo>
                  <a:close/>
                  <a:moveTo>
                    <a:pt x="7856" y="2723"/>
                  </a:moveTo>
                  <a:cubicBezTo>
                    <a:pt x="8113" y="2723"/>
                    <a:pt x="8340" y="2911"/>
                    <a:pt x="8382" y="3173"/>
                  </a:cubicBezTo>
                  <a:lnTo>
                    <a:pt x="9775" y="10734"/>
                  </a:lnTo>
                  <a:cubicBezTo>
                    <a:pt x="9823" y="11043"/>
                    <a:pt x="9633" y="11329"/>
                    <a:pt x="9323" y="11377"/>
                  </a:cubicBezTo>
                  <a:lnTo>
                    <a:pt x="3060" y="12520"/>
                  </a:lnTo>
                  <a:cubicBezTo>
                    <a:pt x="3030" y="12525"/>
                    <a:pt x="2999" y="12527"/>
                    <a:pt x="2969" y="12527"/>
                  </a:cubicBezTo>
                  <a:cubicBezTo>
                    <a:pt x="2706" y="12527"/>
                    <a:pt x="2472" y="12346"/>
                    <a:pt x="2429" y="12079"/>
                  </a:cubicBezTo>
                  <a:lnTo>
                    <a:pt x="1048" y="4507"/>
                  </a:lnTo>
                  <a:cubicBezTo>
                    <a:pt x="989" y="4209"/>
                    <a:pt x="1191" y="3924"/>
                    <a:pt x="1489" y="3876"/>
                  </a:cubicBezTo>
                  <a:lnTo>
                    <a:pt x="2239" y="3745"/>
                  </a:lnTo>
                  <a:cubicBezTo>
                    <a:pt x="2270" y="3945"/>
                    <a:pt x="2451" y="4098"/>
                    <a:pt x="2657" y="4098"/>
                  </a:cubicBezTo>
                  <a:cubicBezTo>
                    <a:pt x="2684" y="4098"/>
                    <a:pt x="2711" y="4096"/>
                    <a:pt x="2739" y="4090"/>
                  </a:cubicBezTo>
                  <a:lnTo>
                    <a:pt x="6656" y="3376"/>
                  </a:lnTo>
                  <a:cubicBezTo>
                    <a:pt x="6894" y="3328"/>
                    <a:pt x="7049" y="3102"/>
                    <a:pt x="7001" y="2864"/>
                  </a:cubicBezTo>
                  <a:lnTo>
                    <a:pt x="7751" y="2733"/>
                  </a:lnTo>
                  <a:cubicBezTo>
                    <a:pt x="7787" y="2726"/>
                    <a:pt x="7822" y="2723"/>
                    <a:pt x="7856" y="2723"/>
                  </a:cubicBezTo>
                  <a:close/>
                  <a:moveTo>
                    <a:pt x="4135" y="1"/>
                  </a:moveTo>
                  <a:cubicBezTo>
                    <a:pt x="4071" y="1"/>
                    <a:pt x="4006" y="6"/>
                    <a:pt x="3941" y="18"/>
                  </a:cubicBezTo>
                  <a:cubicBezTo>
                    <a:pt x="3346" y="125"/>
                    <a:pt x="2953" y="697"/>
                    <a:pt x="3072" y="1280"/>
                  </a:cubicBezTo>
                  <a:cubicBezTo>
                    <a:pt x="3096" y="1459"/>
                    <a:pt x="3167" y="1614"/>
                    <a:pt x="3275" y="1757"/>
                  </a:cubicBezTo>
                  <a:lnTo>
                    <a:pt x="2501" y="1900"/>
                  </a:lnTo>
                  <a:cubicBezTo>
                    <a:pt x="2191" y="1959"/>
                    <a:pt x="1977" y="2269"/>
                    <a:pt x="2036" y="2578"/>
                  </a:cubicBezTo>
                  <a:lnTo>
                    <a:pt x="2084" y="2864"/>
                  </a:lnTo>
                  <a:lnTo>
                    <a:pt x="798" y="3102"/>
                  </a:lnTo>
                  <a:cubicBezTo>
                    <a:pt x="310" y="3185"/>
                    <a:pt x="0" y="3650"/>
                    <a:pt x="84" y="4138"/>
                  </a:cubicBezTo>
                  <a:lnTo>
                    <a:pt x="1655" y="12770"/>
                  </a:lnTo>
                  <a:cubicBezTo>
                    <a:pt x="1740" y="13195"/>
                    <a:pt x="2111" y="13497"/>
                    <a:pt x="2537" y="13497"/>
                  </a:cubicBezTo>
                  <a:cubicBezTo>
                    <a:pt x="2588" y="13497"/>
                    <a:pt x="2639" y="13493"/>
                    <a:pt x="2691" y="13484"/>
                  </a:cubicBezTo>
                  <a:lnTo>
                    <a:pt x="10025" y="12139"/>
                  </a:lnTo>
                  <a:cubicBezTo>
                    <a:pt x="10514" y="12056"/>
                    <a:pt x="10835" y="11579"/>
                    <a:pt x="10752" y="11103"/>
                  </a:cubicBezTo>
                  <a:lnTo>
                    <a:pt x="9168" y="2471"/>
                  </a:lnTo>
                  <a:cubicBezTo>
                    <a:pt x="9095" y="2041"/>
                    <a:pt x="8725" y="1740"/>
                    <a:pt x="8304" y="1740"/>
                  </a:cubicBezTo>
                  <a:cubicBezTo>
                    <a:pt x="8248" y="1740"/>
                    <a:pt x="8190" y="1745"/>
                    <a:pt x="8132" y="1757"/>
                  </a:cubicBezTo>
                  <a:lnTo>
                    <a:pt x="6847" y="1995"/>
                  </a:lnTo>
                  <a:lnTo>
                    <a:pt x="6799" y="1709"/>
                  </a:lnTo>
                  <a:cubicBezTo>
                    <a:pt x="6745" y="1428"/>
                    <a:pt x="6495" y="1226"/>
                    <a:pt x="6210" y="1226"/>
                  </a:cubicBezTo>
                  <a:cubicBezTo>
                    <a:pt x="6180" y="1226"/>
                    <a:pt x="6150" y="1228"/>
                    <a:pt x="6120" y="1233"/>
                  </a:cubicBezTo>
                  <a:lnTo>
                    <a:pt x="5168" y="1411"/>
                  </a:lnTo>
                  <a:cubicBezTo>
                    <a:pt x="5227" y="1245"/>
                    <a:pt x="5239" y="1066"/>
                    <a:pt x="5203" y="887"/>
                  </a:cubicBezTo>
                  <a:cubicBezTo>
                    <a:pt x="5108" y="369"/>
                    <a:pt x="4646" y="1"/>
                    <a:pt x="413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948450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69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3" y="1545"/>
                    <a:pt x="1861" y="1142"/>
                    <a:pt x="1762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001675" y="4208750"/>
              <a:ext cx="95375" cy="33525"/>
            </a:xfrm>
            <a:custGeom>
              <a:avLst/>
              <a:gdLst/>
              <a:ahLst/>
              <a:cxnLst/>
              <a:rect l="l" t="t" r="r" b="b"/>
              <a:pathLst>
                <a:path w="3815" h="1341" extrusionOk="0">
                  <a:moveTo>
                    <a:pt x="3218" y="0"/>
                  </a:moveTo>
                  <a:cubicBezTo>
                    <a:pt x="3188" y="0"/>
                    <a:pt x="3155" y="3"/>
                    <a:pt x="3122" y="10"/>
                  </a:cubicBezTo>
                  <a:lnTo>
                    <a:pt x="3134" y="10"/>
                  </a:lnTo>
                  <a:lnTo>
                    <a:pt x="538" y="474"/>
                  </a:lnTo>
                  <a:cubicBezTo>
                    <a:pt x="0" y="575"/>
                    <a:pt x="106" y="1341"/>
                    <a:pt x="597" y="1341"/>
                  </a:cubicBezTo>
                  <a:cubicBezTo>
                    <a:pt x="628" y="1341"/>
                    <a:pt x="660" y="1338"/>
                    <a:pt x="693" y="1331"/>
                  </a:cubicBezTo>
                  <a:lnTo>
                    <a:pt x="3277" y="867"/>
                  </a:lnTo>
                  <a:cubicBezTo>
                    <a:pt x="3815" y="766"/>
                    <a:pt x="3709" y="0"/>
                    <a:pt x="321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958275" y="42738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4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6"/>
                    <a:pt x="1007" y="1546"/>
                  </a:cubicBezTo>
                  <a:cubicBezTo>
                    <a:pt x="1454" y="1546"/>
                    <a:pt x="1864" y="1142"/>
                    <a:pt x="1774" y="631"/>
                  </a:cubicBezTo>
                  <a:cubicBezTo>
                    <a:pt x="1700" y="259"/>
                    <a:pt x="1378" y="1"/>
                    <a:pt x="101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012150" y="42625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3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0" y="467"/>
                  </a:lnTo>
                  <a:cubicBezTo>
                    <a:pt x="0" y="618"/>
                    <a:pt x="125" y="1349"/>
                    <a:pt x="631" y="1349"/>
                  </a:cubicBezTo>
                  <a:cubicBezTo>
                    <a:pt x="643" y="1349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968675" y="4331350"/>
              <a:ext cx="46625" cy="38925"/>
            </a:xfrm>
            <a:custGeom>
              <a:avLst/>
              <a:gdLst/>
              <a:ahLst/>
              <a:cxnLst/>
              <a:rect l="l" t="t" r="r" b="b"/>
              <a:pathLst>
                <a:path w="1865" h="1557" extrusionOk="0">
                  <a:moveTo>
                    <a:pt x="1010" y="0"/>
                  </a:moveTo>
                  <a:cubicBezTo>
                    <a:pt x="968" y="0"/>
                    <a:pt x="925" y="4"/>
                    <a:pt x="882" y="11"/>
                  </a:cubicBezTo>
                  <a:cubicBezTo>
                    <a:pt x="191" y="130"/>
                    <a:pt x="1" y="1011"/>
                    <a:pt x="572" y="1416"/>
                  </a:cubicBezTo>
                  <a:cubicBezTo>
                    <a:pt x="711" y="1513"/>
                    <a:pt x="861" y="1556"/>
                    <a:pt x="1008" y="1556"/>
                  </a:cubicBezTo>
                  <a:cubicBezTo>
                    <a:pt x="1455" y="1556"/>
                    <a:pt x="1865" y="1153"/>
                    <a:pt x="1775" y="642"/>
                  </a:cubicBezTo>
                  <a:cubicBezTo>
                    <a:pt x="1700" y="268"/>
                    <a:pt x="1377" y="0"/>
                    <a:pt x="101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022250" y="4319900"/>
              <a:ext cx="94725" cy="33875"/>
            </a:xfrm>
            <a:custGeom>
              <a:avLst/>
              <a:gdLst/>
              <a:ahLst/>
              <a:cxnLst/>
              <a:rect l="l" t="t" r="r" b="b"/>
              <a:pathLst>
                <a:path w="3789" h="1355" extrusionOk="0">
                  <a:moveTo>
                    <a:pt x="3177" y="0"/>
                  </a:moveTo>
                  <a:cubicBezTo>
                    <a:pt x="3155" y="0"/>
                    <a:pt x="3132" y="2"/>
                    <a:pt x="3109" y="5"/>
                  </a:cubicBezTo>
                  <a:lnTo>
                    <a:pt x="3121" y="5"/>
                  </a:lnTo>
                  <a:lnTo>
                    <a:pt x="525" y="481"/>
                  </a:lnTo>
                  <a:cubicBezTo>
                    <a:pt x="0" y="606"/>
                    <a:pt x="109" y="1355"/>
                    <a:pt x="611" y="1355"/>
                  </a:cubicBezTo>
                  <a:cubicBezTo>
                    <a:pt x="633" y="1355"/>
                    <a:pt x="656" y="1353"/>
                    <a:pt x="680" y="1350"/>
                  </a:cubicBezTo>
                  <a:lnTo>
                    <a:pt x="3275" y="886"/>
                  </a:lnTo>
                  <a:cubicBezTo>
                    <a:pt x="3789" y="749"/>
                    <a:pt x="3679" y="0"/>
                    <a:pt x="31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924050" y="4570700"/>
              <a:ext cx="194375" cy="174075"/>
            </a:xfrm>
            <a:custGeom>
              <a:avLst/>
              <a:gdLst/>
              <a:ahLst/>
              <a:cxnLst/>
              <a:rect l="l" t="t" r="r" b="b"/>
              <a:pathLst>
                <a:path w="7775" h="6963" extrusionOk="0">
                  <a:moveTo>
                    <a:pt x="3936" y="1"/>
                  </a:moveTo>
                  <a:cubicBezTo>
                    <a:pt x="2905" y="1"/>
                    <a:pt x="1893" y="469"/>
                    <a:pt x="1226" y="1343"/>
                  </a:cubicBezTo>
                  <a:lnTo>
                    <a:pt x="6965" y="4975"/>
                  </a:lnTo>
                  <a:cubicBezTo>
                    <a:pt x="7775" y="3403"/>
                    <a:pt x="7251" y="1474"/>
                    <a:pt x="5763" y="534"/>
                  </a:cubicBezTo>
                  <a:cubicBezTo>
                    <a:pt x="5196" y="174"/>
                    <a:pt x="4562" y="1"/>
                    <a:pt x="3936" y="1"/>
                  </a:cubicBezTo>
                  <a:close/>
                  <a:moveTo>
                    <a:pt x="822" y="1986"/>
                  </a:moveTo>
                  <a:lnTo>
                    <a:pt x="822" y="1986"/>
                  </a:lnTo>
                  <a:cubicBezTo>
                    <a:pt x="0" y="3558"/>
                    <a:pt x="524" y="5498"/>
                    <a:pt x="2024" y="6439"/>
                  </a:cubicBezTo>
                  <a:cubicBezTo>
                    <a:pt x="2588" y="6793"/>
                    <a:pt x="3218" y="6963"/>
                    <a:pt x="3841" y="6963"/>
                  </a:cubicBezTo>
                  <a:cubicBezTo>
                    <a:pt x="4875" y="6963"/>
                    <a:pt x="5892" y="6494"/>
                    <a:pt x="6560" y="5618"/>
                  </a:cubicBezTo>
                  <a:lnTo>
                    <a:pt x="822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287775" y="4197375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2"/>
                  </a:lnTo>
                  <a:cubicBezTo>
                    <a:pt x="250" y="2286"/>
                    <a:pt x="0" y="3596"/>
                    <a:pt x="655" y="4549"/>
                  </a:cubicBezTo>
                  <a:lnTo>
                    <a:pt x="762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2"/>
                    <a:pt x="3691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390775" y="4138825"/>
              <a:ext cx="151825" cy="141025"/>
            </a:xfrm>
            <a:custGeom>
              <a:avLst/>
              <a:gdLst/>
              <a:ahLst/>
              <a:cxnLst/>
              <a:rect l="l" t="t" r="r" b="b"/>
              <a:pathLst>
                <a:path w="6073" h="5641" extrusionOk="0">
                  <a:moveTo>
                    <a:pt x="3568" y="1"/>
                  </a:moveTo>
                  <a:cubicBezTo>
                    <a:pt x="3162" y="1"/>
                    <a:pt x="2752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5"/>
                    <a:pt x="5429" y="1092"/>
                  </a:cubicBezTo>
                  <a:lnTo>
                    <a:pt x="5310" y="926"/>
                  </a:lnTo>
                  <a:cubicBezTo>
                    <a:pt x="4902" y="325"/>
                    <a:pt x="4240" y="1"/>
                    <a:pt x="35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243425" y="4488350"/>
              <a:ext cx="268200" cy="266925"/>
            </a:xfrm>
            <a:custGeom>
              <a:avLst/>
              <a:gdLst/>
              <a:ahLst/>
              <a:cxnLst/>
              <a:rect l="l" t="t" r="r" b="b"/>
              <a:pathLst>
                <a:path w="10728" h="10677" extrusionOk="0">
                  <a:moveTo>
                    <a:pt x="5007" y="0"/>
                  </a:moveTo>
                  <a:cubicBezTo>
                    <a:pt x="4823" y="0"/>
                    <a:pt x="4676" y="135"/>
                    <a:pt x="4644" y="327"/>
                  </a:cubicBezTo>
                  <a:lnTo>
                    <a:pt x="4191" y="3804"/>
                  </a:lnTo>
                  <a:lnTo>
                    <a:pt x="715" y="3339"/>
                  </a:lnTo>
                  <a:cubicBezTo>
                    <a:pt x="699" y="3338"/>
                    <a:pt x="684" y="3337"/>
                    <a:pt x="668" y="3337"/>
                  </a:cubicBezTo>
                  <a:cubicBezTo>
                    <a:pt x="475" y="3337"/>
                    <a:pt x="319" y="3473"/>
                    <a:pt x="286" y="3661"/>
                  </a:cubicBezTo>
                  <a:lnTo>
                    <a:pt x="36" y="5637"/>
                  </a:lnTo>
                  <a:cubicBezTo>
                    <a:pt x="0" y="5840"/>
                    <a:pt x="143" y="6030"/>
                    <a:pt x="346" y="6054"/>
                  </a:cubicBezTo>
                  <a:lnTo>
                    <a:pt x="3822" y="6518"/>
                  </a:lnTo>
                  <a:lnTo>
                    <a:pt x="3370" y="9995"/>
                  </a:lnTo>
                  <a:cubicBezTo>
                    <a:pt x="3334" y="10197"/>
                    <a:pt x="3489" y="10388"/>
                    <a:pt x="3691" y="10412"/>
                  </a:cubicBezTo>
                  <a:lnTo>
                    <a:pt x="5656" y="10674"/>
                  </a:lnTo>
                  <a:cubicBezTo>
                    <a:pt x="5671" y="10675"/>
                    <a:pt x="5685" y="10676"/>
                    <a:pt x="5700" y="10676"/>
                  </a:cubicBezTo>
                  <a:cubicBezTo>
                    <a:pt x="5885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3" y="7331"/>
                    <a:pt x="10053" y="7333"/>
                    <a:pt x="10072" y="7333"/>
                  </a:cubicBezTo>
                  <a:cubicBezTo>
                    <a:pt x="10252" y="7333"/>
                    <a:pt x="10410" y="7189"/>
                    <a:pt x="10442" y="7007"/>
                  </a:cubicBezTo>
                  <a:lnTo>
                    <a:pt x="10692" y="5042"/>
                  </a:lnTo>
                  <a:cubicBezTo>
                    <a:pt x="10728" y="4828"/>
                    <a:pt x="10585" y="4649"/>
                    <a:pt x="10371" y="4613"/>
                  </a:cubicBezTo>
                  <a:lnTo>
                    <a:pt x="6894" y="4161"/>
                  </a:lnTo>
                  <a:lnTo>
                    <a:pt x="7358" y="684"/>
                  </a:lnTo>
                  <a:cubicBezTo>
                    <a:pt x="7382" y="470"/>
                    <a:pt x="7239" y="291"/>
                    <a:pt x="7037" y="256"/>
                  </a:cubicBezTo>
                  <a:lnTo>
                    <a:pt x="5072" y="6"/>
                  </a:lnTo>
                  <a:cubicBezTo>
                    <a:pt x="5050" y="2"/>
                    <a:pt x="5029" y="0"/>
                    <a:pt x="500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106075" y="921250"/>
              <a:ext cx="271200" cy="338025"/>
            </a:xfrm>
            <a:custGeom>
              <a:avLst/>
              <a:gdLst/>
              <a:ahLst/>
              <a:cxnLst/>
              <a:rect l="l" t="t" r="r" b="b"/>
              <a:pathLst>
                <a:path w="10848" h="13521" extrusionOk="0">
                  <a:moveTo>
                    <a:pt x="4159" y="435"/>
                  </a:moveTo>
                  <a:cubicBezTo>
                    <a:pt x="4446" y="435"/>
                    <a:pt x="4730" y="607"/>
                    <a:pt x="4787" y="994"/>
                  </a:cubicBezTo>
                  <a:cubicBezTo>
                    <a:pt x="4811" y="1196"/>
                    <a:pt x="4763" y="1387"/>
                    <a:pt x="4632" y="1541"/>
                  </a:cubicBezTo>
                  <a:lnTo>
                    <a:pt x="3846" y="1684"/>
                  </a:lnTo>
                  <a:cubicBezTo>
                    <a:pt x="3668" y="1589"/>
                    <a:pt x="3549" y="1422"/>
                    <a:pt x="3513" y="1232"/>
                  </a:cubicBezTo>
                  <a:cubicBezTo>
                    <a:pt x="3398" y="732"/>
                    <a:pt x="3782" y="435"/>
                    <a:pt x="4159" y="435"/>
                  </a:cubicBezTo>
                  <a:close/>
                  <a:moveTo>
                    <a:pt x="7866" y="2749"/>
                  </a:moveTo>
                  <a:cubicBezTo>
                    <a:pt x="8129" y="2749"/>
                    <a:pt x="8364" y="2930"/>
                    <a:pt x="8406" y="3208"/>
                  </a:cubicBezTo>
                  <a:lnTo>
                    <a:pt x="9788" y="10769"/>
                  </a:lnTo>
                  <a:cubicBezTo>
                    <a:pt x="9835" y="11066"/>
                    <a:pt x="9645" y="11340"/>
                    <a:pt x="9347" y="11400"/>
                  </a:cubicBezTo>
                  <a:lnTo>
                    <a:pt x="3084" y="12543"/>
                  </a:lnTo>
                  <a:cubicBezTo>
                    <a:pt x="3049" y="12550"/>
                    <a:pt x="3014" y="12553"/>
                    <a:pt x="2980" y="12553"/>
                  </a:cubicBezTo>
                  <a:cubicBezTo>
                    <a:pt x="2723" y="12553"/>
                    <a:pt x="2495" y="12365"/>
                    <a:pt x="2453" y="12102"/>
                  </a:cubicBezTo>
                  <a:lnTo>
                    <a:pt x="1072" y="4530"/>
                  </a:lnTo>
                  <a:cubicBezTo>
                    <a:pt x="1013" y="4232"/>
                    <a:pt x="1215" y="3958"/>
                    <a:pt x="1513" y="3899"/>
                  </a:cubicBezTo>
                  <a:lnTo>
                    <a:pt x="2263" y="3768"/>
                  </a:lnTo>
                  <a:cubicBezTo>
                    <a:pt x="2294" y="3977"/>
                    <a:pt x="2472" y="4122"/>
                    <a:pt x="2677" y="4122"/>
                  </a:cubicBezTo>
                  <a:cubicBezTo>
                    <a:pt x="2705" y="4122"/>
                    <a:pt x="2734" y="4119"/>
                    <a:pt x="2763" y="4113"/>
                  </a:cubicBezTo>
                  <a:lnTo>
                    <a:pt x="6680" y="3399"/>
                  </a:lnTo>
                  <a:cubicBezTo>
                    <a:pt x="6906" y="3363"/>
                    <a:pt x="7073" y="3125"/>
                    <a:pt x="7025" y="2899"/>
                  </a:cubicBezTo>
                  <a:lnTo>
                    <a:pt x="7775" y="2756"/>
                  </a:lnTo>
                  <a:cubicBezTo>
                    <a:pt x="7806" y="2751"/>
                    <a:pt x="7836" y="2749"/>
                    <a:pt x="7866" y="2749"/>
                  </a:cubicBezTo>
                  <a:close/>
                  <a:moveTo>
                    <a:pt x="4133" y="0"/>
                  </a:moveTo>
                  <a:cubicBezTo>
                    <a:pt x="4070" y="0"/>
                    <a:pt x="4006" y="6"/>
                    <a:pt x="3942" y="17"/>
                  </a:cubicBezTo>
                  <a:cubicBezTo>
                    <a:pt x="3346" y="136"/>
                    <a:pt x="2953" y="708"/>
                    <a:pt x="3072" y="1303"/>
                  </a:cubicBezTo>
                  <a:cubicBezTo>
                    <a:pt x="3108" y="1482"/>
                    <a:pt x="3180" y="1649"/>
                    <a:pt x="3287" y="1779"/>
                  </a:cubicBezTo>
                  <a:lnTo>
                    <a:pt x="2513" y="1922"/>
                  </a:lnTo>
                  <a:cubicBezTo>
                    <a:pt x="2203" y="1982"/>
                    <a:pt x="1989" y="2291"/>
                    <a:pt x="2049" y="2601"/>
                  </a:cubicBezTo>
                  <a:lnTo>
                    <a:pt x="2096" y="2887"/>
                  </a:lnTo>
                  <a:lnTo>
                    <a:pt x="810" y="3125"/>
                  </a:lnTo>
                  <a:cubicBezTo>
                    <a:pt x="322" y="3208"/>
                    <a:pt x="1" y="3673"/>
                    <a:pt x="96" y="4149"/>
                  </a:cubicBezTo>
                  <a:lnTo>
                    <a:pt x="1668" y="12781"/>
                  </a:lnTo>
                  <a:cubicBezTo>
                    <a:pt x="1742" y="13217"/>
                    <a:pt x="2121" y="13520"/>
                    <a:pt x="2549" y="13520"/>
                  </a:cubicBezTo>
                  <a:cubicBezTo>
                    <a:pt x="2600" y="13520"/>
                    <a:pt x="2651" y="13516"/>
                    <a:pt x="2703" y="13507"/>
                  </a:cubicBezTo>
                  <a:lnTo>
                    <a:pt x="10038" y="12162"/>
                  </a:lnTo>
                  <a:cubicBezTo>
                    <a:pt x="10526" y="12066"/>
                    <a:pt x="10847" y="11602"/>
                    <a:pt x="10752" y="11126"/>
                  </a:cubicBezTo>
                  <a:lnTo>
                    <a:pt x="9192" y="2506"/>
                  </a:lnTo>
                  <a:cubicBezTo>
                    <a:pt x="9108" y="2074"/>
                    <a:pt x="8735" y="1763"/>
                    <a:pt x="8312" y="1763"/>
                  </a:cubicBezTo>
                  <a:cubicBezTo>
                    <a:pt x="8257" y="1763"/>
                    <a:pt x="8201" y="1769"/>
                    <a:pt x="8145" y="1779"/>
                  </a:cubicBezTo>
                  <a:lnTo>
                    <a:pt x="6859" y="2018"/>
                  </a:lnTo>
                  <a:lnTo>
                    <a:pt x="6811" y="1744"/>
                  </a:lnTo>
                  <a:cubicBezTo>
                    <a:pt x="6748" y="1458"/>
                    <a:pt x="6506" y="1258"/>
                    <a:pt x="6228" y="1258"/>
                  </a:cubicBezTo>
                  <a:cubicBezTo>
                    <a:pt x="6193" y="1258"/>
                    <a:pt x="6157" y="1261"/>
                    <a:pt x="6120" y="1268"/>
                  </a:cubicBezTo>
                  <a:lnTo>
                    <a:pt x="5180" y="1434"/>
                  </a:lnTo>
                  <a:cubicBezTo>
                    <a:pt x="5227" y="1268"/>
                    <a:pt x="5239" y="1089"/>
                    <a:pt x="5204" y="922"/>
                  </a:cubicBezTo>
                  <a:cubicBezTo>
                    <a:pt x="5119" y="381"/>
                    <a:pt x="4655" y="0"/>
                    <a:pt x="413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154300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5" y="1"/>
                  </a:moveTo>
                  <a:cubicBezTo>
                    <a:pt x="967" y="1"/>
                    <a:pt x="918" y="5"/>
                    <a:pt x="870" y="15"/>
                  </a:cubicBezTo>
                  <a:cubicBezTo>
                    <a:pt x="191" y="134"/>
                    <a:pt x="0" y="1015"/>
                    <a:pt x="572" y="1408"/>
                  </a:cubicBezTo>
                  <a:cubicBezTo>
                    <a:pt x="709" y="1504"/>
                    <a:pt x="857" y="1547"/>
                    <a:pt x="1002" y="1547"/>
                  </a:cubicBezTo>
                  <a:cubicBezTo>
                    <a:pt x="1451" y="1547"/>
                    <a:pt x="1862" y="1138"/>
                    <a:pt x="1763" y="634"/>
                  </a:cubicBezTo>
                  <a:cubicBezTo>
                    <a:pt x="1700" y="266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207150" y="1031775"/>
              <a:ext cx="96475" cy="33875"/>
            </a:xfrm>
            <a:custGeom>
              <a:avLst/>
              <a:gdLst/>
              <a:ahLst/>
              <a:cxnLst/>
              <a:rect l="l" t="t" r="r" b="b"/>
              <a:pathLst>
                <a:path w="3859" h="1355" extrusionOk="0">
                  <a:moveTo>
                    <a:pt x="3261" y="1"/>
                  </a:moveTo>
                  <a:cubicBezTo>
                    <a:pt x="3226" y="1"/>
                    <a:pt x="3188" y="5"/>
                    <a:pt x="3149" y="14"/>
                  </a:cubicBezTo>
                  <a:lnTo>
                    <a:pt x="3137" y="14"/>
                  </a:lnTo>
                  <a:lnTo>
                    <a:pt x="542" y="490"/>
                  </a:lnTo>
                  <a:cubicBezTo>
                    <a:pt x="0" y="580"/>
                    <a:pt x="111" y="1354"/>
                    <a:pt x="620" y="1354"/>
                  </a:cubicBezTo>
                  <a:cubicBezTo>
                    <a:pt x="648" y="1354"/>
                    <a:pt x="678" y="1352"/>
                    <a:pt x="708" y="1347"/>
                  </a:cubicBezTo>
                  <a:lnTo>
                    <a:pt x="3292" y="871"/>
                  </a:lnTo>
                  <a:cubicBezTo>
                    <a:pt x="3858" y="793"/>
                    <a:pt x="3751" y="1"/>
                    <a:pt x="326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164125" y="1097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2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218000" y="1085650"/>
              <a:ext cx="94075" cy="33725"/>
            </a:xfrm>
            <a:custGeom>
              <a:avLst/>
              <a:gdLst/>
              <a:ahLst/>
              <a:cxnLst/>
              <a:rect l="l" t="t" r="r" b="b"/>
              <a:pathLst>
                <a:path w="3763" h="1349" extrusionOk="0">
                  <a:moveTo>
                    <a:pt x="3132" y="0"/>
                  </a:moveTo>
                  <a:cubicBezTo>
                    <a:pt x="3120" y="0"/>
                    <a:pt x="3108" y="1"/>
                    <a:pt x="3096" y="2"/>
                  </a:cubicBezTo>
                  <a:lnTo>
                    <a:pt x="500" y="478"/>
                  </a:lnTo>
                  <a:cubicBezTo>
                    <a:pt x="0" y="618"/>
                    <a:pt x="125" y="1348"/>
                    <a:pt x="631" y="1348"/>
                  </a:cubicBezTo>
                  <a:cubicBezTo>
                    <a:pt x="643" y="1348"/>
                    <a:pt x="655" y="1348"/>
                    <a:pt x="667" y="1347"/>
                  </a:cubicBezTo>
                  <a:lnTo>
                    <a:pt x="3263" y="871"/>
                  </a:lnTo>
                  <a:cubicBezTo>
                    <a:pt x="3763" y="731"/>
                    <a:pt x="3638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174550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202" y="131"/>
                    <a:pt x="0" y="1012"/>
                    <a:pt x="572" y="1417"/>
                  </a:cubicBezTo>
                  <a:cubicBezTo>
                    <a:pt x="708" y="1513"/>
                    <a:pt x="857" y="1556"/>
                    <a:pt x="1002" y="1556"/>
                  </a:cubicBezTo>
                  <a:cubicBezTo>
                    <a:pt x="1451" y="1556"/>
                    <a:pt x="1864" y="1147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228000" y="1143050"/>
              <a:ext cx="94900" cy="34125"/>
            </a:xfrm>
            <a:custGeom>
              <a:avLst/>
              <a:gdLst/>
              <a:ahLst/>
              <a:cxnLst/>
              <a:rect l="l" t="t" r="r" b="b"/>
              <a:pathLst>
                <a:path w="3796" h="1365" extrusionOk="0">
                  <a:moveTo>
                    <a:pt x="3182" y="0"/>
                  </a:moveTo>
                  <a:cubicBezTo>
                    <a:pt x="3163" y="0"/>
                    <a:pt x="3144" y="1"/>
                    <a:pt x="3125" y="4"/>
                  </a:cubicBezTo>
                  <a:lnTo>
                    <a:pt x="529" y="480"/>
                  </a:lnTo>
                  <a:cubicBezTo>
                    <a:pt x="1" y="606"/>
                    <a:pt x="126" y="1364"/>
                    <a:pt x="627" y="1364"/>
                  </a:cubicBezTo>
                  <a:cubicBezTo>
                    <a:pt x="646" y="1364"/>
                    <a:pt x="664" y="1363"/>
                    <a:pt x="684" y="1361"/>
                  </a:cubicBezTo>
                  <a:lnTo>
                    <a:pt x="3279" y="885"/>
                  </a:lnTo>
                  <a:cubicBezTo>
                    <a:pt x="3796" y="747"/>
                    <a:pt x="3682" y="0"/>
                    <a:pt x="318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130200" y="1393950"/>
              <a:ext cx="194075" cy="173950"/>
            </a:xfrm>
            <a:custGeom>
              <a:avLst/>
              <a:gdLst/>
              <a:ahLst/>
              <a:cxnLst/>
              <a:rect l="l" t="t" r="r" b="b"/>
              <a:pathLst>
                <a:path w="7763" h="6958" extrusionOk="0">
                  <a:moveTo>
                    <a:pt x="3922" y="1"/>
                  </a:moveTo>
                  <a:cubicBezTo>
                    <a:pt x="2892" y="1"/>
                    <a:pt x="1881" y="465"/>
                    <a:pt x="1214" y="1338"/>
                  </a:cubicBezTo>
                  <a:lnTo>
                    <a:pt x="6953" y="4969"/>
                  </a:lnTo>
                  <a:cubicBezTo>
                    <a:pt x="7763" y="3398"/>
                    <a:pt x="7239" y="1469"/>
                    <a:pt x="5751" y="528"/>
                  </a:cubicBezTo>
                  <a:cubicBezTo>
                    <a:pt x="5183" y="173"/>
                    <a:pt x="4549" y="1"/>
                    <a:pt x="3922" y="1"/>
                  </a:cubicBezTo>
                  <a:close/>
                  <a:moveTo>
                    <a:pt x="810" y="1993"/>
                  </a:moveTo>
                  <a:cubicBezTo>
                    <a:pt x="0" y="3553"/>
                    <a:pt x="524" y="5481"/>
                    <a:pt x="2012" y="6434"/>
                  </a:cubicBezTo>
                  <a:cubicBezTo>
                    <a:pt x="2576" y="6788"/>
                    <a:pt x="3206" y="6958"/>
                    <a:pt x="3829" y="6958"/>
                  </a:cubicBezTo>
                  <a:cubicBezTo>
                    <a:pt x="4863" y="6958"/>
                    <a:pt x="5880" y="6489"/>
                    <a:pt x="6548" y="5612"/>
                  </a:cubicBezTo>
                  <a:lnTo>
                    <a:pt x="810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493625" y="10205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1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1"/>
                    <a:pt x="3692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1596625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68" y="1"/>
                  </a:moveTo>
                  <a:cubicBezTo>
                    <a:pt x="3162" y="1"/>
                    <a:pt x="2752" y="119"/>
                    <a:pt x="2393" y="366"/>
                  </a:cubicBezTo>
                  <a:lnTo>
                    <a:pt x="0" y="1985"/>
                  </a:lnTo>
                  <a:lnTo>
                    <a:pt x="2477" y="5628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17" y="1080"/>
                  </a:cubicBezTo>
                  <a:lnTo>
                    <a:pt x="5310" y="925"/>
                  </a:lnTo>
                  <a:cubicBezTo>
                    <a:pt x="4902" y="324"/>
                    <a:pt x="4240" y="1"/>
                    <a:pt x="35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449275" y="1311750"/>
              <a:ext cx="267925" cy="266650"/>
            </a:xfrm>
            <a:custGeom>
              <a:avLst/>
              <a:gdLst/>
              <a:ahLst/>
              <a:cxnLst/>
              <a:rect l="l" t="t" r="r" b="b"/>
              <a:pathLst>
                <a:path w="10717" h="10666" extrusionOk="0">
                  <a:moveTo>
                    <a:pt x="4999" y="1"/>
                  </a:moveTo>
                  <a:cubicBezTo>
                    <a:pt x="4821" y="1"/>
                    <a:pt x="4665" y="136"/>
                    <a:pt x="4644" y="328"/>
                  </a:cubicBezTo>
                  <a:lnTo>
                    <a:pt x="4180" y="3805"/>
                  </a:lnTo>
                  <a:lnTo>
                    <a:pt x="703" y="3340"/>
                  </a:lnTo>
                  <a:cubicBezTo>
                    <a:pt x="688" y="3338"/>
                    <a:pt x="673" y="3338"/>
                    <a:pt x="659" y="3338"/>
                  </a:cubicBezTo>
                  <a:cubicBezTo>
                    <a:pt x="474" y="3338"/>
                    <a:pt x="308" y="3474"/>
                    <a:pt x="286" y="3662"/>
                  </a:cubicBezTo>
                  <a:lnTo>
                    <a:pt x="24" y="5638"/>
                  </a:lnTo>
                  <a:cubicBezTo>
                    <a:pt x="1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22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1" y="10401"/>
                  </a:cubicBezTo>
                  <a:lnTo>
                    <a:pt x="5656" y="10663"/>
                  </a:lnTo>
                  <a:cubicBezTo>
                    <a:pt x="5671" y="10664"/>
                    <a:pt x="5686" y="10665"/>
                    <a:pt x="5700" y="10665"/>
                  </a:cubicBezTo>
                  <a:cubicBezTo>
                    <a:pt x="5885" y="10665"/>
                    <a:pt x="6051" y="10529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8" y="7331"/>
                    <a:pt x="10043" y="7331"/>
                    <a:pt x="10058" y="7331"/>
                  </a:cubicBezTo>
                  <a:cubicBezTo>
                    <a:pt x="10243" y="7331"/>
                    <a:pt x="10408" y="7195"/>
                    <a:pt x="10430" y="7007"/>
                  </a:cubicBezTo>
                  <a:lnTo>
                    <a:pt x="10692" y="5031"/>
                  </a:lnTo>
                  <a:cubicBezTo>
                    <a:pt x="10716" y="4828"/>
                    <a:pt x="10573" y="4638"/>
                    <a:pt x="10371" y="4614"/>
                  </a:cubicBezTo>
                  <a:lnTo>
                    <a:pt x="6894" y="4150"/>
                  </a:lnTo>
                  <a:lnTo>
                    <a:pt x="7347" y="673"/>
                  </a:lnTo>
                  <a:cubicBezTo>
                    <a:pt x="7382" y="471"/>
                    <a:pt x="7240" y="280"/>
                    <a:pt x="7025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106075" y="1715600"/>
              <a:ext cx="271200" cy="337825"/>
            </a:xfrm>
            <a:custGeom>
              <a:avLst/>
              <a:gdLst/>
              <a:ahLst/>
              <a:cxnLst/>
              <a:rect l="l" t="t" r="r" b="b"/>
              <a:pathLst>
                <a:path w="10848" h="13513" extrusionOk="0">
                  <a:moveTo>
                    <a:pt x="4155" y="429"/>
                  </a:moveTo>
                  <a:cubicBezTo>
                    <a:pt x="4444" y="429"/>
                    <a:pt x="4730" y="604"/>
                    <a:pt x="4787" y="997"/>
                  </a:cubicBezTo>
                  <a:cubicBezTo>
                    <a:pt x="4811" y="1188"/>
                    <a:pt x="4763" y="1390"/>
                    <a:pt x="4632" y="1533"/>
                  </a:cubicBezTo>
                  <a:lnTo>
                    <a:pt x="3846" y="1688"/>
                  </a:lnTo>
                  <a:cubicBezTo>
                    <a:pt x="3668" y="1593"/>
                    <a:pt x="3549" y="1426"/>
                    <a:pt x="3513" y="1224"/>
                  </a:cubicBezTo>
                  <a:cubicBezTo>
                    <a:pt x="3399" y="725"/>
                    <a:pt x="3779" y="429"/>
                    <a:pt x="4155" y="429"/>
                  </a:cubicBezTo>
                  <a:close/>
                  <a:moveTo>
                    <a:pt x="7868" y="2749"/>
                  </a:moveTo>
                  <a:cubicBezTo>
                    <a:pt x="8125" y="2749"/>
                    <a:pt x="8354" y="2938"/>
                    <a:pt x="8406" y="3200"/>
                  </a:cubicBezTo>
                  <a:lnTo>
                    <a:pt x="9788" y="10761"/>
                  </a:lnTo>
                  <a:cubicBezTo>
                    <a:pt x="9835" y="11058"/>
                    <a:pt x="9645" y="11344"/>
                    <a:pt x="9347" y="11392"/>
                  </a:cubicBezTo>
                  <a:lnTo>
                    <a:pt x="3084" y="12535"/>
                  </a:lnTo>
                  <a:cubicBezTo>
                    <a:pt x="3049" y="12542"/>
                    <a:pt x="3014" y="12545"/>
                    <a:pt x="2980" y="12545"/>
                  </a:cubicBezTo>
                  <a:cubicBezTo>
                    <a:pt x="2723" y="12545"/>
                    <a:pt x="2495" y="12357"/>
                    <a:pt x="2453" y="12094"/>
                  </a:cubicBezTo>
                  <a:lnTo>
                    <a:pt x="1060" y="4534"/>
                  </a:lnTo>
                  <a:cubicBezTo>
                    <a:pt x="1013" y="4236"/>
                    <a:pt x="1215" y="3950"/>
                    <a:pt x="1513" y="3903"/>
                  </a:cubicBezTo>
                  <a:lnTo>
                    <a:pt x="2251" y="3760"/>
                  </a:lnTo>
                  <a:cubicBezTo>
                    <a:pt x="2294" y="3975"/>
                    <a:pt x="2483" y="4122"/>
                    <a:pt x="2695" y="4122"/>
                  </a:cubicBezTo>
                  <a:cubicBezTo>
                    <a:pt x="2717" y="4122"/>
                    <a:pt x="2740" y="4120"/>
                    <a:pt x="2763" y="4117"/>
                  </a:cubicBezTo>
                  <a:lnTo>
                    <a:pt x="6668" y="3402"/>
                  </a:lnTo>
                  <a:cubicBezTo>
                    <a:pt x="6906" y="3355"/>
                    <a:pt x="7061" y="3129"/>
                    <a:pt x="7025" y="2890"/>
                  </a:cubicBezTo>
                  <a:lnTo>
                    <a:pt x="7764" y="2760"/>
                  </a:lnTo>
                  <a:cubicBezTo>
                    <a:pt x="7799" y="2752"/>
                    <a:pt x="7834" y="2749"/>
                    <a:pt x="7868" y="2749"/>
                  </a:cubicBezTo>
                  <a:close/>
                  <a:moveTo>
                    <a:pt x="4154" y="0"/>
                  </a:moveTo>
                  <a:cubicBezTo>
                    <a:pt x="4084" y="0"/>
                    <a:pt x="4013" y="7"/>
                    <a:pt x="3942" y="21"/>
                  </a:cubicBezTo>
                  <a:cubicBezTo>
                    <a:pt x="3346" y="128"/>
                    <a:pt x="2953" y="700"/>
                    <a:pt x="3072" y="1307"/>
                  </a:cubicBezTo>
                  <a:cubicBezTo>
                    <a:pt x="3108" y="1474"/>
                    <a:pt x="3180" y="1640"/>
                    <a:pt x="3287" y="1783"/>
                  </a:cubicBezTo>
                  <a:lnTo>
                    <a:pt x="2513" y="1926"/>
                  </a:lnTo>
                  <a:cubicBezTo>
                    <a:pt x="2203" y="1986"/>
                    <a:pt x="2001" y="2283"/>
                    <a:pt x="2049" y="2605"/>
                  </a:cubicBezTo>
                  <a:lnTo>
                    <a:pt x="2096" y="2879"/>
                  </a:lnTo>
                  <a:lnTo>
                    <a:pt x="810" y="3117"/>
                  </a:lnTo>
                  <a:cubicBezTo>
                    <a:pt x="322" y="3200"/>
                    <a:pt x="1" y="3664"/>
                    <a:pt x="96" y="4153"/>
                  </a:cubicBezTo>
                  <a:lnTo>
                    <a:pt x="1668" y="12785"/>
                  </a:lnTo>
                  <a:cubicBezTo>
                    <a:pt x="1742" y="13210"/>
                    <a:pt x="2121" y="13512"/>
                    <a:pt x="2549" y="13512"/>
                  </a:cubicBezTo>
                  <a:cubicBezTo>
                    <a:pt x="2600" y="13512"/>
                    <a:pt x="2651" y="13508"/>
                    <a:pt x="2703" y="13499"/>
                  </a:cubicBezTo>
                  <a:lnTo>
                    <a:pt x="10038" y="12154"/>
                  </a:lnTo>
                  <a:cubicBezTo>
                    <a:pt x="10526" y="12070"/>
                    <a:pt x="10847" y="11606"/>
                    <a:pt x="10752" y="11118"/>
                  </a:cubicBezTo>
                  <a:lnTo>
                    <a:pt x="9180" y="2486"/>
                  </a:lnTo>
                  <a:cubicBezTo>
                    <a:pt x="9107" y="2055"/>
                    <a:pt x="8728" y="1755"/>
                    <a:pt x="8313" y="1755"/>
                  </a:cubicBezTo>
                  <a:cubicBezTo>
                    <a:pt x="8257" y="1755"/>
                    <a:pt x="8201" y="1760"/>
                    <a:pt x="8145" y="1771"/>
                  </a:cubicBezTo>
                  <a:lnTo>
                    <a:pt x="6859" y="2009"/>
                  </a:lnTo>
                  <a:lnTo>
                    <a:pt x="6811" y="1736"/>
                  </a:lnTo>
                  <a:cubicBezTo>
                    <a:pt x="6757" y="1446"/>
                    <a:pt x="6500" y="1252"/>
                    <a:pt x="6223" y="1252"/>
                  </a:cubicBezTo>
                  <a:cubicBezTo>
                    <a:pt x="6193" y="1252"/>
                    <a:pt x="6163" y="1255"/>
                    <a:pt x="6132" y="1259"/>
                  </a:cubicBezTo>
                  <a:lnTo>
                    <a:pt x="5180" y="1438"/>
                  </a:lnTo>
                  <a:cubicBezTo>
                    <a:pt x="5239" y="1259"/>
                    <a:pt x="5251" y="1081"/>
                    <a:pt x="5216" y="914"/>
                  </a:cubicBezTo>
                  <a:cubicBezTo>
                    <a:pt x="5132" y="378"/>
                    <a:pt x="4677" y="0"/>
                    <a:pt x="415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154300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206800" y="1825825"/>
              <a:ext cx="96975" cy="34100"/>
            </a:xfrm>
            <a:custGeom>
              <a:avLst/>
              <a:gdLst/>
              <a:ahLst/>
              <a:cxnLst/>
              <a:rect l="l" t="t" r="r" b="b"/>
              <a:pathLst>
                <a:path w="3879" h="1364" extrusionOk="0">
                  <a:moveTo>
                    <a:pt x="3293" y="0"/>
                  </a:moveTo>
                  <a:cubicBezTo>
                    <a:pt x="3252" y="0"/>
                    <a:pt x="3209" y="6"/>
                    <a:pt x="3163" y="17"/>
                  </a:cubicBezTo>
                  <a:lnTo>
                    <a:pt x="3151" y="17"/>
                  </a:lnTo>
                  <a:lnTo>
                    <a:pt x="556" y="494"/>
                  </a:lnTo>
                  <a:cubicBezTo>
                    <a:pt x="0" y="571"/>
                    <a:pt x="108" y="1364"/>
                    <a:pt x="608" y="1364"/>
                  </a:cubicBezTo>
                  <a:cubicBezTo>
                    <a:pt x="644" y="1364"/>
                    <a:pt x="682" y="1360"/>
                    <a:pt x="722" y="1351"/>
                  </a:cubicBezTo>
                  <a:lnTo>
                    <a:pt x="3306" y="875"/>
                  </a:lnTo>
                  <a:cubicBezTo>
                    <a:pt x="3878" y="809"/>
                    <a:pt x="3789" y="0"/>
                    <a:pt x="329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164125" y="189115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5"/>
                    <a:pt x="1003" y="1545"/>
                  </a:cubicBezTo>
                  <a:cubicBezTo>
                    <a:pt x="1454" y="1545"/>
                    <a:pt x="1861" y="1145"/>
                    <a:pt x="1762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218075" y="18798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29" y="0"/>
                  </a:moveTo>
                  <a:cubicBezTo>
                    <a:pt x="3117" y="0"/>
                    <a:pt x="3105" y="1"/>
                    <a:pt x="3093" y="2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3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174550" y="194890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3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202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0"/>
                    <a:pt x="101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1228500" y="1937225"/>
              <a:ext cx="94200" cy="34050"/>
            </a:xfrm>
            <a:custGeom>
              <a:avLst/>
              <a:gdLst/>
              <a:ahLst/>
              <a:cxnLst/>
              <a:rect l="l" t="t" r="r" b="b"/>
              <a:pathLst>
                <a:path w="3768" h="1362" extrusionOk="0">
                  <a:moveTo>
                    <a:pt x="3141" y="0"/>
                  </a:moveTo>
                  <a:cubicBezTo>
                    <a:pt x="3125" y="0"/>
                    <a:pt x="3109" y="1"/>
                    <a:pt x="3093" y="2"/>
                  </a:cubicBezTo>
                  <a:lnTo>
                    <a:pt x="3105" y="14"/>
                  </a:lnTo>
                  <a:lnTo>
                    <a:pt x="509" y="479"/>
                  </a:lnTo>
                  <a:cubicBezTo>
                    <a:pt x="1" y="617"/>
                    <a:pt x="109" y="1362"/>
                    <a:pt x="617" y="1362"/>
                  </a:cubicBezTo>
                  <a:cubicBezTo>
                    <a:pt x="632" y="1362"/>
                    <a:pt x="648" y="1361"/>
                    <a:pt x="664" y="1360"/>
                  </a:cubicBezTo>
                  <a:lnTo>
                    <a:pt x="3259" y="883"/>
                  </a:lnTo>
                  <a:cubicBezTo>
                    <a:pt x="3768" y="733"/>
                    <a:pt x="3648" y="0"/>
                    <a:pt x="314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130200" y="2188400"/>
              <a:ext cx="193200" cy="173650"/>
            </a:xfrm>
            <a:custGeom>
              <a:avLst/>
              <a:gdLst/>
              <a:ahLst/>
              <a:cxnLst/>
              <a:rect l="l" t="t" r="r" b="b"/>
              <a:pathLst>
                <a:path w="7728" h="6946" extrusionOk="0">
                  <a:moveTo>
                    <a:pt x="3942" y="0"/>
                  </a:moveTo>
                  <a:cubicBezTo>
                    <a:pt x="2907" y="0"/>
                    <a:pt x="1888" y="464"/>
                    <a:pt x="1214" y="1338"/>
                  </a:cubicBezTo>
                  <a:lnTo>
                    <a:pt x="6953" y="4957"/>
                  </a:lnTo>
                  <a:cubicBezTo>
                    <a:pt x="7727" y="3398"/>
                    <a:pt x="7239" y="1469"/>
                    <a:pt x="5775" y="528"/>
                  </a:cubicBezTo>
                  <a:cubicBezTo>
                    <a:pt x="5207" y="172"/>
                    <a:pt x="4571" y="0"/>
                    <a:pt x="3942" y="0"/>
                  </a:cubicBezTo>
                  <a:close/>
                  <a:moveTo>
                    <a:pt x="810" y="1981"/>
                  </a:moveTo>
                  <a:lnTo>
                    <a:pt x="810" y="1981"/>
                  </a:lnTo>
                  <a:cubicBezTo>
                    <a:pt x="0" y="3552"/>
                    <a:pt x="524" y="5481"/>
                    <a:pt x="2012" y="6422"/>
                  </a:cubicBezTo>
                  <a:cubicBezTo>
                    <a:pt x="2576" y="6775"/>
                    <a:pt x="3206" y="6946"/>
                    <a:pt x="3829" y="6946"/>
                  </a:cubicBezTo>
                  <a:cubicBezTo>
                    <a:pt x="4863" y="6946"/>
                    <a:pt x="5880" y="6477"/>
                    <a:pt x="6548" y="5600"/>
                  </a:cubicBezTo>
                  <a:lnTo>
                    <a:pt x="810" y="198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1493625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5" y="4549"/>
                  </a:cubicBezTo>
                  <a:lnTo>
                    <a:pt x="763" y="4704"/>
                  </a:lnTo>
                  <a:cubicBezTo>
                    <a:pt x="1171" y="5305"/>
                    <a:pt x="1833" y="5629"/>
                    <a:pt x="2508" y="5629"/>
                  </a:cubicBezTo>
                  <a:cubicBezTo>
                    <a:pt x="2916" y="5629"/>
                    <a:pt x="3328" y="5510"/>
                    <a:pt x="3692" y="5264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596625" y="1756600"/>
              <a:ext cx="151825" cy="140800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3579" y="1"/>
                  </a:moveTo>
                  <a:cubicBezTo>
                    <a:pt x="3169" y="1"/>
                    <a:pt x="2755" y="120"/>
                    <a:pt x="2393" y="369"/>
                  </a:cubicBezTo>
                  <a:lnTo>
                    <a:pt x="0" y="1989"/>
                  </a:lnTo>
                  <a:lnTo>
                    <a:pt x="2477" y="5632"/>
                  </a:lnTo>
                  <a:lnTo>
                    <a:pt x="4870" y="4001"/>
                  </a:lnTo>
                  <a:cubicBezTo>
                    <a:pt x="5822" y="3346"/>
                    <a:pt x="6072" y="2036"/>
                    <a:pt x="5417" y="1072"/>
                  </a:cubicBezTo>
                  <a:lnTo>
                    <a:pt x="5417" y="1072"/>
                  </a:lnTo>
                  <a:lnTo>
                    <a:pt x="5417" y="1084"/>
                  </a:lnTo>
                  <a:lnTo>
                    <a:pt x="5310" y="917"/>
                  </a:lnTo>
                  <a:cubicBezTo>
                    <a:pt x="4904" y="319"/>
                    <a:pt x="4247" y="1"/>
                    <a:pt x="3579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449275" y="2105900"/>
              <a:ext cx="267925" cy="266700"/>
            </a:xfrm>
            <a:custGeom>
              <a:avLst/>
              <a:gdLst/>
              <a:ahLst/>
              <a:cxnLst/>
              <a:rect l="l" t="t" r="r" b="b"/>
              <a:pathLst>
                <a:path w="10717" h="10668" extrusionOk="0">
                  <a:moveTo>
                    <a:pt x="4998" y="1"/>
                  </a:moveTo>
                  <a:cubicBezTo>
                    <a:pt x="4821" y="1"/>
                    <a:pt x="4665" y="134"/>
                    <a:pt x="4644" y="316"/>
                  </a:cubicBezTo>
                  <a:lnTo>
                    <a:pt x="4180" y="3804"/>
                  </a:lnTo>
                  <a:lnTo>
                    <a:pt x="703" y="3340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4" y="3337"/>
                    <a:pt x="308" y="3474"/>
                    <a:pt x="286" y="3661"/>
                  </a:cubicBezTo>
                  <a:lnTo>
                    <a:pt x="24" y="5638"/>
                  </a:lnTo>
                  <a:cubicBezTo>
                    <a:pt x="1" y="5840"/>
                    <a:pt x="143" y="6031"/>
                    <a:pt x="346" y="6055"/>
                  </a:cubicBezTo>
                  <a:lnTo>
                    <a:pt x="346" y="6043"/>
                  </a:lnTo>
                  <a:lnTo>
                    <a:pt x="3822" y="6507"/>
                  </a:lnTo>
                  <a:lnTo>
                    <a:pt x="3370" y="9984"/>
                  </a:lnTo>
                  <a:cubicBezTo>
                    <a:pt x="3334" y="10186"/>
                    <a:pt x="3477" y="10377"/>
                    <a:pt x="3691" y="10400"/>
                  </a:cubicBezTo>
                  <a:lnTo>
                    <a:pt x="5656" y="10662"/>
                  </a:lnTo>
                  <a:cubicBezTo>
                    <a:pt x="5677" y="10666"/>
                    <a:pt x="5698" y="10668"/>
                    <a:pt x="5718" y="10668"/>
                  </a:cubicBezTo>
                  <a:cubicBezTo>
                    <a:pt x="5896" y="10668"/>
                    <a:pt x="6051" y="10533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8" y="7330"/>
                    <a:pt x="10043" y="7331"/>
                    <a:pt x="10058" y="7331"/>
                  </a:cubicBezTo>
                  <a:cubicBezTo>
                    <a:pt x="10243" y="7331"/>
                    <a:pt x="10408" y="7195"/>
                    <a:pt x="10430" y="7007"/>
                  </a:cubicBezTo>
                  <a:lnTo>
                    <a:pt x="10692" y="5031"/>
                  </a:lnTo>
                  <a:cubicBezTo>
                    <a:pt x="10716" y="4828"/>
                    <a:pt x="10573" y="4638"/>
                    <a:pt x="10371" y="4614"/>
                  </a:cubicBezTo>
                  <a:lnTo>
                    <a:pt x="6894" y="4150"/>
                  </a:lnTo>
                  <a:lnTo>
                    <a:pt x="7359" y="685"/>
                  </a:lnTo>
                  <a:cubicBezTo>
                    <a:pt x="7382" y="471"/>
                    <a:pt x="7240" y="292"/>
                    <a:pt x="7037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106075" y="2509825"/>
              <a:ext cx="271200" cy="337750"/>
            </a:xfrm>
            <a:custGeom>
              <a:avLst/>
              <a:gdLst/>
              <a:ahLst/>
              <a:cxnLst/>
              <a:rect l="l" t="t" r="r" b="b"/>
              <a:pathLst>
                <a:path w="10848" h="13510" extrusionOk="0">
                  <a:moveTo>
                    <a:pt x="4153" y="431"/>
                  </a:moveTo>
                  <a:cubicBezTo>
                    <a:pt x="4442" y="431"/>
                    <a:pt x="4730" y="605"/>
                    <a:pt x="4787" y="994"/>
                  </a:cubicBezTo>
                  <a:cubicBezTo>
                    <a:pt x="4811" y="1185"/>
                    <a:pt x="4763" y="1387"/>
                    <a:pt x="4632" y="1530"/>
                  </a:cubicBezTo>
                  <a:lnTo>
                    <a:pt x="3846" y="1685"/>
                  </a:lnTo>
                  <a:cubicBezTo>
                    <a:pt x="3668" y="1590"/>
                    <a:pt x="3549" y="1423"/>
                    <a:pt x="3513" y="1232"/>
                  </a:cubicBezTo>
                  <a:lnTo>
                    <a:pt x="3513" y="1220"/>
                  </a:lnTo>
                  <a:cubicBezTo>
                    <a:pt x="3399" y="723"/>
                    <a:pt x="3777" y="431"/>
                    <a:pt x="4153" y="431"/>
                  </a:cubicBezTo>
                  <a:close/>
                  <a:moveTo>
                    <a:pt x="7876" y="2734"/>
                  </a:moveTo>
                  <a:cubicBezTo>
                    <a:pt x="8125" y="2734"/>
                    <a:pt x="8354" y="2922"/>
                    <a:pt x="8406" y="3185"/>
                  </a:cubicBezTo>
                  <a:lnTo>
                    <a:pt x="9788" y="10757"/>
                  </a:lnTo>
                  <a:cubicBezTo>
                    <a:pt x="9835" y="11055"/>
                    <a:pt x="9645" y="11341"/>
                    <a:pt x="9347" y="11388"/>
                  </a:cubicBezTo>
                  <a:lnTo>
                    <a:pt x="3084" y="12531"/>
                  </a:lnTo>
                  <a:cubicBezTo>
                    <a:pt x="3049" y="12538"/>
                    <a:pt x="3014" y="12542"/>
                    <a:pt x="2980" y="12542"/>
                  </a:cubicBezTo>
                  <a:cubicBezTo>
                    <a:pt x="2723" y="12542"/>
                    <a:pt x="2495" y="12353"/>
                    <a:pt x="2453" y="12091"/>
                  </a:cubicBezTo>
                  <a:lnTo>
                    <a:pt x="1072" y="4518"/>
                  </a:lnTo>
                  <a:cubicBezTo>
                    <a:pt x="1013" y="4221"/>
                    <a:pt x="1215" y="3935"/>
                    <a:pt x="1513" y="3887"/>
                  </a:cubicBezTo>
                  <a:lnTo>
                    <a:pt x="2263" y="3756"/>
                  </a:lnTo>
                  <a:cubicBezTo>
                    <a:pt x="2294" y="3956"/>
                    <a:pt x="2475" y="4110"/>
                    <a:pt x="2681" y="4110"/>
                  </a:cubicBezTo>
                  <a:cubicBezTo>
                    <a:pt x="2708" y="4110"/>
                    <a:pt x="2735" y="4107"/>
                    <a:pt x="2763" y="4102"/>
                  </a:cubicBezTo>
                  <a:lnTo>
                    <a:pt x="6680" y="3387"/>
                  </a:lnTo>
                  <a:cubicBezTo>
                    <a:pt x="6906" y="3340"/>
                    <a:pt x="7073" y="3114"/>
                    <a:pt x="7025" y="2875"/>
                  </a:cubicBezTo>
                  <a:lnTo>
                    <a:pt x="7775" y="2744"/>
                  </a:lnTo>
                  <a:cubicBezTo>
                    <a:pt x="7809" y="2737"/>
                    <a:pt x="7843" y="2734"/>
                    <a:pt x="7876" y="2734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6"/>
                    <a:pt x="3942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108" y="1470"/>
                    <a:pt x="3180" y="1637"/>
                    <a:pt x="3287" y="1780"/>
                  </a:cubicBezTo>
                  <a:lnTo>
                    <a:pt x="2513" y="1923"/>
                  </a:lnTo>
                  <a:cubicBezTo>
                    <a:pt x="2203" y="1982"/>
                    <a:pt x="1989" y="2280"/>
                    <a:pt x="2049" y="2602"/>
                  </a:cubicBezTo>
                  <a:lnTo>
                    <a:pt x="2096" y="2887"/>
                  </a:lnTo>
                  <a:lnTo>
                    <a:pt x="810" y="3114"/>
                  </a:lnTo>
                  <a:cubicBezTo>
                    <a:pt x="322" y="3209"/>
                    <a:pt x="1" y="3673"/>
                    <a:pt x="96" y="4149"/>
                  </a:cubicBezTo>
                  <a:lnTo>
                    <a:pt x="1668" y="12781"/>
                  </a:lnTo>
                  <a:cubicBezTo>
                    <a:pt x="1742" y="13216"/>
                    <a:pt x="2118" y="13509"/>
                    <a:pt x="2545" y="13509"/>
                  </a:cubicBezTo>
                  <a:cubicBezTo>
                    <a:pt x="2597" y="13509"/>
                    <a:pt x="2650" y="13505"/>
                    <a:pt x="2703" y="13496"/>
                  </a:cubicBezTo>
                  <a:lnTo>
                    <a:pt x="10038" y="12162"/>
                  </a:lnTo>
                  <a:cubicBezTo>
                    <a:pt x="10526" y="12067"/>
                    <a:pt x="10847" y="11603"/>
                    <a:pt x="10752" y="11114"/>
                  </a:cubicBezTo>
                  <a:lnTo>
                    <a:pt x="9180" y="2482"/>
                  </a:lnTo>
                  <a:cubicBezTo>
                    <a:pt x="9106" y="2048"/>
                    <a:pt x="8720" y="1755"/>
                    <a:pt x="8300" y="1755"/>
                  </a:cubicBezTo>
                  <a:cubicBezTo>
                    <a:pt x="8249" y="1755"/>
                    <a:pt x="8197" y="1759"/>
                    <a:pt x="8145" y="1768"/>
                  </a:cubicBezTo>
                  <a:lnTo>
                    <a:pt x="6859" y="2006"/>
                  </a:lnTo>
                  <a:lnTo>
                    <a:pt x="6811" y="1732"/>
                  </a:lnTo>
                  <a:cubicBezTo>
                    <a:pt x="6757" y="1442"/>
                    <a:pt x="6500" y="1249"/>
                    <a:pt x="6223" y="1249"/>
                  </a:cubicBezTo>
                  <a:cubicBezTo>
                    <a:pt x="6193" y="1249"/>
                    <a:pt x="6163" y="1251"/>
                    <a:pt x="6132" y="1256"/>
                  </a:cubicBezTo>
                  <a:lnTo>
                    <a:pt x="5180" y="1435"/>
                  </a:lnTo>
                  <a:cubicBezTo>
                    <a:pt x="5239" y="1268"/>
                    <a:pt x="5251" y="1089"/>
                    <a:pt x="5216" y="911"/>
                  </a:cubicBezTo>
                  <a:cubicBezTo>
                    <a:pt x="5131" y="380"/>
                    <a:pt x="4667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154300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8" y="0"/>
                    <a:pt x="914" y="4"/>
                    <a:pt x="870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207225" y="2620125"/>
              <a:ext cx="96475" cy="33850"/>
            </a:xfrm>
            <a:custGeom>
              <a:avLst/>
              <a:gdLst/>
              <a:ahLst/>
              <a:cxnLst/>
              <a:rect l="l" t="t" r="r" b="b"/>
              <a:pathLst>
                <a:path w="3859" h="1354" extrusionOk="0">
                  <a:moveTo>
                    <a:pt x="3250" y="0"/>
                  </a:moveTo>
                  <a:cubicBezTo>
                    <a:pt x="3217" y="0"/>
                    <a:pt x="3182" y="4"/>
                    <a:pt x="3146" y="11"/>
                  </a:cubicBezTo>
                  <a:lnTo>
                    <a:pt x="3134" y="11"/>
                  </a:lnTo>
                  <a:lnTo>
                    <a:pt x="539" y="487"/>
                  </a:lnTo>
                  <a:cubicBezTo>
                    <a:pt x="1" y="588"/>
                    <a:pt x="106" y="1354"/>
                    <a:pt x="607" y="1354"/>
                  </a:cubicBezTo>
                  <a:cubicBezTo>
                    <a:pt x="638" y="1354"/>
                    <a:pt x="671" y="1351"/>
                    <a:pt x="705" y="1345"/>
                  </a:cubicBezTo>
                  <a:lnTo>
                    <a:pt x="3289" y="868"/>
                  </a:lnTo>
                  <a:cubicBezTo>
                    <a:pt x="3858" y="790"/>
                    <a:pt x="3747" y="0"/>
                    <a:pt x="325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164125" y="2685525"/>
              <a:ext cx="46550" cy="38700"/>
            </a:xfrm>
            <a:custGeom>
              <a:avLst/>
              <a:gdLst/>
              <a:ahLst/>
              <a:cxnLst/>
              <a:rect l="l" t="t" r="r" b="b"/>
              <a:pathLst>
                <a:path w="1862" h="1548" extrusionOk="0">
                  <a:moveTo>
                    <a:pt x="1015" y="0"/>
                  </a:moveTo>
                  <a:cubicBezTo>
                    <a:pt x="967" y="0"/>
                    <a:pt x="918" y="5"/>
                    <a:pt x="870" y="15"/>
                  </a:cubicBezTo>
                  <a:cubicBezTo>
                    <a:pt x="191" y="122"/>
                    <a:pt x="0" y="1015"/>
                    <a:pt x="560" y="1408"/>
                  </a:cubicBezTo>
                  <a:cubicBezTo>
                    <a:pt x="701" y="1505"/>
                    <a:pt x="854" y="1548"/>
                    <a:pt x="1002" y="1548"/>
                  </a:cubicBezTo>
                  <a:cubicBezTo>
                    <a:pt x="1453" y="1548"/>
                    <a:pt x="1861" y="1145"/>
                    <a:pt x="1762" y="634"/>
                  </a:cubicBezTo>
                  <a:cubicBezTo>
                    <a:pt x="1699" y="266"/>
                    <a:pt x="1377" y="0"/>
                    <a:pt x="101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218075" y="2673950"/>
              <a:ext cx="94000" cy="33725"/>
            </a:xfrm>
            <a:custGeom>
              <a:avLst/>
              <a:gdLst/>
              <a:ahLst/>
              <a:cxnLst/>
              <a:rect l="l" t="t" r="r" b="b"/>
              <a:pathLst>
                <a:path w="3760" h="1349" extrusionOk="0">
                  <a:moveTo>
                    <a:pt x="3129" y="0"/>
                  </a:moveTo>
                  <a:cubicBezTo>
                    <a:pt x="3117" y="0"/>
                    <a:pt x="3105" y="1"/>
                    <a:pt x="3093" y="1"/>
                  </a:cubicBezTo>
                  <a:lnTo>
                    <a:pt x="497" y="478"/>
                  </a:lnTo>
                  <a:cubicBezTo>
                    <a:pt x="1" y="628"/>
                    <a:pt x="120" y="1349"/>
                    <a:pt x="617" y="1349"/>
                  </a:cubicBezTo>
                  <a:cubicBezTo>
                    <a:pt x="632" y="1349"/>
                    <a:pt x="648" y="1348"/>
                    <a:pt x="664" y="1347"/>
                  </a:cubicBezTo>
                  <a:lnTo>
                    <a:pt x="3260" y="882"/>
                  </a:lnTo>
                  <a:cubicBezTo>
                    <a:pt x="3760" y="731"/>
                    <a:pt x="3635" y="0"/>
                    <a:pt x="312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174550" y="274305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3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202" y="131"/>
                    <a:pt x="0" y="1012"/>
                    <a:pt x="572" y="1404"/>
                  </a:cubicBezTo>
                  <a:cubicBezTo>
                    <a:pt x="710" y="1501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8"/>
                    <a:pt x="1378" y="0"/>
                    <a:pt x="101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228025" y="2731600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91" y="1"/>
                  </a:moveTo>
                  <a:cubicBezTo>
                    <a:pt x="3169" y="1"/>
                    <a:pt x="3147" y="2"/>
                    <a:pt x="3124" y="5"/>
                  </a:cubicBezTo>
                  <a:lnTo>
                    <a:pt x="528" y="469"/>
                  </a:lnTo>
                  <a:cubicBezTo>
                    <a:pt x="0" y="607"/>
                    <a:pt x="125" y="1354"/>
                    <a:pt x="625" y="1354"/>
                  </a:cubicBezTo>
                  <a:cubicBezTo>
                    <a:pt x="644" y="1354"/>
                    <a:pt x="663" y="1353"/>
                    <a:pt x="683" y="1351"/>
                  </a:cubicBezTo>
                  <a:lnTo>
                    <a:pt x="3278" y="874"/>
                  </a:lnTo>
                  <a:cubicBezTo>
                    <a:pt x="3792" y="749"/>
                    <a:pt x="3682" y="1"/>
                    <a:pt x="319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130200" y="2982275"/>
              <a:ext cx="194075" cy="174025"/>
            </a:xfrm>
            <a:custGeom>
              <a:avLst/>
              <a:gdLst/>
              <a:ahLst/>
              <a:cxnLst/>
              <a:rect l="l" t="t" r="r" b="b"/>
              <a:pathLst>
                <a:path w="7763" h="6961" extrusionOk="0">
                  <a:moveTo>
                    <a:pt x="3926" y="0"/>
                  </a:moveTo>
                  <a:cubicBezTo>
                    <a:pt x="2894" y="0"/>
                    <a:pt x="1881" y="467"/>
                    <a:pt x="1214" y="1349"/>
                  </a:cubicBezTo>
                  <a:lnTo>
                    <a:pt x="6953" y="4968"/>
                  </a:lnTo>
                  <a:cubicBezTo>
                    <a:pt x="7763" y="3396"/>
                    <a:pt x="7239" y="1468"/>
                    <a:pt x="5751" y="527"/>
                  </a:cubicBezTo>
                  <a:cubicBezTo>
                    <a:pt x="5184" y="172"/>
                    <a:pt x="4552" y="0"/>
                    <a:pt x="3926" y="0"/>
                  </a:cubicBezTo>
                  <a:close/>
                  <a:moveTo>
                    <a:pt x="810" y="1992"/>
                  </a:moveTo>
                  <a:lnTo>
                    <a:pt x="810" y="1992"/>
                  </a:lnTo>
                  <a:cubicBezTo>
                    <a:pt x="0" y="3563"/>
                    <a:pt x="524" y="5492"/>
                    <a:pt x="2012" y="6433"/>
                  </a:cubicBezTo>
                  <a:cubicBezTo>
                    <a:pt x="2580" y="6788"/>
                    <a:pt x="3214" y="6960"/>
                    <a:pt x="3841" y="6960"/>
                  </a:cubicBezTo>
                  <a:cubicBezTo>
                    <a:pt x="4871" y="6960"/>
                    <a:pt x="5882" y="6496"/>
                    <a:pt x="6548" y="5623"/>
                  </a:cubicBezTo>
                  <a:lnTo>
                    <a:pt x="810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493625" y="260907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5" y="4549"/>
                  </a:cubicBezTo>
                  <a:lnTo>
                    <a:pt x="763" y="4716"/>
                  </a:lnTo>
                  <a:cubicBezTo>
                    <a:pt x="1170" y="5308"/>
                    <a:pt x="1831" y="5629"/>
                    <a:pt x="2505" y="5629"/>
                  </a:cubicBezTo>
                  <a:cubicBezTo>
                    <a:pt x="2914" y="5629"/>
                    <a:pt x="3327" y="5511"/>
                    <a:pt x="3692" y="5263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596625" y="255055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9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4"/>
                    <a:pt x="5417" y="1080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449275" y="2899825"/>
              <a:ext cx="267925" cy="266925"/>
            </a:xfrm>
            <a:custGeom>
              <a:avLst/>
              <a:gdLst/>
              <a:ahLst/>
              <a:cxnLst/>
              <a:rect l="l" t="t" r="r" b="b"/>
              <a:pathLst>
                <a:path w="10717" h="10677" extrusionOk="0">
                  <a:moveTo>
                    <a:pt x="5017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80" y="3801"/>
                  </a:lnTo>
                  <a:lnTo>
                    <a:pt x="703" y="3349"/>
                  </a:lnTo>
                  <a:cubicBezTo>
                    <a:pt x="682" y="3345"/>
                    <a:pt x="661" y="3343"/>
                    <a:pt x="641" y="3343"/>
                  </a:cubicBezTo>
                  <a:cubicBezTo>
                    <a:pt x="463" y="3343"/>
                    <a:pt x="308" y="3478"/>
                    <a:pt x="286" y="3670"/>
                  </a:cubicBezTo>
                  <a:lnTo>
                    <a:pt x="24" y="5635"/>
                  </a:lnTo>
                  <a:cubicBezTo>
                    <a:pt x="1" y="5837"/>
                    <a:pt x="143" y="6028"/>
                    <a:pt x="346" y="6052"/>
                  </a:cubicBezTo>
                  <a:lnTo>
                    <a:pt x="346" y="6063"/>
                  </a:lnTo>
                  <a:lnTo>
                    <a:pt x="3822" y="6516"/>
                  </a:lnTo>
                  <a:lnTo>
                    <a:pt x="3370" y="10004"/>
                  </a:lnTo>
                  <a:cubicBezTo>
                    <a:pt x="3334" y="10207"/>
                    <a:pt x="3477" y="10385"/>
                    <a:pt x="3691" y="10421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8" y="10677"/>
                  </a:cubicBezTo>
                  <a:cubicBezTo>
                    <a:pt x="5896" y="10677"/>
                    <a:pt x="6051" y="10543"/>
                    <a:pt x="6073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8" y="7339"/>
                    <a:pt x="10043" y="7340"/>
                    <a:pt x="10058" y="7340"/>
                  </a:cubicBezTo>
                  <a:cubicBezTo>
                    <a:pt x="10243" y="7340"/>
                    <a:pt x="10408" y="7204"/>
                    <a:pt x="10430" y="7016"/>
                  </a:cubicBezTo>
                  <a:lnTo>
                    <a:pt x="10692" y="5039"/>
                  </a:lnTo>
                  <a:cubicBezTo>
                    <a:pt x="10716" y="4837"/>
                    <a:pt x="10573" y="4647"/>
                    <a:pt x="10371" y="4623"/>
                  </a:cubicBezTo>
                  <a:lnTo>
                    <a:pt x="6894" y="4158"/>
                  </a:lnTo>
                  <a:lnTo>
                    <a:pt x="7347" y="682"/>
                  </a:lnTo>
                  <a:cubicBezTo>
                    <a:pt x="7382" y="479"/>
                    <a:pt x="7240" y="289"/>
                    <a:pt x="7025" y="265"/>
                  </a:cubicBezTo>
                  <a:lnTo>
                    <a:pt x="5061" y="3"/>
                  </a:lnTo>
                  <a:cubicBezTo>
                    <a:pt x="5046" y="1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106075" y="3303975"/>
              <a:ext cx="271200" cy="338325"/>
            </a:xfrm>
            <a:custGeom>
              <a:avLst/>
              <a:gdLst/>
              <a:ahLst/>
              <a:cxnLst/>
              <a:rect l="l" t="t" r="r" b="b"/>
              <a:pathLst>
                <a:path w="10848" h="13533" extrusionOk="0">
                  <a:moveTo>
                    <a:pt x="4159" y="435"/>
                  </a:moveTo>
                  <a:cubicBezTo>
                    <a:pt x="4446" y="435"/>
                    <a:pt x="4730" y="608"/>
                    <a:pt x="4787" y="994"/>
                  </a:cubicBezTo>
                  <a:cubicBezTo>
                    <a:pt x="4811" y="1196"/>
                    <a:pt x="4763" y="1387"/>
                    <a:pt x="4632" y="1542"/>
                  </a:cubicBezTo>
                  <a:lnTo>
                    <a:pt x="3846" y="1685"/>
                  </a:lnTo>
                  <a:cubicBezTo>
                    <a:pt x="3668" y="1589"/>
                    <a:pt x="3549" y="1423"/>
                    <a:pt x="3513" y="1232"/>
                  </a:cubicBezTo>
                  <a:cubicBezTo>
                    <a:pt x="3398" y="732"/>
                    <a:pt x="3782" y="435"/>
                    <a:pt x="4159" y="435"/>
                  </a:cubicBezTo>
                  <a:close/>
                  <a:moveTo>
                    <a:pt x="7876" y="2734"/>
                  </a:moveTo>
                  <a:cubicBezTo>
                    <a:pt x="8125" y="2734"/>
                    <a:pt x="8354" y="2922"/>
                    <a:pt x="8406" y="3185"/>
                  </a:cubicBezTo>
                  <a:lnTo>
                    <a:pt x="9788" y="10757"/>
                  </a:lnTo>
                  <a:cubicBezTo>
                    <a:pt x="9835" y="11055"/>
                    <a:pt x="9645" y="11341"/>
                    <a:pt x="9347" y="11400"/>
                  </a:cubicBezTo>
                  <a:lnTo>
                    <a:pt x="3084" y="12543"/>
                  </a:lnTo>
                  <a:cubicBezTo>
                    <a:pt x="3055" y="12548"/>
                    <a:pt x="3026" y="12550"/>
                    <a:pt x="2997" y="12550"/>
                  </a:cubicBezTo>
                  <a:cubicBezTo>
                    <a:pt x="2733" y="12550"/>
                    <a:pt x="2496" y="12359"/>
                    <a:pt x="2453" y="12091"/>
                  </a:cubicBezTo>
                  <a:lnTo>
                    <a:pt x="1072" y="4530"/>
                  </a:lnTo>
                  <a:cubicBezTo>
                    <a:pt x="1013" y="4221"/>
                    <a:pt x="1215" y="3935"/>
                    <a:pt x="1513" y="3887"/>
                  </a:cubicBezTo>
                  <a:lnTo>
                    <a:pt x="2263" y="3756"/>
                  </a:lnTo>
                  <a:cubicBezTo>
                    <a:pt x="2294" y="3965"/>
                    <a:pt x="2472" y="4110"/>
                    <a:pt x="2677" y="4110"/>
                  </a:cubicBezTo>
                  <a:cubicBezTo>
                    <a:pt x="2705" y="4110"/>
                    <a:pt x="2734" y="4107"/>
                    <a:pt x="2763" y="4102"/>
                  </a:cubicBezTo>
                  <a:lnTo>
                    <a:pt x="6680" y="3387"/>
                  </a:lnTo>
                  <a:cubicBezTo>
                    <a:pt x="6906" y="3351"/>
                    <a:pt x="7073" y="3113"/>
                    <a:pt x="7025" y="2887"/>
                  </a:cubicBezTo>
                  <a:lnTo>
                    <a:pt x="7775" y="2744"/>
                  </a:lnTo>
                  <a:cubicBezTo>
                    <a:pt x="7809" y="2737"/>
                    <a:pt x="7843" y="2734"/>
                    <a:pt x="7876" y="2734"/>
                  </a:cubicBezTo>
                  <a:close/>
                  <a:moveTo>
                    <a:pt x="4137" y="1"/>
                  </a:moveTo>
                  <a:cubicBezTo>
                    <a:pt x="4073" y="1"/>
                    <a:pt x="4007" y="6"/>
                    <a:pt x="3942" y="18"/>
                  </a:cubicBezTo>
                  <a:cubicBezTo>
                    <a:pt x="3346" y="125"/>
                    <a:pt x="2953" y="708"/>
                    <a:pt x="3072" y="1304"/>
                  </a:cubicBezTo>
                  <a:cubicBezTo>
                    <a:pt x="3108" y="1482"/>
                    <a:pt x="3180" y="1649"/>
                    <a:pt x="3287" y="1780"/>
                  </a:cubicBezTo>
                  <a:lnTo>
                    <a:pt x="2513" y="1935"/>
                  </a:lnTo>
                  <a:cubicBezTo>
                    <a:pt x="2203" y="1994"/>
                    <a:pt x="1989" y="2304"/>
                    <a:pt x="2049" y="2613"/>
                  </a:cubicBezTo>
                  <a:lnTo>
                    <a:pt x="2096" y="2899"/>
                  </a:lnTo>
                  <a:lnTo>
                    <a:pt x="810" y="3125"/>
                  </a:lnTo>
                  <a:cubicBezTo>
                    <a:pt x="322" y="3220"/>
                    <a:pt x="1" y="3685"/>
                    <a:pt x="96" y="4173"/>
                  </a:cubicBezTo>
                  <a:lnTo>
                    <a:pt x="1668" y="12793"/>
                  </a:lnTo>
                  <a:cubicBezTo>
                    <a:pt x="1742" y="13229"/>
                    <a:pt x="2121" y="13533"/>
                    <a:pt x="2549" y="13533"/>
                  </a:cubicBezTo>
                  <a:cubicBezTo>
                    <a:pt x="2600" y="13533"/>
                    <a:pt x="2651" y="13528"/>
                    <a:pt x="2703" y="13519"/>
                  </a:cubicBezTo>
                  <a:lnTo>
                    <a:pt x="10038" y="12174"/>
                  </a:lnTo>
                  <a:cubicBezTo>
                    <a:pt x="10526" y="12079"/>
                    <a:pt x="10847" y="11614"/>
                    <a:pt x="10752" y="11138"/>
                  </a:cubicBezTo>
                  <a:lnTo>
                    <a:pt x="9192" y="2494"/>
                  </a:lnTo>
                  <a:cubicBezTo>
                    <a:pt x="9108" y="2064"/>
                    <a:pt x="8738" y="1763"/>
                    <a:pt x="8316" y="1763"/>
                  </a:cubicBezTo>
                  <a:cubicBezTo>
                    <a:pt x="8260" y="1763"/>
                    <a:pt x="8202" y="1769"/>
                    <a:pt x="8145" y="1780"/>
                  </a:cubicBezTo>
                  <a:lnTo>
                    <a:pt x="6859" y="2018"/>
                  </a:lnTo>
                  <a:lnTo>
                    <a:pt x="6811" y="1744"/>
                  </a:lnTo>
                  <a:cubicBezTo>
                    <a:pt x="6758" y="1459"/>
                    <a:pt x="6508" y="1258"/>
                    <a:pt x="6237" y="1258"/>
                  </a:cubicBezTo>
                  <a:cubicBezTo>
                    <a:pt x="6202" y="1258"/>
                    <a:pt x="6167" y="1261"/>
                    <a:pt x="6132" y="1268"/>
                  </a:cubicBezTo>
                  <a:lnTo>
                    <a:pt x="5180" y="1435"/>
                  </a:lnTo>
                  <a:cubicBezTo>
                    <a:pt x="5239" y="1268"/>
                    <a:pt x="5251" y="1089"/>
                    <a:pt x="5216" y="923"/>
                  </a:cubicBezTo>
                  <a:cubicBezTo>
                    <a:pt x="5131" y="381"/>
                    <a:pt x="4667" y="1"/>
                    <a:pt x="413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154300" y="342587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8" y="0"/>
                    <a:pt x="914" y="4"/>
                    <a:pt x="870" y="11"/>
                  </a:cubicBezTo>
                  <a:cubicBezTo>
                    <a:pt x="191" y="130"/>
                    <a:pt x="0" y="1011"/>
                    <a:pt x="572" y="1404"/>
                  </a:cubicBezTo>
                  <a:cubicBezTo>
                    <a:pt x="710" y="1501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0"/>
                  </a:cubicBezTo>
                  <a:cubicBezTo>
                    <a:pt x="1699" y="258"/>
                    <a:pt x="1369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06800" y="3414475"/>
              <a:ext cx="97050" cy="33750"/>
            </a:xfrm>
            <a:custGeom>
              <a:avLst/>
              <a:gdLst/>
              <a:ahLst/>
              <a:cxnLst/>
              <a:rect l="l" t="t" r="r" b="b"/>
              <a:pathLst>
                <a:path w="3882" h="1350" extrusionOk="0">
                  <a:moveTo>
                    <a:pt x="3284" y="0"/>
                  </a:moveTo>
                  <a:cubicBezTo>
                    <a:pt x="3246" y="0"/>
                    <a:pt x="3206" y="5"/>
                    <a:pt x="3163" y="15"/>
                  </a:cubicBezTo>
                  <a:lnTo>
                    <a:pt x="3151" y="3"/>
                  </a:lnTo>
                  <a:lnTo>
                    <a:pt x="556" y="479"/>
                  </a:lnTo>
                  <a:cubicBezTo>
                    <a:pt x="0" y="557"/>
                    <a:pt x="108" y="1349"/>
                    <a:pt x="608" y="1349"/>
                  </a:cubicBezTo>
                  <a:cubicBezTo>
                    <a:pt x="644" y="1349"/>
                    <a:pt x="682" y="1345"/>
                    <a:pt x="722" y="1337"/>
                  </a:cubicBezTo>
                  <a:lnTo>
                    <a:pt x="3306" y="872"/>
                  </a:lnTo>
                  <a:cubicBezTo>
                    <a:pt x="3881" y="817"/>
                    <a:pt x="3788" y="0"/>
                    <a:pt x="328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164125" y="3479650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5" y="1"/>
                  </a:moveTo>
                  <a:cubicBezTo>
                    <a:pt x="967" y="1"/>
                    <a:pt x="918" y="6"/>
                    <a:pt x="870" y="15"/>
                  </a:cubicBezTo>
                  <a:cubicBezTo>
                    <a:pt x="191" y="134"/>
                    <a:pt x="0" y="1015"/>
                    <a:pt x="560" y="1408"/>
                  </a:cubicBezTo>
                  <a:cubicBezTo>
                    <a:pt x="701" y="1505"/>
                    <a:pt x="854" y="1549"/>
                    <a:pt x="1002" y="1549"/>
                  </a:cubicBezTo>
                  <a:cubicBezTo>
                    <a:pt x="1453" y="1549"/>
                    <a:pt x="1861" y="1146"/>
                    <a:pt x="1762" y="635"/>
                  </a:cubicBezTo>
                  <a:cubicBezTo>
                    <a:pt x="1699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18000" y="346835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3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0" y="467"/>
                  </a:lnTo>
                  <a:cubicBezTo>
                    <a:pt x="0" y="619"/>
                    <a:pt x="125" y="1350"/>
                    <a:pt x="631" y="1350"/>
                  </a:cubicBezTo>
                  <a:cubicBezTo>
                    <a:pt x="643" y="1350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174550" y="35371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202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8" y="1546"/>
                  </a:cubicBezTo>
                  <a:cubicBezTo>
                    <a:pt x="1454" y="1546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28500" y="3525850"/>
              <a:ext cx="94125" cy="33725"/>
            </a:xfrm>
            <a:custGeom>
              <a:avLst/>
              <a:gdLst/>
              <a:ahLst/>
              <a:cxnLst/>
              <a:rect l="l" t="t" r="r" b="b"/>
              <a:pathLst>
                <a:path w="3765" h="1349" extrusionOk="0">
                  <a:moveTo>
                    <a:pt x="3105" y="1"/>
                  </a:moveTo>
                  <a:lnTo>
                    <a:pt x="509" y="477"/>
                  </a:lnTo>
                  <a:cubicBezTo>
                    <a:pt x="1" y="616"/>
                    <a:pt x="109" y="1348"/>
                    <a:pt x="616" y="1348"/>
                  </a:cubicBezTo>
                  <a:cubicBezTo>
                    <a:pt x="632" y="1348"/>
                    <a:pt x="648" y="1348"/>
                    <a:pt x="664" y="1346"/>
                  </a:cubicBezTo>
                  <a:lnTo>
                    <a:pt x="3259" y="882"/>
                  </a:lnTo>
                  <a:cubicBezTo>
                    <a:pt x="3764" y="744"/>
                    <a:pt x="3650" y="10"/>
                    <a:pt x="3151" y="10"/>
                  </a:cubicBezTo>
                  <a:cubicBezTo>
                    <a:pt x="3132" y="10"/>
                    <a:pt x="3113" y="11"/>
                    <a:pt x="3093" y="13"/>
                  </a:cubicBezTo>
                  <a:lnTo>
                    <a:pt x="3105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130200" y="3776850"/>
              <a:ext cx="193200" cy="173725"/>
            </a:xfrm>
            <a:custGeom>
              <a:avLst/>
              <a:gdLst/>
              <a:ahLst/>
              <a:cxnLst/>
              <a:rect l="l" t="t" r="r" b="b"/>
              <a:pathLst>
                <a:path w="7728" h="6949" extrusionOk="0">
                  <a:moveTo>
                    <a:pt x="3940" y="0"/>
                  </a:moveTo>
                  <a:cubicBezTo>
                    <a:pt x="2906" y="0"/>
                    <a:pt x="1888" y="466"/>
                    <a:pt x="1214" y="1331"/>
                  </a:cubicBezTo>
                  <a:lnTo>
                    <a:pt x="6953" y="4963"/>
                  </a:lnTo>
                  <a:cubicBezTo>
                    <a:pt x="7727" y="3391"/>
                    <a:pt x="7239" y="1474"/>
                    <a:pt x="5775" y="534"/>
                  </a:cubicBezTo>
                  <a:cubicBezTo>
                    <a:pt x="5207" y="173"/>
                    <a:pt x="4570" y="0"/>
                    <a:pt x="3940" y="0"/>
                  </a:cubicBezTo>
                  <a:close/>
                  <a:moveTo>
                    <a:pt x="810" y="1974"/>
                  </a:moveTo>
                  <a:lnTo>
                    <a:pt x="810" y="1974"/>
                  </a:lnTo>
                  <a:cubicBezTo>
                    <a:pt x="0" y="3546"/>
                    <a:pt x="524" y="5475"/>
                    <a:pt x="2012" y="6415"/>
                  </a:cubicBezTo>
                  <a:cubicBezTo>
                    <a:pt x="2579" y="6775"/>
                    <a:pt x="3212" y="6948"/>
                    <a:pt x="3839" y="6948"/>
                  </a:cubicBezTo>
                  <a:cubicBezTo>
                    <a:pt x="4870" y="6948"/>
                    <a:pt x="5882" y="6480"/>
                    <a:pt x="6548" y="5606"/>
                  </a:cubicBezTo>
                  <a:lnTo>
                    <a:pt x="810" y="1974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493625" y="3402925"/>
              <a:ext cx="152125" cy="141100"/>
            </a:xfrm>
            <a:custGeom>
              <a:avLst/>
              <a:gdLst/>
              <a:ahLst/>
              <a:cxnLst/>
              <a:rect l="l" t="t" r="r" b="b"/>
              <a:pathLst>
                <a:path w="6085" h="5644" extrusionOk="0">
                  <a:moveTo>
                    <a:pt x="3608" y="1"/>
                  </a:moveTo>
                  <a:lnTo>
                    <a:pt x="1215" y="1632"/>
                  </a:lnTo>
                  <a:cubicBezTo>
                    <a:pt x="251" y="2287"/>
                    <a:pt x="1" y="3596"/>
                    <a:pt x="655" y="4561"/>
                  </a:cubicBezTo>
                  <a:lnTo>
                    <a:pt x="763" y="4727"/>
                  </a:lnTo>
                  <a:cubicBezTo>
                    <a:pt x="1172" y="5323"/>
                    <a:pt x="1837" y="5644"/>
                    <a:pt x="2514" y="5644"/>
                  </a:cubicBezTo>
                  <a:cubicBezTo>
                    <a:pt x="2920" y="5644"/>
                    <a:pt x="3330" y="5528"/>
                    <a:pt x="3692" y="5287"/>
                  </a:cubicBezTo>
                  <a:lnTo>
                    <a:pt x="6085" y="3656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596625" y="3344700"/>
              <a:ext cx="151825" cy="141000"/>
            </a:xfrm>
            <a:custGeom>
              <a:avLst/>
              <a:gdLst/>
              <a:ahLst/>
              <a:cxnLst/>
              <a:rect l="l" t="t" r="r" b="b"/>
              <a:pathLst>
                <a:path w="6073" h="5640" extrusionOk="0">
                  <a:moveTo>
                    <a:pt x="3568" y="0"/>
                  </a:moveTo>
                  <a:cubicBezTo>
                    <a:pt x="3162" y="0"/>
                    <a:pt x="2752" y="118"/>
                    <a:pt x="2393" y="365"/>
                  </a:cubicBezTo>
                  <a:lnTo>
                    <a:pt x="0" y="1996"/>
                  </a:lnTo>
                  <a:lnTo>
                    <a:pt x="2477" y="5640"/>
                  </a:lnTo>
                  <a:lnTo>
                    <a:pt x="4870" y="4008"/>
                  </a:lnTo>
                  <a:cubicBezTo>
                    <a:pt x="5822" y="3354"/>
                    <a:pt x="6072" y="2044"/>
                    <a:pt x="5417" y="1091"/>
                  </a:cubicBezTo>
                  <a:lnTo>
                    <a:pt x="5310" y="925"/>
                  </a:lnTo>
                  <a:cubicBezTo>
                    <a:pt x="4902" y="324"/>
                    <a:pt x="4240" y="0"/>
                    <a:pt x="356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49275" y="3693975"/>
              <a:ext cx="267925" cy="267150"/>
            </a:xfrm>
            <a:custGeom>
              <a:avLst/>
              <a:gdLst/>
              <a:ahLst/>
              <a:cxnLst/>
              <a:rect l="l" t="t" r="r" b="b"/>
              <a:pathLst>
                <a:path w="10717" h="10686" extrusionOk="0">
                  <a:moveTo>
                    <a:pt x="5017" y="0"/>
                  </a:moveTo>
                  <a:cubicBezTo>
                    <a:pt x="4831" y="0"/>
                    <a:pt x="4666" y="137"/>
                    <a:pt x="4644" y="324"/>
                  </a:cubicBezTo>
                  <a:lnTo>
                    <a:pt x="4180" y="3813"/>
                  </a:lnTo>
                  <a:lnTo>
                    <a:pt x="703" y="3349"/>
                  </a:lnTo>
                  <a:cubicBezTo>
                    <a:pt x="688" y="3347"/>
                    <a:pt x="673" y="3346"/>
                    <a:pt x="659" y="3346"/>
                  </a:cubicBezTo>
                  <a:cubicBezTo>
                    <a:pt x="474" y="3346"/>
                    <a:pt x="308" y="3482"/>
                    <a:pt x="286" y="3670"/>
                  </a:cubicBezTo>
                  <a:lnTo>
                    <a:pt x="24" y="5647"/>
                  </a:lnTo>
                  <a:cubicBezTo>
                    <a:pt x="1" y="5849"/>
                    <a:pt x="143" y="6028"/>
                    <a:pt x="346" y="6063"/>
                  </a:cubicBezTo>
                  <a:lnTo>
                    <a:pt x="3822" y="6528"/>
                  </a:lnTo>
                  <a:lnTo>
                    <a:pt x="3370" y="10004"/>
                  </a:lnTo>
                  <a:cubicBezTo>
                    <a:pt x="3334" y="10207"/>
                    <a:pt x="3477" y="10397"/>
                    <a:pt x="3691" y="10421"/>
                  </a:cubicBezTo>
                  <a:lnTo>
                    <a:pt x="5656" y="10683"/>
                  </a:lnTo>
                  <a:cubicBezTo>
                    <a:pt x="5671" y="10685"/>
                    <a:pt x="5686" y="10685"/>
                    <a:pt x="5700" y="10685"/>
                  </a:cubicBezTo>
                  <a:cubicBezTo>
                    <a:pt x="5885" y="10685"/>
                    <a:pt x="6051" y="10549"/>
                    <a:pt x="6073" y="10361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8" y="7339"/>
                    <a:pt x="10043" y="7340"/>
                    <a:pt x="10058" y="7340"/>
                  </a:cubicBezTo>
                  <a:cubicBezTo>
                    <a:pt x="10243" y="7340"/>
                    <a:pt x="10408" y="7203"/>
                    <a:pt x="10430" y="7016"/>
                  </a:cubicBezTo>
                  <a:lnTo>
                    <a:pt x="10692" y="5039"/>
                  </a:lnTo>
                  <a:cubicBezTo>
                    <a:pt x="10716" y="4837"/>
                    <a:pt x="10573" y="4646"/>
                    <a:pt x="10371" y="4623"/>
                  </a:cubicBezTo>
                  <a:lnTo>
                    <a:pt x="6894" y="4170"/>
                  </a:lnTo>
                  <a:lnTo>
                    <a:pt x="7347" y="682"/>
                  </a:lnTo>
                  <a:cubicBezTo>
                    <a:pt x="7382" y="479"/>
                    <a:pt x="7240" y="289"/>
                    <a:pt x="7025" y="265"/>
                  </a:cubicBezTo>
                  <a:lnTo>
                    <a:pt x="5061" y="3"/>
                  </a:lnTo>
                  <a:cubicBezTo>
                    <a:pt x="5046" y="1"/>
                    <a:pt x="5031" y="0"/>
                    <a:pt x="501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106075" y="4098125"/>
              <a:ext cx="271200" cy="338025"/>
            </a:xfrm>
            <a:custGeom>
              <a:avLst/>
              <a:gdLst/>
              <a:ahLst/>
              <a:cxnLst/>
              <a:rect l="l" t="t" r="r" b="b"/>
              <a:pathLst>
                <a:path w="10848" h="13521" extrusionOk="0">
                  <a:moveTo>
                    <a:pt x="4159" y="435"/>
                  </a:moveTo>
                  <a:cubicBezTo>
                    <a:pt x="4446" y="435"/>
                    <a:pt x="4730" y="608"/>
                    <a:pt x="4787" y="994"/>
                  </a:cubicBezTo>
                  <a:cubicBezTo>
                    <a:pt x="4811" y="1184"/>
                    <a:pt x="4763" y="1387"/>
                    <a:pt x="4632" y="1542"/>
                  </a:cubicBezTo>
                  <a:lnTo>
                    <a:pt x="3846" y="1684"/>
                  </a:lnTo>
                  <a:cubicBezTo>
                    <a:pt x="3668" y="1589"/>
                    <a:pt x="3549" y="1434"/>
                    <a:pt x="3513" y="1244"/>
                  </a:cubicBezTo>
                  <a:lnTo>
                    <a:pt x="3513" y="1232"/>
                  </a:lnTo>
                  <a:cubicBezTo>
                    <a:pt x="3398" y="732"/>
                    <a:pt x="3782" y="435"/>
                    <a:pt x="4159" y="435"/>
                  </a:cubicBezTo>
                  <a:close/>
                  <a:moveTo>
                    <a:pt x="7880" y="2746"/>
                  </a:moveTo>
                  <a:cubicBezTo>
                    <a:pt x="8137" y="2746"/>
                    <a:pt x="8364" y="2934"/>
                    <a:pt x="8406" y="3196"/>
                  </a:cubicBezTo>
                  <a:lnTo>
                    <a:pt x="9788" y="10757"/>
                  </a:lnTo>
                  <a:cubicBezTo>
                    <a:pt x="9835" y="11055"/>
                    <a:pt x="9645" y="11340"/>
                    <a:pt x="9347" y="11400"/>
                  </a:cubicBezTo>
                  <a:lnTo>
                    <a:pt x="3084" y="12543"/>
                  </a:lnTo>
                  <a:cubicBezTo>
                    <a:pt x="3054" y="12548"/>
                    <a:pt x="3023" y="12550"/>
                    <a:pt x="2993" y="12550"/>
                  </a:cubicBezTo>
                  <a:cubicBezTo>
                    <a:pt x="2730" y="12550"/>
                    <a:pt x="2496" y="12369"/>
                    <a:pt x="2453" y="12102"/>
                  </a:cubicBezTo>
                  <a:lnTo>
                    <a:pt x="1072" y="4530"/>
                  </a:lnTo>
                  <a:cubicBezTo>
                    <a:pt x="1013" y="4232"/>
                    <a:pt x="1215" y="3947"/>
                    <a:pt x="1513" y="3899"/>
                  </a:cubicBezTo>
                  <a:lnTo>
                    <a:pt x="2263" y="3768"/>
                  </a:lnTo>
                  <a:cubicBezTo>
                    <a:pt x="2294" y="3968"/>
                    <a:pt x="2475" y="4121"/>
                    <a:pt x="2681" y="4121"/>
                  </a:cubicBezTo>
                  <a:cubicBezTo>
                    <a:pt x="2708" y="4121"/>
                    <a:pt x="2735" y="4119"/>
                    <a:pt x="2763" y="4113"/>
                  </a:cubicBezTo>
                  <a:lnTo>
                    <a:pt x="6680" y="3399"/>
                  </a:lnTo>
                  <a:cubicBezTo>
                    <a:pt x="6906" y="3351"/>
                    <a:pt x="7073" y="3125"/>
                    <a:pt x="7025" y="2887"/>
                  </a:cubicBezTo>
                  <a:lnTo>
                    <a:pt x="7775" y="2756"/>
                  </a:lnTo>
                  <a:cubicBezTo>
                    <a:pt x="7811" y="2749"/>
                    <a:pt x="7846" y="2746"/>
                    <a:pt x="7880" y="2746"/>
                  </a:cubicBezTo>
                  <a:close/>
                  <a:moveTo>
                    <a:pt x="4137" y="0"/>
                  </a:moveTo>
                  <a:cubicBezTo>
                    <a:pt x="4073" y="0"/>
                    <a:pt x="4007" y="6"/>
                    <a:pt x="3942" y="18"/>
                  </a:cubicBezTo>
                  <a:cubicBezTo>
                    <a:pt x="3346" y="125"/>
                    <a:pt x="2953" y="708"/>
                    <a:pt x="3072" y="1303"/>
                  </a:cubicBezTo>
                  <a:cubicBezTo>
                    <a:pt x="3108" y="1482"/>
                    <a:pt x="3180" y="1637"/>
                    <a:pt x="3287" y="1780"/>
                  </a:cubicBezTo>
                  <a:lnTo>
                    <a:pt x="2513" y="1923"/>
                  </a:lnTo>
                  <a:cubicBezTo>
                    <a:pt x="2203" y="1982"/>
                    <a:pt x="1989" y="2292"/>
                    <a:pt x="2049" y="2601"/>
                  </a:cubicBezTo>
                  <a:lnTo>
                    <a:pt x="2096" y="2887"/>
                  </a:lnTo>
                  <a:lnTo>
                    <a:pt x="810" y="3125"/>
                  </a:lnTo>
                  <a:cubicBezTo>
                    <a:pt x="322" y="3208"/>
                    <a:pt x="1" y="3673"/>
                    <a:pt x="96" y="4161"/>
                  </a:cubicBezTo>
                  <a:lnTo>
                    <a:pt x="1668" y="12793"/>
                  </a:lnTo>
                  <a:cubicBezTo>
                    <a:pt x="1742" y="13218"/>
                    <a:pt x="2121" y="13520"/>
                    <a:pt x="2549" y="13520"/>
                  </a:cubicBezTo>
                  <a:cubicBezTo>
                    <a:pt x="2600" y="13520"/>
                    <a:pt x="2651" y="13516"/>
                    <a:pt x="2703" y="13507"/>
                  </a:cubicBezTo>
                  <a:lnTo>
                    <a:pt x="10038" y="12162"/>
                  </a:lnTo>
                  <a:cubicBezTo>
                    <a:pt x="10526" y="12079"/>
                    <a:pt x="10847" y="11602"/>
                    <a:pt x="10752" y="11126"/>
                  </a:cubicBezTo>
                  <a:lnTo>
                    <a:pt x="9180" y="2494"/>
                  </a:lnTo>
                  <a:cubicBezTo>
                    <a:pt x="9107" y="2064"/>
                    <a:pt x="8728" y="1763"/>
                    <a:pt x="8313" y="1763"/>
                  </a:cubicBezTo>
                  <a:cubicBezTo>
                    <a:pt x="8257" y="1763"/>
                    <a:pt x="8201" y="1768"/>
                    <a:pt x="8145" y="1780"/>
                  </a:cubicBezTo>
                  <a:lnTo>
                    <a:pt x="6859" y="2018"/>
                  </a:lnTo>
                  <a:lnTo>
                    <a:pt x="6811" y="1732"/>
                  </a:lnTo>
                  <a:cubicBezTo>
                    <a:pt x="6757" y="1451"/>
                    <a:pt x="6498" y="1249"/>
                    <a:pt x="6219" y="1249"/>
                  </a:cubicBezTo>
                  <a:cubicBezTo>
                    <a:pt x="6190" y="1249"/>
                    <a:pt x="6161" y="1251"/>
                    <a:pt x="6132" y="1256"/>
                  </a:cubicBezTo>
                  <a:lnTo>
                    <a:pt x="5180" y="1434"/>
                  </a:lnTo>
                  <a:cubicBezTo>
                    <a:pt x="5239" y="1268"/>
                    <a:pt x="5251" y="1089"/>
                    <a:pt x="5216" y="910"/>
                  </a:cubicBezTo>
                  <a:cubicBezTo>
                    <a:pt x="5131" y="380"/>
                    <a:pt x="4667" y="0"/>
                    <a:pt x="413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154300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5"/>
                    <a:pt x="1007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207225" y="4208650"/>
              <a:ext cx="96400" cy="33625"/>
            </a:xfrm>
            <a:custGeom>
              <a:avLst/>
              <a:gdLst/>
              <a:ahLst/>
              <a:cxnLst/>
              <a:rect l="l" t="t" r="r" b="b"/>
              <a:pathLst>
                <a:path w="3856" h="1345" extrusionOk="0">
                  <a:moveTo>
                    <a:pt x="3258" y="1"/>
                  </a:moveTo>
                  <a:cubicBezTo>
                    <a:pt x="3223" y="1"/>
                    <a:pt x="3185" y="5"/>
                    <a:pt x="3146" y="14"/>
                  </a:cubicBezTo>
                  <a:lnTo>
                    <a:pt x="3134" y="14"/>
                  </a:lnTo>
                  <a:lnTo>
                    <a:pt x="539" y="478"/>
                  </a:lnTo>
                  <a:cubicBezTo>
                    <a:pt x="1" y="579"/>
                    <a:pt x="106" y="1345"/>
                    <a:pt x="607" y="1345"/>
                  </a:cubicBezTo>
                  <a:cubicBezTo>
                    <a:pt x="638" y="1345"/>
                    <a:pt x="671" y="1342"/>
                    <a:pt x="705" y="1335"/>
                  </a:cubicBezTo>
                  <a:lnTo>
                    <a:pt x="3289" y="871"/>
                  </a:lnTo>
                  <a:cubicBezTo>
                    <a:pt x="3855" y="793"/>
                    <a:pt x="3748" y="1"/>
                    <a:pt x="325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164125" y="42738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6"/>
                    <a:pt x="1002" y="1546"/>
                  </a:cubicBezTo>
                  <a:cubicBezTo>
                    <a:pt x="1453" y="1546"/>
                    <a:pt x="1861" y="1142"/>
                    <a:pt x="1762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218000" y="4262500"/>
              <a:ext cx="94000" cy="33750"/>
            </a:xfrm>
            <a:custGeom>
              <a:avLst/>
              <a:gdLst/>
              <a:ahLst/>
              <a:cxnLst/>
              <a:rect l="l" t="t" r="r" b="b"/>
              <a:pathLst>
                <a:path w="3760" h="1350" extrusionOk="0">
                  <a:moveTo>
                    <a:pt x="3143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0" y="467"/>
                  </a:lnTo>
                  <a:cubicBezTo>
                    <a:pt x="0" y="618"/>
                    <a:pt x="125" y="1349"/>
                    <a:pt x="631" y="1349"/>
                  </a:cubicBezTo>
                  <a:cubicBezTo>
                    <a:pt x="643" y="1349"/>
                    <a:pt x="655" y="1349"/>
                    <a:pt x="667" y="1348"/>
                  </a:cubicBezTo>
                  <a:lnTo>
                    <a:pt x="3263" y="872"/>
                  </a:lnTo>
                  <a:cubicBezTo>
                    <a:pt x="3759" y="722"/>
                    <a:pt x="3640" y="1"/>
                    <a:pt x="314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174550" y="4331350"/>
              <a:ext cx="46600" cy="38925"/>
            </a:xfrm>
            <a:custGeom>
              <a:avLst/>
              <a:gdLst/>
              <a:ahLst/>
              <a:cxnLst/>
              <a:rect l="l" t="t" r="r" b="b"/>
              <a:pathLst>
                <a:path w="1864" h="1557" extrusionOk="0">
                  <a:moveTo>
                    <a:pt x="1009" y="0"/>
                  </a:moveTo>
                  <a:cubicBezTo>
                    <a:pt x="967" y="0"/>
                    <a:pt x="924" y="4"/>
                    <a:pt x="881" y="11"/>
                  </a:cubicBezTo>
                  <a:cubicBezTo>
                    <a:pt x="202" y="130"/>
                    <a:pt x="0" y="1011"/>
                    <a:pt x="572" y="1416"/>
                  </a:cubicBezTo>
                  <a:cubicBezTo>
                    <a:pt x="710" y="1513"/>
                    <a:pt x="860" y="1556"/>
                    <a:pt x="1007" y="1556"/>
                  </a:cubicBezTo>
                  <a:cubicBezTo>
                    <a:pt x="1454" y="1556"/>
                    <a:pt x="1864" y="1153"/>
                    <a:pt x="1774" y="642"/>
                  </a:cubicBezTo>
                  <a:cubicBezTo>
                    <a:pt x="1699" y="268"/>
                    <a:pt x="1376" y="0"/>
                    <a:pt x="100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228100" y="4319925"/>
              <a:ext cx="94800" cy="33850"/>
            </a:xfrm>
            <a:custGeom>
              <a:avLst/>
              <a:gdLst/>
              <a:ahLst/>
              <a:cxnLst/>
              <a:rect l="l" t="t" r="r" b="b"/>
              <a:pathLst>
                <a:path w="3792" h="1354" extrusionOk="0">
                  <a:moveTo>
                    <a:pt x="3178" y="1"/>
                  </a:moveTo>
                  <a:cubicBezTo>
                    <a:pt x="3159" y="1"/>
                    <a:pt x="3140" y="2"/>
                    <a:pt x="3121" y="4"/>
                  </a:cubicBezTo>
                  <a:lnTo>
                    <a:pt x="525" y="480"/>
                  </a:lnTo>
                  <a:cubicBezTo>
                    <a:pt x="0" y="605"/>
                    <a:pt x="120" y="1354"/>
                    <a:pt x="613" y="1354"/>
                  </a:cubicBezTo>
                  <a:cubicBezTo>
                    <a:pt x="634" y="1354"/>
                    <a:pt x="657" y="1352"/>
                    <a:pt x="680" y="1349"/>
                  </a:cubicBezTo>
                  <a:lnTo>
                    <a:pt x="3275" y="885"/>
                  </a:lnTo>
                  <a:cubicBezTo>
                    <a:pt x="3792" y="747"/>
                    <a:pt x="3678" y="1"/>
                    <a:pt x="317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130200" y="4570700"/>
              <a:ext cx="194075" cy="174025"/>
            </a:xfrm>
            <a:custGeom>
              <a:avLst/>
              <a:gdLst/>
              <a:ahLst/>
              <a:cxnLst/>
              <a:rect l="l" t="t" r="r" b="b"/>
              <a:pathLst>
                <a:path w="7763" h="6961" extrusionOk="0">
                  <a:moveTo>
                    <a:pt x="3924" y="1"/>
                  </a:moveTo>
                  <a:cubicBezTo>
                    <a:pt x="2893" y="1"/>
                    <a:pt x="1881" y="469"/>
                    <a:pt x="1214" y="1343"/>
                  </a:cubicBezTo>
                  <a:lnTo>
                    <a:pt x="6953" y="4975"/>
                  </a:lnTo>
                  <a:cubicBezTo>
                    <a:pt x="7763" y="3403"/>
                    <a:pt x="7239" y="1474"/>
                    <a:pt x="5751" y="534"/>
                  </a:cubicBezTo>
                  <a:cubicBezTo>
                    <a:pt x="5184" y="174"/>
                    <a:pt x="4551" y="1"/>
                    <a:pt x="3924" y="1"/>
                  </a:cubicBezTo>
                  <a:close/>
                  <a:moveTo>
                    <a:pt x="810" y="1986"/>
                  </a:moveTo>
                  <a:lnTo>
                    <a:pt x="810" y="1986"/>
                  </a:lnTo>
                  <a:cubicBezTo>
                    <a:pt x="0" y="3558"/>
                    <a:pt x="524" y="5487"/>
                    <a:pt x="2012" y="6427"/>
                  </a:cubicBezTo>
                  <a:cubicBezTo>
                    <a:pt x="2579" y="6787"/>
                    <a:pt x="3212" y="6960"/>
                    <a:pt x="3839" y="6960"/>
                  </a:cubicBezTo>
                  <a:cubicBezTo>
                    <a:pt x="4870" y="6960"/>
                    <a:pt x="5882" y="6492"/>
                    <a:pt x="6548" y="5618"/>
                  </a:cubicBezTo>
                  <a:lnTo>
                    <a:pt x="810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493625" y="4197375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2"/>
                  </a:lnTo>
                  <a:cubicBezTo>
                    <a:pt x="251" y="2286"/>
                    <a:pt x="1" y="3596"/>
                    <a:pt x="655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2"/>
                    <a:pt x="3692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96625" y="4138825"/>
              <a:ext cx="151825" cy="141025"/>
            </a:xfrm>
            <a:custGeom>
              <a:avLst/>
              <a:gdLst/>
              <a:ahLst/>
              <a:cxnLst/>
              <a:rect l="l" t="t" r="r" b="b"/>
              <a:pathLst>
                <a:path w="6073" h="5641" extrusionOk="0">
                  <a:moveTo>
                    <a:pt x="3568" y="1"/>
                  </a:moveTo>
                  <a:cubicBezTo>
                    <a:pt x="3162" y="1"/>
                    <a:pt x="2752" y="119"/>
                    <a:pt x="2393" y="366"/>
                  </a:cubicBezTo>
                  <a:lnTo>
                    <a:pt x="0" y="1997"/>
                  </a:lnTo>
                  <a:lnTo>
                    <a:pt x="2477" y="5640"/>
                  </a:lnTo>
                  <a:lnTo>
                    <a:pt x="4870" y="4009"/>
                  </a:lnTo>
                  <a:cubicBezTo>
                    <a:pt x="5822" y="3354"/>
                    <a:pt x="6072" y="2045"/>
                    <a:pt x="5417" y="1092"/>
                  </a:cubicBezTo>
                  <a:lnTo>
                    <a:pt x="5310" y="926"/>
                  </a:lnTo>
                  <a:cubicBezTo>
                    <a:pt x="4902" y="325"/>
                    <a:pt x="4240" y="1"/>
                    <a:pt x="356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449275" y="4488350"/>
              <a:ext cx="267925" cy="266925"/>
            </a:xfrm>
            <a:custGeom>
              <a:avLst/>
              <a:gdLst/>
              <a:ahLst/>
              <a:cxnLst/>
              <a:rect l="l" t="t" r="r" b="b"/>
              <a:pathLst>
                <a:path w="10717" h="10677" extrusionOk="0">
                  <a:moveTo>
                    <a:pt x="4999" y="0"/>
                  </a:moveTo>
                  <a:cubicBezTo>
                    <a:pt x="4821" y="0"/>
                    <a:pt x="4665" y="135"/>
                    <a:pt x="4644" y="327"/>
                  </a:cubicBezTo>
                  <a:lnTo>
                    <a:pt x="4180" y="3804"/>
                  </a:lnTo>
                  <a:lnTo>
                    <a:pt x="703" y="3339"/>
                  </a:lnTo>
                  <a:cubicBezTo>
                    <a:pt x="688" y="3338"/>
                    <a:pt x="673" y="3337"/>
                    <a:pt x="659" y="3337"/>
                  </a:cubicBezTo>
                  <a:cubicBezTo>
                    <a:pt x="474" y="3337"/>
                    <a:pt x="308" y="3473"/>
                    <a:pt x="286" y="3661"/>
                  </a:cubicBezTo>
                  <a:lnTo>
                    <a:pt x="24" y="5637"/>
                  </a:lnTo>
                  <a:cubicBezTo>
                    <a:pt x="1" y="5840"/>
                    <a:pt x="143" y="6030"/>
                    <a:pt x="346" y="6054"/>
                  </a:cubicBezTo>
                  <a:lnTo>
                    <a:pt x="3822" y="6518"/>
                  </a:lnTo>
                  <a:lnTo>
                    <a:pt x="3370" y="9995"/>
                  </a:lnTo>
                  <a:cubicBezTo>
                    <a:pt x="3334" y="10197"/>
                    <a:pt x="3477" y="10388"/>
                    <a:pt x="3691" y="10412"/>
                  </a:cubicBezTo>
                  <a:lnTo>
                    <a:pt x="5656" y="10674"/>
                  </a:lnTo>
                  <a:cubicBezTo>
                    <a:pt x="5671" y="10675"/>
                    <a:pt x="5686" y="10676"/>
                    <a:pt x="5700" y="10676"/>
                  </a:cubicBezTo>
                  <a:cubicBezTo>
                    <a:pt x="5885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33" y="7331"/>
                    <a:pt x="10053" y="7333"/>
                    <a:pt x="10072" y="7333"/>
                  </a:cubicBezTo>
                  <a:cubicBezTo>
                    <a:pt x="10252" y="7333"/>
                    <a:pt x="10409" y="7189"/>
                    <a:pt x="10430" y="7007"/>
                  </a:cubicBezTo>
                  <a:lnTo>
                    <a:pt x="10692" y="5042"/>
                  </a:lnTo>
                  <a:cubicBezTo>
                    <a:pt x="10716" y="4828"/>
                    <a:pt x="10573" y="4649"/>
                    <a:pt x="10371" y="4613"/>
                  </a:cubicBezTo>
                  <a:lnTo>
                    <a:pt x="6894" y="4161"/>
                  </a:lnTo>
                  <a:lnTo>
                    <a:pt x="7347" y="684"/>
                  </a:lnTo>
                  <a:cubicBezTo>
                    <a:pt x="7382" y="470"/>
                    <a:pt x="7240" y="291"/>
                    <a:pt x="7025" y="256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11925" y="921825"/>
              <a:ext cx="271200" cy="337225"/>
            </a:xfrm>
            <a:custGeom>
              <a:avLst/>
              <a:gdLst/>
              <a:ahLst/>
              <a:cxnLst/>
              <a:rect l="l" t="t" r="r" b="b"/>
              <a:pathLst>
                <a:path w="10848" h="13489" extrusionOk="0">
                  <a:moveTo>
                    <a:pt x="4152" y="412"/>
                  </a:moveTo>
                  <a:cubicBezTo>
                    <a:pt x="4441" y="412"/>
                    <a:pt x="4724" y="584"/>
                    <a:pt x="4775" y="971"/>
                  </a:cubicBezTo>
                  <a:cubicBezTo>
                    <a:pt x="4811" y="1173"/>
                    <a:pt x="4751" y="1364"/>
                    <a:pt x="4632" y="1518"/>
                  </a:cubicBezTo>
                  <a:lnTo>
                    <a:pt x="3835" y="1661"/>
                  </a:lnTo>
                  <a:cubicBezTo>
                    <a:pt x="3668" y="1566"/>
                    <a:pt x="3549" y="1399"/>
                    <a:pt x="3501" y="1209"/>
                  </a:cubicBezTo>
                  <a:cubicBezTo>
                    <a:pt x="3386" y="709"/>
                    <a:pt x="3774" y="412"/>
                    <a:pt x="4152" y="412"/>
                  </a:cubicBezTo>
                  <a:close/>
                  <a:moveTo>
                    <a:pt x="7855" y="2726"/>
                  </a:moveTo>
                  <a:cubicBezTo>
                    <a:pt x="8117" y="2726"/>
                    <a:pt x="8352" y="2907"/>
                    <a:pt x="8395" y="3185"/>
                  </a:cubicBezTo>
                  <a:lnTo>
                    <a:pt x="9788" y="10746"/>
                  </a:lnTo>
                  <a:cubicBezTo>
                    <a:pt x="9835" y="11043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37" y="12527"/>
                    <a:pt x="3002" y="12530"/>
                    <a:pt x="2968" y="12530"/>
                  </a:cubicBezTo>
                  <a:cubicBezTo>
                    <a:pt x="2711" y="12530"/>
                    <a:pt x="2482" y="12342"/>
                    <a:pt x="2430" y="12079"/>
                  </a:cubicBezTo>
                  <a:lnTo>
                    <a:pt x="1072" y="4519"/>
                  </a:lnTo>
                  <a:cubicBezTo>
                    <a:pt x="1013" y="4209"/>
                    <a:pt x="1215" y="3935"/>
                    <a:pt x="1513" y="3876"/>
                  </a:cubicBezTo>
                  <a:lnTo>
                    <a:pt x="2263" y="3745"/>
                  </a:lnTo>
                  <a:cubicBezTo>
                    <a:pt x="2294" y="3954"/>
                    <a:pt x="2473" y="4099"/>
                    <a:pt x="2677" y="4099"/>
                  </a:cubicBezTo>
                  <a:cubicBezTo>
                    <a:pt x="2705" y="4099"/>
                    <a:pt x="2734" y="4096"/>
                    <a:pt x="2763" y="4090"/>
                  </a:cubicBezTo>
                  <a:lnTo>
                    <a:pt x="6680" y="3376"/>
                  </a:lnTo>
                  <a:cubicBezTo>
                    <a:pt x="6906" y="3328"/>
                    <a:pt x="7061" y="3102"/>
                    <a:pt x="7025" y="2876"/>
                  </a:cubicBezTo>
                  <a:lnTo>
                    <a:pt x="7764" y="2733"/>
                  </a:lnTo>
                  <a:cubicBezTo>
                    <a:pt x="7794" y="2728"/>
                    <a:pt x="7825" y="2726"/>
                    <a:pt x="7855" y="2726"/>
                  </a:cubicBezTo>
                  <a:close/>
                  <a:moveTo>
                    <a:pt x="4138" y="1"/>
                  </a:moveTo>
                  <a:cubicBezTo>
                    <a:pt x="4073" y="1"/>
                    <a:pt x="4008" y="6"/>
                    <a:pt x="3942" y="18"/>
                  </a:cubicBezTo>
                  <a:cubicBezTo>
                    <a:pt x="3358" y="125"/>
                    <a:pt x="2965" y="697"/>
                    <a:pt x="3073" y="1280"/>
                  </a:cubicBezTo>
                  <a:cubicBezTo>
                    <a:pt x="3108" y="1459"/>
                    <a:pt x="3180" y="1614"/>
                    <a:pt x="3287" y="1756"/>
                  </a:cubicBezTo>
                  <a:lnTo>
                    <a:pt x="2513" y="1911"/>
                  </a:lnTo>
                  <a:cubicBezTo>
                    <a:pt x="2192" y="1971"/>
                    <a:pt x="1989" y="2268"/>
                    <a:pt x="2037" y="2590"/>
                  </a:cubicBezTo>
                  <a:lnTo>
                    <a:pt x="2096" y="2876"/>
                  </a:lnTo>
                  <a:lnTo>
                    <a:pt x="798" y="3102"/>
                  </a:lnTo>
                  <a:cubicBezTo>
                    <a:pt x="322" y="3185"/>
                    <a:pt x="1" y="3650"/>
                    <a:pt x="84" y="4138"/>
                  </a:cubicBezTo>
                  <a:lnTo>
                    <a:pt x="1668" y="12770"/>
                  </a:lnTo>
                  <a:cubicBezTo>
                    <a:pt x="1752" y="13189"/>
                    <a:pt x="2122" y="13489"/>
                    <a:pt x="2535" y="13489"/>
                  </a:cubicBezTo>
                  <a:cubicBezTo>
                    <a:pt x="2591" y="13489"/>
                    <a:pt x="2647" y="13484"/>
                    <a:pt x="2703" y="13472"/>
                  </a:cubicBezTo>
                  <a:lnTo>
                    <a:pt x="10050" y="12139"/>
                  </a:lnTo>
                  <a:cubicBezTo>
                    <a:pt x="10526" y="12043"/>
                    <a:pt x="10847" y="11579"/>
                    <a:pt x="10764" y="11091"/>
                  </a:cubicBezTo>
                  <a:lnTo>
                    <a:pt x="9180" y="2483"/>
                  </a:lnTo>
                  <a:cubicBezTo>
                    <a:pt x="9095" y="2046"/>
                    <a:pt x="8715" y="1743"/>
                    <a:pt x="8287" y="1743"/>
                  </a:cubicBezTo>
                  <a:cubicBezTo>
                    <a:pt x="8236" y="1743"/>
                    <a:pt x="8185" y="1748"/>
                    <a:pt x="8133" y="1756"/>
                  </a:cubicBezTo>
                  <a:lnTo>
                    <a:pt x="6859" y="1995"/>
                  </a:lnTo>
                  <a:lnTo>
                    <a:pt x="6811" y="1721"/>
                  </a:lnTo>
                  <a:cubicBezTo>
                    <a:pt x="6758" y="1435"/>
                    <a:pt x="6509" y="1235"/>
                    <a:pt x="6237" y="1235"/>
                  </a:cubicBezTo>
                  <a:cubicBezTo>
                    <a:pt x="6202" y="1235"/>
                    <a:pt x="6167" y="1238"/>
                    <a:pt x="6132" y="1245"/>
                  </a:cubicBezTo>
                  <a:lnTo>
                    <a:pt x="5180" y="1411"/>
                  </a:lnTo>
                  <a:cubicBezTo>
                    <a:pt x="5228" y="1245"/>
                    <a:pt x="5240" y="1066"/>
                    <a:pt x="5216" y="899"/>
                  </a:cubicBezTo>
                  <a:cubicBezTo>
                    <a:pt x="5110" y="370"/>
                    <a:pt x="4656" y="1"/>
                    <a:pt x="413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60150" y="1043050"/>
              <a:ext cx="46550" cy="38675"/>
            </a:xfrm>
            <a:custGeom>
              <a:avLst/>
              <a:gdLst/>
              <a:ahLst/>
              <a:cxnLst/>
              <a:rect l="l" t="t" r="r" b="b"/>
              <a:pathLst>
                <a:path w="1862" h="1547" extrusionOk="0">
                  <a:moveTo>
                    <a:pt x="1015" y="1"/>
                  </a:moveTo>
                  <a:cubicBezTo>
                    <a:pt x="967" y="1"/>
                    <a:pt x="919" y="5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0" y="1504"/>
                    <a:pt x="851" y="1547"/>
                    <a:pt x="997" y="1547"/>
                  </a:cubicBezTo>
                  <a:cubicBezTo>
                    <a:pt x="1451" y="1547"/>
                    <a:pt x="1862" y="1138"/>
                    <a:pt x="1763" y="634"/>
                  </a:cubicBezTo>
                  <a:cubicBezTo>
                    <a:pt x="1689" y="266"/>
                    <a:pt x="1374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13000" y="1031775"/>
              <a:ext cx="96200" cy="33875"/>
            </a:xfrm>
            <a:custGeom>
              <a:avLst/>
              <a:gdLst/>
              <a:ahLst/>
              <a:cxnLst/>
              <a:rect l="l" t="t" r="r" b="b"/>
              <a:pathLst>
                <a:path w="3848" h="1355" extrusionOk="0">
                  <a:moveTo>
                    <a:pt x="3261" y="1"/>
                  </a:moveTo>
                  <a:cubicBezTo>
                    <a:pt x="3226" y="1"/>
                    <a:pt x="3188" y="5"/>
                    <a:pt x="3149" y="14"/>
                  </a:cubicBezTo>
                  <a:lnTo>
                    <a:pt x="3137" y="14"/>
                  </a:lnTo>
                  <a:lnTo>
                    <a:pt x="542" y="490"/>
                  </a:lnTo>
                  <a:cubicBezTo>
                    <a:pt x="0" y="580"/>
                    <a:pt x="111" y="1354"/>
                    <a:pt x="610" y="1354"/>
                  </a:cubicBezTo>
                  <a:cubicBezTo>
                    <a:pt x="638" y="1354"/>
                    <a:pt x="666" y="1352"/>
                    <a:pt x="696" y="1347"/>
                  </a:cubicBezTo>
                  <a:lnTo>
                    <a:pt x="3292" y="871"/>
                  </a:lnTo>
                  <a:cubicBezTo>
                    <a:pt x="3847" y="793"/>
                    <a:pt x="3750" y="1"/>
                    <a:pt x="326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69975" y="1097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23850" y="1085650"/>
              <a:ext cx="93800" cy="33725"/>
            </a:xfrm>
            <a:custGeom>
              <a:avLst/>
              <a:gdLst/>
              <a:ahLst/>
              <a:cxnLst/>
              <a:rect l="l" t="t" r="r" b="b"/>
              <a:pathLst>
                <a:path w="3752" h="1349" extrusionOk="0">
                  <a:moveTo>
                    <a:pt x="3132" y="0"/>
                  </a:moveTo>
                  <a:cubicBezTo>
                    <a:pt x="3120" y="0"/>
                    <a:pt x="3108" y="1"/>
                    <a:pt x="3096" y="2"/>
                  </a:cubicBezTo>
                  <a:lnTo>
                    <a:pt x="501" y="478"/>
                  </a:lnTo>
                  <a:cubicBezTo>
                    <a:pt x="0" y="618"/>
                    <a:pt x="125" y="1348"/>
                    <a:pt x="620" y="1348"/>
                  </a:cubicBezTo>
                  <a:cubicBezTo>
                    <a:pt x="632" y="1348"/>
                    <a:pt x="643" y="1348"/>
                    <a:pt x="655" y="1347"/>
                  </a:cubicBezTo>
                  <a:lnTo>
                    <a:pt x="3251" y="871"/>
                  </a:lnTo>
                  <a:cubicBezTo>
                    <a:pt x="3751" y="731"/>
                    <a:pt x="3638" y="0"/>
                    <a:pt x="313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80400" y="1154450"/>
              <a:ext cx="46625" cy="38900"/>
            </a:xfrm>
            <a:custGeom>
              <a:avLst/>
              <a:gdLst/>
              <a:ahLst/>
              <a:cxnLst/>
              <a:rect l="l" t="t" r="r" b="b"/>
              <a:pathLst>
                <a:path w="1865" h="1556" extrusionOk="0">
                  <a:moveTo>
                    <a:pt x="1013" y="1"/>
                  </a:moveTo>
                  <a:cubicBezTo>
                    <a:pt x="970" y="1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17"/>
                  </a:cubicBezTo>
                  <a:cubicBezTo>
                    <a:pt x="708" y="1513"/>
                    <a:pt x="857" y="1556"/>
                    <a:pt x="1002" y="1556"/>
                  </a:cubicBezTo>
                  <a:cubicBezTo>
                    <a:pt x="1451" y="1556"/>
                    <a:pt x="1864" y="1147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33850" y="1143050"/>
              <a:ext cx="94925" cy="34125"/>
            </a:xfrm>
            <a:custGeom>
              <a:avLst/>
              <a:gdLst/>
              <a:ahLst/>
              <a:cxnLst/>
              <a:rect l="l" t="t" r="r" b="b"/>
              <a:pathLst>
                <a:path w="3797" h="1365" extrusionOk="0">
                  <a:moveTo>
                    <a:pt x="3171" y="0"/>
                  </a:moveTo>
                  <a:cubicBezTo>
                    <a:pt x="3152" y="0"/>
                    <a:pt x="3133" y="1"/>
                    <a:pt x="3113" y="4"/>
                  </a:cubicBezTo>
                  <a:lnTo>
                    <a:pt x="517" y="480"/>
                  </a:lnTo>
                  <a:cubicBezTo>
                    <a:pt x="0" y="606"/>
                    <a:pt x="115" y="1364"/>
                    <a:pt x="626" y="1364"/>
                  </a:cubicBezTo>
                  <a:cubicBezTo>
                    <a:pt x="645" y="1364"/>
                    <a:pt x="664" y="1363"/>
                    <a:pt x="684" y="1361"/>
                  </a:cubicBezTo>
                  <a:lnTo>
                    <a:pt x="3280" y="885"/>
                  </a:lnTo>
                  <a:cubicBezTo>
                    <a:pt x="3796" y="758"/>
                    <a:pt x="3682" y="0"/>
                    <a:pt x="317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36050" y="1393950"/>
              <a:ext cx="194100" cy="173950"/>
            </a:xfrm>
            <a:custGeom>
              <a:avLst/>
              <a:gdLst/>
              <a:ahLst/>
              <a:cxnLst/>
              <a:rect l="l" t="t" r="r" b="b"/>
              <a:pathLst>
                <a:path w="7764" h="6958" extrusionOk="0">
                  <a:moveTo>
                    <a:pt x="3919" y="1"/>
                  </a:moveTo>
                  <a:cubicBezTo>
                    <a:pt x="2892" y="1"/>
                    <a:pt x="1881" y="465"/>
                    <a:pt x="1215" y="1338"/>
                  </a:cubicBezTo>
                  <a:lnTo>
                    <a:pt x="6953" y="4969"/>
                  </a:lnTo>
                  <a:cubicBezTo>
                    <a:pt x="7763" y="3398"/>
                    <a:pt x="7239" y="1469"/>
                    <a:pt x="5739" y="528"/>
                  </a:cubicBezTo>
                  <a:cubicBezTo>
                    <a:pt x="5176" y="173"/>
                    <a:pt x="4545" y="1"/>
                    <a:pt x="3919" y="1"/>
                  </a:cubicBezTo>
                  <a:close/>
                  <a:moveTo>
                    <a:pt x="810" y="1993"/>
                  </a:moveTo>
                  <a:lnTo>
                    <a:pt x="810" y="1993"/>
                  </a:lnTo>
                  <a:cubicBezTo>
                    <a:pt x="0" y="3553"/>
                    <a:pt x="524" y="5481"/>
                    <a:pt x="2012" y="6434"/>
                  </a:cubicBezTo>
                  <a:cubicBezTo>
                    <a:pt x="2572" y="6788"/>
                    <a:pt x="3201" y="6958"/>
                    <a:pt x="3824" y="6958"/>
                  </a:cubicBezTo>
                  <a:cubicBezTo>
                    <a:pt x="4859" y="6958"/>
                    <a:pt x="5880" y="6489"/>
                    <a:pt x="6549" y="5612"/>
                  </a:cubicBezTo>
                  <a:lnTo>
                    <a:pt x="810" y="1993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99475" y="10205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1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1"/>
                    <a:pt x="3692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802175" y="962250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577" y="1"/>
                  </a:moveTo>
                  <a:cubicBezTo>
                    <a:pt x="3169" y="1"/>
                    <a:pt x="2757" y="119"/>
                    <a:pt x="2394" y="366"/>
                  </a:cubicBezTo>
                  <a:lnTo>
                    <a:pt x="0" y="1985"/>
                  </a:lnTo>
                  <a:lnTo>
                    <a:pt x="2489" y="5628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30" y="1080"/>
                  </a:cubicBezTo>
                  <a:lnTo>
                    <a:pt x="5322" y="925"/>
                  </a:lnTo>
                  <a:cubicBezTo>
                    <a:pt x="4914" y="324"/>
                    <a:pt x="4252" y="1"/>
                    <a:pt x="357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54825" y="1311750"/>
              <a:ext cx="268525" cy="266650"/>
            </a:xfrm>
            <a:custGeom>
              <a:avLst/>
              <a:gdLst/>
              <a:ahLst/>
              <a:cxnLst/>
              <a:rect l="l" t="t" r="r" b="b"/>
              <a:pathLst>
                <a:path w="10741" h="10666" extrusionOk="0">
                  <a:moveTo>
                    <a:pt x="5011" y="1"/>
                  </a:moveTo>
                  <a:cubicBezTo>
                    <a:pt x="4833" y="1"/>
                    <a:pt x="4677" y="136"/>
                    <a:pt x="4656" y="328"/>
                  </a:cubicBezTo>
                  <a:lnTo>
                    <a:pt x="4192" y="3805"/>
                  </a:lnTo>
                  <a:lnTo>
                    <a:pt x="715" y="3340"/>
                  </a:lnTo>
                  <a:cubicBezTo>
                    <a:pt x="700" y="3338"/>
                    <a:pt x="686" y="3338"/>
                    <a:pt x="671" y="3338"/>
                  </a:cubicBezTo>
                  <a:cubicBezTo>
                    <a:pt x="486" y="3338"/>
                    <a:pt x="320" y="3474"/>
                    <a:pt x="298" y="3662"/>
                  </a:cubicBezTo>
                  <a:lnTo>
                    <a:pt x="36" y="5638"/>
                  </a:lnTo>
                  <a:cubicBezTo>
                    <a:pt x="1" y="5840"/>
                    <a:pt x="144" y="6031"/>
                    <a:pt x="358" y="6055"/>
                  </a:cubicBezTo>
                  <a:lnTo>
                    <a:pt x="358" y="6043"/>
                  </a:lnTo>
                  <a:lnTo>
                    <a:pt x="3835" y="6507"/>
                  </a:lnTo>
                  <a:lnTo>
                    <a:pt x="3370" y="9984"/>
                  </a:lnTo>
                  <a:cubicBezTo>
                    <a:pt x="3346" y="10186"/>
                    <a:pt x="3489" y="10377"/>
                    <a:pt x="3692" y="10401"/>
                  </a:cubicBezTo>
                  <a:lnTo>
                    <a:pt x="5668" y="10663"/>
                  </a:lnTo>
                  <a:cubicBezTo>
                    <a:pt x="5683" y="10664"/>
                    <a:pt x="5698" y="10665"/>
                    <a:pt x="5712" y="10665"/>
                  </a:cubicBezTo>
                  <a:cubicBezTo>
                    <a:pt x="5898" y="10665"/>
                    <a:pt x="6063" y="10529"/>
                    <a:pt x="6085" y="10341"/>
                  </a:cubicBezTo>
                  <a:lnTo>
                    <a:pt x="6549" y="6864"/>
                  </a:lnTo>
                  <a:lnTo>
                    <a:pt x="10026" y="7329"/>
                  </a:lnTo>
                  <a:cubicBezTo>
                    <a:pt x="10041" y="7331"/>
                    <a:pt x="10055" y="7331"/>
                    <a:pt x="10070" y="7331"/>
                  </a:cubicBezTo>
                  <a:cubicBezTo>
                    <a:pt x="10255" y="7331"/>
                    <a:pt x="10421" y="7195"/>
                    <a:pt x="10454" y="7007"/>
                  </a:cubicBezTo>
                  <a:lnTo>
                    <a:pt x="10704" y="5031"/>
                  </a:lnTo>
                  <a:cubicBezTo>
                    <a:pt x="10740" y="4828"/>
                    <a:pt x="10597" y="4638"/>
                    <a:pt x="10383" y="4614"/>
                  </a:cubicBezTo>
                  <a:lnTo>
                    <a:pt x="6906" y="4150"/>
                  </a:lnTo>
                  <a:lnTo>
                    <a:pt x="7371" y="673"/>
                  </a:lnTo>
                  <a:cubicBezTo>
                    <a:pt x="7395" y="471"/>
                    <a:pt x="7252" y="280"/>
                    <a:pt x="7049" y="256"/>
                  </a:cubicBezTo>
                  <a:lnTo>
                    <a:pt x="5073" y="6"/>
                  </a:lnTo>
                  <a:cubicBezTo>
                    <a:pt x="5052" y="3"/>
                    <a:pt x="5031" y="1"/>
                    <a:pt x="501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11925" y="1715975"/>
              <a:ext cx="271200" cy="337450"/>
            </a:xfrm>
            <a:custGeom>
              <a:avLst/>
              <a:gdLst/>
              <a:ahLst/>
              <a:cxnLst/>
              <a:rect l="l" t="t" r="r" b="b"/>
              <a:pathLst>
                <a:path w="10848" h="13498" extrusionOk="0">
                  <a:moveTo>
                    <a:pt x="4148" y="414"/>
                  </a:moveTo>
                  <a:cubicBezTo>
                    <a:pt x="4438" y="414"/>
                    <a:pt x="4723" y="589"/>
                    <a:pt x="4775" y="982"/>
                  </a:cubicBezTo>
                  <a:cubicBezTo>
                    <a:pt x="4811" y="1173"/>
                    <a:pt x="4763" y="1375"/>
                    <a:pt x="4632" y="1518"/>
                  </a:cubicBezTo>
                  <a:lnTo>
                    <a:pt x="3835" y="1673"/>
                  </a:lnTo>
                  <a:cubicBezTo>
                    <a:pt x="3668" y="1578"/>
                    <a:pt x="3549" y="1411"/>
                    <a:pt x="3501" y="1209"/>
                  </a:cubicBezTo>
                  <a:cubicBezTo>
                    <a:pt x="3387" y="710"/>
                    <a:pt x="3771" y="414"/>
                    <a:pt x="4148" y="414"/>
                  </a:cubicBezTo>
                  <a:close/>
                  <a:moveTo>
                    <a:pt x="7868" y="2734"/>
                  </a:moveTo>
                  <a:cubicBezTo>
                    <a:pt x="8126" y="2734"/>
                    <a:pt x="8354" y="2923"/>
                    <a:pt x="8407" y="3185"/>
                  </a:cubicBezTo>
                  <a:lnTo>
                    <a:pt x="9788" y="10746"/>
                  </a:lnTo>
                  <a:cubicBezTo>
                    <a:pt x="9835" y="11043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37" y="12527"/>
                    <a:pt x="3002" y="12530"/>
                    <a:pt x="2968" y="12530"/>
                  </a:cubicBezTo>
                  <a:cubicBezTo>
                    <a:pt x="2711" y="12530"/>
                    <a:pt x="2482" y="12342"/>
                    <a:pt x="2430" y="12079"/>
                  </a:cubicBezTo>
                  <a:lnTo>
                    <a:pt x="1072" y="4519"/>
                  </a:lnTo>
                  <a:cubicBezTo>
                    <a:pt x="1013" y="4221"/>
                    <a:pt x="1215" y="3935"/>
                    <a:pt x="1513" y="3888"/>
                  </a:cubicBezTo>
                  <a:lnTo>
                    <a:pt x="2263" y="3745"/>
                  </a:lnTo>
                  <a:cubicBezTo>
                    <a:pt x="2295" y="3960"/>
                    <a:pt x="2483" y="4107"/>
                    <a:pt x="2695" y="4107"/>
                  </a:cubicBezTo>
                  <a:cubicBezTo>
                    <a:pt x="2717" y="4107"/>
                    <a:pt x="2740" y="4105"/>
                    <a:pt x="2763" y="4102"/>
                  </a:cubicBezTo>
                  <a:lnTo>
                    <a:pt x="6680" y="3387"/>
                  </a:lnTo>
                  <a:cubicBezTo>
                    <a:pt x="6906" y="3340"/>
                    <a:pt x="7061" y="3114"/>
                    <a:pt x="7025" y="2887"/>
                  </a:cubicBezTo>
                  <a:lnTo>
                    <a:pt x="7764" y="2745"/>
                  </a:lnTo>
                  <a:cubicBezTo>
                    <a:pt x="7799" y="2737"/>
                    <a:pt x="7834" y="2734"/>
                    <a:pt x="7868" y="2734"/>
                  </a:cubicBezTo>
                  <a:close/>
                  <a:moveTo>
                    <a:pt x="4138" y="0"/>
                  </a:moveTo>
                  <a:cubicBezTo>
                    <a:pt x="4073" y="0"/>
                    <a:pt x="4008" y="6"/>
                    <a:pt x="3942" y="18"/>
                  </a:cubicBezTo>
                  <a:cubicBezTo>
                    <a:pt x="3358" y="125"/>
                    <a:pt x="2965" y="697"/>
                    <a:pt x="3073" y="1292"/>
                  </a:cubicBezTo>
                  <a:cubicBezTo>
                    <a:pt x="3108" y="1459"/>
                    <a:pt x="3180" y="1625"/>
                    <a:pt x="3287" y="1768"/>
                  </a:cubicBezTo>
                  <a:lnTo>
                    <a:pt x="2513" y="1911"/>
                  </a:lnTo>
                  <a:cubicBezTo>
                    <a:pt x="2192" y="1971"/>
                    <a:pt x="1989" y="2280"/>
                    <a:pt x="2037" y="2602"/>
                  </a:cubicBezTo>
                  <a:lnTo>
                    <a:pt x="2096" y="2875"/>
                  </a:lnTo>
                  <a:lnTo>
                    <a:pt x="798" y="3114"/>
                  </a:lnTo>
                  <a:cubicBezTo>
                    <a:pt x="322" y="3197"/>
                    <a:pt x="1" y="3661"/>
                    <a:pt x="84" y="4149"/>
                  </a:cubicBezTo>
                  <a:lnTo>
                    <a:pt x="1668" y="12758"/>
                  </a:lnTo>
                  <a:cubicBezTo>
                    <a:pt x="1742" y="13194"/>
                    <a:pt x="2121" y="13497"/>
                    <a:pt x="2549" y="13497"/>
                  </a:cubicBezTo>
                  <a:cubicBezTo>
                    <a:pt x="2600" y="13497"/>
                    <a:pt x="2652" y="13493"/>
                    <a:pt x="2703" y="13484"/>
                  </a:cubicBezTo>
                  <a:lnTo>
                    <a:pt x="10050" y="12139"/>
                  </a:lnTo>
                  <a:cubicBezTo>
                    <a:pt x="10526" y="12055"/>
                    <a:pt x="10847" y="11579"/>
                    <a:pt x="10764" y="11103"/>
                  </a:cubicBezTo>
                  <a:lnTo>
                    <a:pt x="9180" y="2471"/>
                  </a:lnTo>
                  <a:cubicBezTo>
                    <a:pt x="9106" y="2034"/>
                    <a:pt x="8727" y="1731"/>
                    <a:pt x="8299" y="1731"/>
                  </a:cubicBezTo>
                  <a:cubicBezTo>
                    <a:pt x="8248" y="1731"/>
                    <a:pt x="8196" y="1736"/>
                    <a:pt x="8145" y="1744"/>
                  </a:cubicBezTo>
                  <a:lnTo>
                    <a:pt x="6859" y="1994"/>
                  </a:lnTo>
                  <a:lnTo>
                    <a:pt x="6811" y="1721"/>
                  </a:lnTo>
                  <a:cubicBezTo>
                    <a:pt x="6757" y="1431"/>
                    <a:pt x="6500" y="1237"/>
                    <a:pt x="6223" y="1237"/>
                  </a:cubicBezTo>
                  <a:cubicBezTo>
                    <a:pt x="6193" y="1237"/>
                    <a:pt x="6163" y="1240"/>
                    <a:pt x="6132" y="1244"/>
                  </a:cubicBezTo>
                  <a:lnTo>
                    <a:pt x="5180" y="1423"/>
                  </a:lnTo>
                  <a:cubicBezTo>
                    <a:pt x="5228" y="1244"/>
                    <a:pt x="5240" y="1066"/>
                    <a:pt x="5216" y="899"/>
                  </a:cubicBezTo>
                  <a:cubicBezTo>
                    <a:pt x="5110" y="370"/>
                    <a:pt x="4656" y="0"/>
                    <a:pt x="413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60150" y="18372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9" y="1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12650" y="1825825"/>
              <a:ext cx="96975" cy="34100"/>
            </a:xfrm>
            <a:custGeom>
              <a:avLst/>
              <a:gdLst/>
              <a:ahLst/>
              <a:cxnLst/>
              <a:rect l="l" t="t" r="r" b="b"/>
              <a:pathLst>
                <a:path w="3879" h="1364" extrusionOk="0">
                  <a:moveTo>
                    <a:pt x="3291" y="0"/>
                  </a:moveTo>
                  <a:cubicBezTo>
                    <a:pt x="3251" y="0"/>
                    <a:pt x="3208" y="6"/>
                    <a:pt x="3163" y="17"/>
                  </a:cubicBezTo>
                  <a:lnTo>
                    <a:pt x="3151" y="17"/>
                  </a:lnTo>
                  <a:lnTo>
                    <a:pt x="556" y="494"/>
                  </a:lnTo>
                  <a:cubicBezTo>
                    <a:pt x="0" y="571"/>
                    <a:pt x="108" y="1364"/>
                    <a:pt x="598" y="1364"/>
                  </a:cubicBezTo>
                  <a:cubicBezTo>
                    <a:pt x="634" y="1364"/>
                    <a:pt x="671" y="1360"/>
                    <a:pt x="710" y="1351"/>
                  </a:cubicBezTo>
                  <a:lnTo>
                    <a:pt x="3306" y="875"/>
                  </a:lnTo>
                  <a:cubicBezTo>
                    <a:pt x="3878" y="809"/>
                    <a:pt x="3779" y="0"/>
                    <a:pt x="329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69975" y="189115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4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5"/>
                    <a:pt x="1003" y="1545"/>
                  </a:cubicBezTo>
                  <a:cubicBezTo>
                    <a:pt x="1454" y="1545"/>
                    <a:pt x="1861" y="1145"/>
                    <a:pt x="1763" y="643"/>
                  </a:cubicBezTo>
                  <a:cubicBezTo>
                    <a:pt x="1699" y="260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23950" y="18798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28" y="0"/>
                  </a:moveTo>
                  <a:cubicBezTo>
                    <a:pt x="3116" y="0"/>
                    <a:pt x="3104" y="1"/>
                    <a:pt x="3092" y="2"/>
                  </a:cubicBezTo>
                  <a:lnTo>
                    <a:pt x="497" y="478"/>
                  </a:lnTo>
                  <a:cubicBezTo>
                    <a:pt x="0" y="628"/>
                    <a:pt x="119" y="1349"/>
                    <a:pt x="605" y="1349"/>
                  </a:cubicBezTo>
                  <a:cubicBezTo>
                    <a:pt x="620" y="1349"/>
                    <a:pt x="636" y="1348"/>
                    <a:pt x="651" y="1347"/>
                  </a:cubicBezTo>
                  <a:lnTo>
                    <a:pt x="3247" y="883"/>
                  </a:lnTo>
                  <a:cubicBezTo>
                    <a:pt x="3747" y="731"/>
                    <a:pt x="3634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80400" y="194890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9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34050" y="1937225"/>
              <a:ext cx="94500" cy="34050"/>
            </a:xfrm>
            <a:custGeom>
              <a:avLst/>
              <a:gdLst/>
              <a:ahLst/>
              <a:cxnLst/>
              <a:rect l="l" t="t" r="r" b="b"/>
              <a:pathLst>
                <a:path w="3780" h="1362" extrusionOk="0">
                  <a:moveTo>
                    <a:pt x="3153" y="0"/>
                  </a:moveTo>
                  <a:cubicBezTo>
                    <a:pt x="3137" y="0"/>
                    <a:pt x="3121" y="1"/>
                    <a:pt x="3105" y="2"/>
                  </a:cubicBezTo>
                  <a:lnTo>
                    <a:pt x="3105" y="14"/>
                  </a:lnTo>
                  <a:lnTo>
                    <a:pt x="509" y="479"/>
                  </a:lnTo>
                  <a:cubicBezTo>
                    <a:pt x="1" y="617"/>
                    <a:pt x="120" y="1362"/>
                    <a:pt x="629" y="1362"/>
                  </a:cubicBezTo>
                  <a:cubicBezTo>
                    <a:pt x="644" y="1362"/>
                    <a:pt x="660" y="1361"/>
                    <a:pt x="676" y="1360"/>
                  </a:cubicBezTo>
                  <a:lnTo>
                    <a:pt x="3272" y="883"/>
                  </a:lnTo>
                  <a:cubicBezTo>
                    <a:pt x="3780" y="733"/>
                    <a:pt x="3660" y="0"/>
                    <a:pt x="3153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36925" y="2188200"/>
              <a:ext cx="193225" cy="173650"/>
            </a:xfrm>
            <a:custGeom>
              <a:avLst/>
              <a:gdLst/>
              <a:ahLst/>
              <a:cxnLst/>
              <a:rect l="l" t="t" r="r" b="b"/>
              <a:pathLst>
                <a:path w="7729" h="6946" extrusionOk="0">
                  <a:moveTo>
                    <a:pt x="3896" y="0"/>
                  </a:moveTo>
                  <a:cubicBezTo>
                    <a:pt x="2865" y="0"/>
                    <a:pt x="1848" y="469"/>
                    <a:pt x="1180" y="1346"/>
                  </a:cubicBezTo>
                  <a:lnTo>
                    <a:pt x="6918" y="4965"/>
                  </a:lnTo>
                  <a:cubicBezTo>
                    <a:pt x="7728" y="3394"/>
                    <a:pt x="7204" y="1465"/>
                    <a:pt x="5704" y="524"/>
                  </a:cubicBezTo>
                  <a:cubicBezTo>
                    <a:pt x="5144" y="171"/>
                    <a:pt x="4517" y="0"/>
                    <a:pt x="3896" y="0"/>
                  </a:cubicBezTo>
                  <a:close/>
                  <a:moveTo>
                    <a:pt x="775" y="1989"/>
                  </a:moveTo>
                  <a:lnTo>
                    <a:pt x="775" y="1989"/>
                  </a:lnTo>
                  <a:cubicBezTo>
                    <a:pt x="1" y="3548"/>
                    <a:pt x="489" y="5477"/>
                    <a:pt x="1954" y="6418"/>
                  </a:cubicBezTo>
                  <a:cubicBezTo>
                    <a:pt x="2521" y="6774"/>
                    <a:pt x="3155" y="6945"/>
                    <a:pt x="3783" y="6945"/>
                  </a:cubicBezTo>
                  <a:cubicBezTo>
                    <a:pt x="4816" y="6945"/>
                    <a:pt x="5833" y="6482"/>
                    <a:pt x="6514" y="5608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99475" y="181492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04"/>
                  </a:lnTo>
                  <a:cubicBezTo>
                    <a:pt x="1171" y="5305"/>
                    <a:pt x="1833" y="5629"/>
                    <a:pt x="2508" y="5629"/>
                  </a:cubicBezTo>
                  <a:cubicBezTo>
                    <a:pt x="2916" y="5629"/>
                    <a:pt x="3328" y="5510"/>
                    <a:pt x="3692" y="5264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802175" y="1756600"/>
              <a:ext cx="152125" cy="140800"/>
            </a:xfrm>
            <a:custGeom>
              <a:avLst/>
              <a:gdLst/>
              <a:ahLst/>
              <a:cxnLst/>
              <a:rect l="l" t="t" r="r" b="b"/>
              <a:pathLst>
                <a:path w="6085" h="5632" extrusionOk="0">
                  <a:moveTo>
                    <a:pt x="3588" y="1"/>
                  </a:moveTo>
                  <a:cubicBezTo>
                    <a:pt x="3177" y="1"/>
                    <a:pt x="2760" y="120"/>
                    <a:pt x="2394" y="369"/>
                  </a:cubicBezTo>
                  <a:lnTo>
                    <a:pt x="0" y="1989"/>
                  </a:lnTo>
                  <a:lnTo>
                    <a:pt x="2489" y="5632"/>
                  </a:lnTo>
                  <a:lnTo>
                    <a:pt x="4870" y="4001"/>
                  </a:lnTo>
                  <a:cubicBezTo>
                    <a:pt x="5834" y="3346"/>
                    <a:pt x="6084" y="2036"/>
                    <a:pt x="5430" y="1072"/>
                  </a:cubicBezTo>
                  <a:lnTo>
                    <a:pt x="5430" y="1072"/>
                  </a:lnTo>
                  <a:lnTo>
                    <a:pt x="5430" y="1084"/>
                  </a:lnTo>
                  <a:lnTo>
                    <a:pt x="5322" y="917"/>
                  </a:lnTo>
                  <a:cubicBezTo>
                    <a:pt x="4917" y="319"/>
                    <a:pt x="4259" y="1"/>
                    <a:pt x="358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55125" y="2105900"/>
              <a:ext cx="268225" cy="266700"/>
            </a:xfrm>
            <a:custGeom>
              <a:avLst/>
              <a:gdLst/>
              <a:ahLst/>
              <a:cxnLst/>
              <a:rect l="l" t="t" r="r" b="b"/>
              <a:pathLst>
                <a:path w="10729" h="10668" extrusionOk="0">
                  <a:moveTo>
                    <a:pt x="4998" y="1"/>
                  </a:moveTo>
                  <a:cubicBezTo>
                    <a:pt x="4821" y="1"/>
                    <a:pt x="4665" y="134"/>
                    <a:pt x="4644" y="316"/>
                  </a:cubicBezTo>
                  <a:lnTo>
                    <a:pt x="4180" y="3804"/>
                  </a:lnTo>
                  <a:lnTo>
                    <a:pt x="703" y="3340"/>
                  </a:lnTo>
                  <a:cubicBezTo>
                    <a:pt x="688" y="3338"/>
                    <a:pt x="674" y="3337"/>
                    <a:pt x="659" y="3337"/>
                  </a:cubicBezTo>
                  <a:cubicBezTo>
                    <a:pt x="475" y="3337"/>
                    <a:pt x="320" y="3474"/>
                    <a:pt x="286" y="3661"/>
                  </a:cubicBezTo>
                  <a:lnTo>
                    <a:pt x="24" y="5626"/>
                  </a:lnTo>
                  <a:cubicBezTo>
                    <a:pt x="1" y="5828"/>
                    <a:pt x="144" y="6019"/>
                    <a:pt x="346" y="6043"/>
                  </a:cubicBezTo>
                  <a:lnTo>
                    <a:pt x="3823" y="6507"/>
                  </a:lnTo>
                  <a:lnTo>
                    <a:pt x="3358" y="9984"/>
                  </a:lnTo>
                  <a:cubicBezTo>
                    <a:pt x="3334" y="10186"/>
                    <a:pt x="3477" y="10377"/>
                    <a:pt x="3680" y="10400"/>
                  </a:cubicBezTo>
                  <a:lnTo>
                    <a:pt x="5656" y="10662"/>
                  </a:lnTo>
                  <a:cubicBezTo>
                    <a:pt x="5677" y="10666"/>
                    <a:pt x="5698" y="10668"/>
                    <a:pt x="5718" y="10668"/>
                  </a:cubicBezTo>
                  <a:cubicBezTo>
                    <a:pt x="5896" y="10668"/>
                    <a:pt x="6051" y="10533"/>
                    <a:pt x="6073" y="10341"/>
                  </a:cubicBezTo>
                  <a:lnTo>
                    <a:pt x="6537" y="6864"/>
                  </a:lnTo>
                  <a:lnTo>
                    <a:pt x="10014" y="7329"/>
                  </a:lnTo>
                  <a:cubicBezTo>
                    <a:pt x="10029" y="7330"/>
                    <a:pt x="10043" y="7331"/>
                    <a:pt x="10058" y="7331"/>
                  </a:cubicBezTo>
                  <a:cubicBezTo>
                    <a:pt x="10243" y="7331"/>
                    <a:pt x="10409" y="7195"/>
                    <a:pt x="10442" y="7007"/>
                  </a:cubicBezTo>
                  <a:lnTo>
                    <a:pt x="10692" y="5031"/>
                  </a:lnTo>
                  <a:cubicBezTo>
                    <a:pt x="10728" y="4828"/>
                    <a:pt x="10585" y="4638"/>
                    <a:pt x="10371" y="4614"/>
                  </a:cubicBezTo>
                  <a:lnTo>
                    <a:pt x="6894" y="4150"/>
                  </a:lnTo>
                  <a:lnTo>
                    <a:pt x="7347" y="685"/>
                  </a:lnTo>
                  <a:cubicBezTo>
                    <a:pt x="7383" y="471"/>
                    <a:pt x="7240" y="292"/>
                    <a:pt x="7025" y="256"/>
                  </a:cubicBezTo>
                  <a:lnTo>
                    <a:pt x="5061" y="6"/>
                  </a:lnTo>
                  <a:cubicBezTo>
                    <a:pt x="5040" y="3"/>
                    <a:pt x="5019" y="1"/>
                    <a:pt x="499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11925" y="2510400"/>
              <a:ext cx="271200" cy="337175"/>
            </a:xfrm>
            <a:custGeom>
              <a:avLst/>
              <a:gdLst/>
              <a:ahLst/>
              <a:cxnLst/>
              <a:rect l="l" t="t" r="r" b="b"/>
              <a:pathLst>
                <a:path w="10848" h="13487" extrusionOk="0">
                  <a:moveTo>
                    <a:pt x="4146" y="408"/>
                  </a:moveTo>
                  <a:cubicBezTo>
                    <a:pt x="4436" y="408"/>
                    <a:pt x="4723" y="582"/>
                    <a:pt x="4775" y="971"/>
                  </a:cubicBezTo>
                  <a:cubicBezTo>
                    <a:pt x="4811" y="1162"/>
                    <a:pt x="4751" y="1364"/>
                    <a:pt x="4632" y="1507"/>
                  </a:cubicBezTo>
                  <a:lnTo>
                    <a:pt x="3835" y="1662"/>
                  </a:lnTo>
                  <a:cubicBezTo>
                    <a:pt x="3668" y="1567"/>
                    <a:pt x="3549" y="1400"/>
                    <a:pt x="3501" y="1209"/>
                  </a:cubicBezTo>
                  <a:lnTo>
                    <a:pt x="3501" y="1197"/>
                  </a:lnTo>
                  <a:cubicBezTo>
                    <a:pt x="3387" y="700"/>
                    <a:pt x="3769" y="408"/>
                    <a:pt x="4146" y="408"/>
                  </a:cubicBezTo>
                  <a:close/>
                  <a:moveTo>
                    <a:pt x="7855" y="2714"/>
                  </a:moveTo>
                  <a:cubicBezTo>
                    <a:pt x="8118" y="2714"/>
                    <a:pt x="8352" y="2895"/>
                    <a:pt x="8395" y="3162"/>
                  </a:cubicBezTo>
                  <a:lnTo>
                    <a:pt x="9788" y="10734"/>
                  </a:lnTo>
                  <a:cubicBezTo>
                    <a:pt x="9835" y="11032"/>
                    <a:pt x="9633" y="11318"/>
                    <a:pt x="9335" y="11365"/>
                  </a:cubicBezTo>
                  <a:lnTo>
                    <a:pt x="3073" y="12508"/>
                  </a:lnTo>
                  <a:cubicBezTo>
                    <a:pt x="3037" y="12515"/>
                    <a:pt x="3002" y="12519"/>
                    <a:pt x="2968" y="12519"/>
                  </a:cubicBezTo>
                  <a:cubicBezTo>
                    <a:pt x="2711" y="12519"/>
                    <a:pt x="2482" y="12330"/>
                    <a:pt x="2430" y="12068"/>
                  </a:cubicBezTo>
                  <a:lnTo>
                    <a:pt x="1072" y="4507"/>
                  </a:lnTo>
                  <a:cubicBezTo>
                    <a:pt x="1013" y="4210"/>
                    <a:pt x="1215" y="3924"/>
                    <a:pt x="1513" y="3876"/>
                  </a:cubicBezTo>
                  <a:lnTo>
                    <a:pt x="2263" y="3733"/>
                  </a:lnTo>
                  <a:cubicBezTo>
                    <a:pt x="2295" y="3949"/>
                    <a:pt x="2483" y="4096"/>
                    <a:pt x="2695" y="4096"/>
                  </a:cubicBezTo>
                  <a:cubicBezTo>
                    <a:pt x="2717" y="4096"/>
                    <a:pt x="2740" y="4094"/>
                    <a:pt x="2763" y="4091"/>
                  </a:cubicBezTo>
                  <a:lnTo>
                    <a:pt x="6680" y="3376"/>
                  </a:lnTo>
                  <a:cubicBezTo>
                    <a:pt x="6906" y="3329"/>
                    <a:pt x="7061" y="3102"/>
                    <a:pt x="7025" y="2864"/>
                  </a:cubicBezTo>
                  <a:lnTo>
                    <a:pt x="7764" y="2721"/>
                  </a:lnTo>
                  <a:cubicBezTo>
                    <a:pt x="7794" y="2717"/>
                    <a:pt x="7825" y="2714"/>
                    <a:pt x="7855" y="2714"/>
                  </a:cubicBezTo>
                  <a:close/>
                  <a:moveTo>
                    <a:pt x="4142" y="1"/>
                  </a:moveTo>
                  <a:cubicBezTo>
                    <a:pt x="4076" y="1"/>
                    <a:pt x="4009" y="7"/>
                    <a:pt x="3942" y="19"/>
                  </a:cubicBezTo>
                  <a:cubicBezTo>
                    <a:pt x="3358" y="126"/>
                    <a:pt x="2965" y="685"/>
                    <a:pt x="3073" y="1281"/>
                  </a:cubicBezTo>
                  <a:cubicBezTo>
                    <a:pt x="3108" y="1447"/>
                    <a:pt x="3180" y="1614"/>
                    <a:pt x="3287" y="1757"/>
                  </a:cubicBezTo>
                  <a:lnTo>
                    <a:pt x="2513" y="1900"/>
                  </a:lnTo>
                  <a:cubicBezTo>
                    <a:pt x="2192" y="1959"/>
                    <a:pt x="1989" y="2257"/>
                    <a:pt x="2037" y="2579"/>
                  </a:cubicBezTo>
                  <a:lnTo>
                    <a:pt x="2096" y="2864"/>
                  </a:lnTo>
                  <a:lnTo>
                    <a:pt x="798" y="3091"/>
                  </a:lnTo>
                  <a:cubicBezTo>
                    <a:pt x="322" y="3186"/>
                    <a:pt x="1" y="3650"/>
                    <a:pt x="84" y="4126"/>
                  </a:cubicBezTo>
                  <a:lnTo>
                    <a:pt x="1668" y="12758"/>
                  </a:lnTo>
                  <a:cubicBezTo>
                    <a:pt x="1742" y="13193"/>
                    <a:pt x="2118" y="13486"/>
                    <a:pt x="2545" y="13486"/>
                  </a:cubicBezTo>
                  <a:cubicBezTo>
                    <a:pt x="2597" y="13486"/>
                    <a:pt x="2650" y="13482"/>
                    <a:pt x="2703" y="13473"/>
                  </a:cubicBezTo>
                  <a:lnTo>
                    <a:pt x="10050" y="12127"/>
                  </a:lnTo>
                  <a:cubicBezTo>
                    <a:pt x="10526" y="12044"/>
                    <a:pt x="10847" y="11580"/>
                    <a:pt x="10764" y="11091"/>
                  </a:cubicBezTo>
                  <a:lnTo>
                    <a:pt x="9180" y="2459"/>
                  </a:lnTo>
                  <a:cubicBezTo>
                    <a:pt x="9107" y="2029"/>
                    <a:pt x="8737" y="1728"/>
                    <a:pt x="8317" y="1728"/>
                  </a:cubicBezTo>
                  <a:cubicBezTo>
                    <a:pt x="8260" y="1728"/>
                    <a:pt x="8202" y="1734"/>
                    <a:pt x="8145" y="1745"/>
                  </a:cubicBezTo>
                  <a:lnTo>
                    <a:pt x="6859" y="1983"/>
                  </a:lnTo>
                  <a:lnTo>
                    <a:pt x="6811" y="1709"/>
                  </a:lnTo>
                  <a:cubicBezTo>
                    <a:pt x="6757" y="1419"/>
                    <a:pt x="6500" y="1226"/>
                    <a:pt x="6223" y="1226"/>
                  </a:cubicBezTo>
                  <a:cubicBezTo>
                    <a:pt x="6193" y="1226"/>
                    <a:pt x="6163" y="1228"/>
                    <a:pt x="6132" y="1233"/>
                  </a:cubicBezTo>
                  <a:lnTo>
                    <a:pt x="5180" y="1412"/>
                  </a:lnTo>
                  <a:cubicBezTo>
                    <a:pt x="5228" y="1245"/>
                    <a:pt x="5240" y="1066"/>
                    <a:pt x="5216" y="888"/>
                  </a:cubicBezTo>
                  <a:cubicBezTo>
                    <a:pt x="5110" y="360"/>
                    <a:pt x="4658" y="1"/>
                    <a:pt x="414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60150" y="2631725"/>
              <a:ext cx="46550" cy="38625"/>
            </a:xfrm>
            <a:custGeom>
              <a:avLst/>
              <a:gdLst/>
              <a:ahLst/>
              <a:cxnLst/>
              <a:rect l="l" t="t" r="r" b="b"/>
              <a:pathLst>
                <a:path w="1862" h="1545" extrusionOk="0">
                  <a:moveTo>
                    <a:pt x="1002" y="0"/>
                  </a:moveTo>
                  <a:cubicBezTo>
                    <a:pt x="958" y="0"/>
                    <a:pt x="914" y="4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88" y="258"/>
                    <a:pt x="1367" y="0"/>
                    <a:pt x="100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13075" y="2620125"/>
              <a:ext cx="96200" cy="33850"/>
            </a:xfrm>
            <a:custGeom>
              <a:avLst/>
              <a:gdLst/>
              <a:ahLst/>
              <a:cxnLst/>
              <a:rect l="l" t="t" r="r" b="b"/>
              <a:pathLst>
                <a:path w="3848" h="1354" extrusionOk="0">
                  <a:moveTo>
                    <a:pt x="3250" y="0"/>
                  </a:moveTo>
                  <a:cubicBezTo>
                    <a:pt x="3217" y="0"/>
                    <a:pt x="3182" y="4"/>
                    <a:pt x="3146" y="11"/>
                  </a:cubicBezTo>
                  <a:lnTo>
                    <a:pt x="3134" y="11"/>
                  </a:lnTo>
                  <a:lnTo>
                    <a:pt x="539" y="487"/>
                  </a:lnTo>
                  <a:cubicBezTo>
                    <a:pt x="1" y="588"/>
                    <a:pt x="106" y="1354"/>
                    <a:pt x="597" y="1354"/>
                  </a:cubicBezTo>
                  <a:cubicBezTo>
                    <a:pt x="628" y="1354"/>
                    <a:pt x="660" y="1351"/>
                    <a:pt x="693" y="1345"/>
                  </a:cubicBezTo>
                  <a:lnTo>
                    <a:pt x="3289" y="868"/>
                  </a:lnTo>
                  <a:cubicBezTo>
                    <a:pt x="3847" y="790"/>
                    <a:pt x="3746" y="0"/>
                    <a:pt x="3250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69975" y="2685525"/>
              <a:ext cx="46550" cy="38700"/>
            </a:xfrm>
            <a:custGeom>
              <a:avLst/>
              <a:gdLst/>
              <a:ahLst/>
              <a:cxnLst/>
              <a:rect l="l" t="t" r="r" b="b"/>
              <a:pathLst>
                <a:path w="1862" h="1548" extrusionOk="0">
                  <a:moveTo>
                    <a:pt x="1015" y="0"/>
                  </a:moveTo>
                  <a:cubicBezTo>
                    <a:pt x="967" y="0"/>
                    <a:pt x="919" y="5"/>
                    <a:pt x="870" y="15"/>
                  </a:cubicBezTo>
                  <a:cubicBezTo>
                    <a:pt x="191" y="122"/>
                    <a:pt x="0" y="1015"/>
                    <a:pt x="560" y="1408"/>
                  </a:cubicBezTo>
                  <a:cubicBezTo>
                    <a:pt x="701" y="1505"/>
                    <a:pt x="854" y="1548"/>
                    <a:pt x="1002" y="1548"/>
                  </a:cubicBezTo>
                  <a:cubicBezTo>
                    <a:pt x="1453" y="1548"/>
                    <a:pt x="1861" y="1145"/>
                    <a:pt x="1763" y="634"/>
                  </a:cubicBezTo>
                  <a:cubicBezTo>
                    <a:pt x="1700" y="266"/>
                    <a:pt x="1377" y="0"/>
                    <a:pt x="1015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23950" y="2673950"/>
              <a:ext cx="93700" cy="33725"/>
            </a:xfrm>
            <a:custGeom>
              <a:avLst/>
              <a:gdLst/>
              <a:ahLst/>
              <a:cxnLst/>
              <a:rect l="l" t="t" r="r" b="b"/>
              <a:pathLst>
                <a:path w="3748" h="1349" extrusionOk="0">
                  <a:moveTo>
                    <a:pt x="3128" y="0"/>
                  </a:moveTo>
                  <a:cubicBezTo>
                    <a:pt x="3116" y="0"/>
                    <a:pt x="3104" y="1"/>
                    <a:pt x="3092" y="1"/>
                  </a:cubicBezTo>
                  <a:lnTo>
                    <a:pt x="497" y="478"/>
                  </a:lnTo>
                  <a:cubicBezTo>
                    <a:pt x="0" y="628"/>
                    <a:pt x="119" y="1349"/>
                    <a:pt x="605" y="1349"/>
                  </a:cubicBezTo>
                  <a:cubicBezTo>
                    <a:pt x="620" y="1349"/>
                    <a:pt x="636" y="1348"/>
                    <a:pt x="651" y="1347"/>
                  </a:cubicBezTo>
                  <a:lnTo>
                    <a:pt x="3247" y="882"/>
                  </a:lnTo>
                  <a:cubicBezTo>
                    <a:pt x="3747" y="731"/>
                    <a:pt x="3634" y="0"/>
                    <a:pt x="312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80400" y="2743050"/>
              <a:ext cx="46600" cy="38625"/>
            </a:xfrm>
            <a:custGeom>
              <a:avLst/>
              <a:gdLst/>
              <a:ahLst/>
              <a:cxnLst/>
              <a:rect l="l" t="t" r="r" b="b"/>
              <a:pathLst>
                <a:path w="1864" h="1545" extrusionOk="0">
                  <a:moveTo>
                    <a:pt x="1014" y="0"/>
                  </a:moveTo>
                  <a:cubicBezTo>
                    <a:pt x="970" y="0"/>
                    <a:pt x="926" y="4"/>
                    <a:pt x="881" y="11"/>
                  </a:cubicBezTo>
                  <a:cubicBezTo>
                    <a:pt x="191" y="131"/>
                    <a:pt x="0" y="1012"/>
                    <a:pt x="572" y="1404"/>
                  </a:cubicBezTo>
                  <a:cubicBezTo>
                    <a:pt x="710" y="1501"/>
                    <a:pt x="860" y="1545"/>
                    <a:pt x="1007" y="1545"/>
                  </a:cubicBezTo>
                  <a:cubicBezTo>
                    <a:pt x="1454" y="1545"/>
                    <a:pt x="1864" y="1142"/>
                    <a:pt x="1774" y="631"/>
                  </a:cubicBezTo>
                  <a:cubicBezTo>
                    <a:pt x="1700" y="258"/>
                    <a:pt x="1378" y="0"/>
                    <a:pt x="1014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433850" y="2731600"/>
              <a:ext cx="94825" cy="33850"/>
            </a:xfrm>
            <a:custGeom>
              <a:avLst/>
              <a:gdLst/>
              <a:ahLst/>
              <a:cxnLst/>
              <a:rect l="l" t="t" r="r" b="b"/>
              <a:pathLst>
                <a:path w="3793" h="1354" extrusionOk="0">
                  <a:moveTo>
                    <a:pt x="3181" y="1"/>
                  </a:moveTo>
                  <a:cubicBezTo>
                    <a:pt x="3159" y="1"/>
                    <a:pt x="3136" y="2"/>
                    <a:pt x="3113" y="5"/>
                  </a:cubicBezTo>
                  <a:lnTo>
                    <a:pt x="517" y="469"/>
                  </a:lnTo>
                  <a:cubicBezTo>
                    <a:pt x="1" y="607"/>
                    <a:pt x="115" y="1354"/>
                    <a:pt x="625" y="1354"/>
                  </a:cubicBezTo>
                  <a:cubicBezTo>
                    <a:pt x="644" y="1354"/>
                    <a:pt x="664" y="1353"/>
                    <a:pt x="684" y="1351"/>
                  </a:cubicBezTo>
                  <a:lnTo>
                    <a:pt x="3280" y="874"/>
                  </a:lnTo>
                  <a:cubicBezTo>
                    <a:pt x="3793" y="749"/>
                    <a:pt x="3683" y="1"/>
                    <a:pt x="3181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36050" y="2982275"/>
              <a:ext cx="194100" cy="174025"/>
            </a:xfrm>
            <a:custGeom>
              <a:avLst/>
              <a:gdLst/>
              <a:ahLst/>
              <a:cxnLst/>
              <a:rect l="l" t="t" r="r" b="b"/>
              <a:pathLst>
                <a:path w="7764" h="6961" extrusionOk="0">
                  <a:moveTo>
                    <a:pt x="3923" y="0"/>
                  </a:moveTo>
                  <a:cubicBezTo>
                    <a:pt x="2894" y="0"/>
                    <a:pt x="1882" y="467"/>
                    <a:pt x="1215" y="1349"/>
                  </a:cubicBezTo>
                  <a:lnTo>
                    <a:pt x="6953" y="4968"/>
                  </a:lnTo>
                  <a:cubicBezTo>
                    <a:pt x="7763" y="3408"/>
                    <a:pt x="7239" y="1468"/>
                    <a:pt x="5739" y="527"/>
                  </a:cubicBezTo>
                  <a:cubicBezTo>
                    <a:pt x="5177" y="172"/>
                    <a:pt x="4547" y="0"/>
                    <a:pt x="3923" y="0"/>
                  </a:cubicBezTo>
                  <a:close/>
                  <a:moveTo>
                    <a:pt x="810" y="1992"/>
                  </a:moveTo>
                  <a:lnTo>
                    <a:pt x="810" y="1992"/>
                  </a:lnTo>
                  <a:cubicBezTo>
                    <a:pt x="0" y="3563"/>
                    <a:pt x="524" y="5492"/>
                    <a:pt x="2012" y="6433"/>
                  </a:cubicBezTo>
                  <a:cubicBezTo>
                    <a:pt x="2575" y="6788"/>
                    <a:pt x="3208" y="6960"/>
                    <a:pt x="3836" y="6960"/>
                  </a:cubicBezTo>
                  <a:cubicBezTo>
                    <a:pt x="4867" y="6960"/>
                    <a:pt x="5882" y="6496"/>
                    <a:pt x="6549" y="5623"/>
                  </a:cubicBezTo>
                  <a:lnTo>
                    <a:pt x="810" y="1992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99475" y="2609075"/>
              <a:ext cx="152125" cy="140725"/>
            </a:xfrm>
            <a:custGeom>
              <a:avLst/>
              <a:gdLst/>
              <a:ahLst/>
              <a:cxnLst/>
              <a:rect l="l" t="t" r="r" b="b"/>
              <a:pathLst>
                <a:path w="6085" h="5629" extrusionOk="0">
                  <a:moveTo>
                    <a:pt x="3608" y="1"/>
                  </a:moveTo>
                  <a:lnTo>
                    <a:pt x="1215" y="1620"/>
                  </a:lnTo>
                  <a:cubicBezTo>
                    <a:pt x="251" y="2275"/>
                    <a:pt x="1" y="3585"/>
                    <a:pt x="656" y="4549"/>
                  </a:cubicBezTo>
                  <a:lnTo>
                    <a:pt x="763" y="4716"/>
                  </a:lnTo>
                  <a:cubicBezTo>
                    <a:pt x="1170" y="5308"/>
                    <a:pt x="1831" y="5629"/>
                    <a:pt x="2505" y="5629"/>
                  </a:cubicBezTo>
                  <a:cubicBezTo>
                    <a:pt x="2914" y="5629"/>
                    <a:pt x="3327" y="5511"/>
                    <a:pt x="3692" y="5263"/>
                  </a:cubicBezTo>
                  <a:lnTo>
                    <a:pt x="6085" y="3644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802175" y="255055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7" y="0"/>
                  </a:moveTo>
                  <a:cubicBezTo>
                    <a:pt x="3169" y="0"/>
                    <a:pt x="2757" y="119"/>
                    <a:pt x="2394" y="365"/>
                  </a:cubicBezTo>
                  <a:lnTo>
                    <a:pt x="0" y="1996"/>
                  </a:lnTo>
                  <a:lnTo>
                    <a:pt x="2489" y="5640"/>
                  </a:lnTo>
                  <a:lnTo>
                    <a:pt x="4870" y="4009"/>
                  </a:lnTo>
                  <a:cubicBezTo>
                    <a:pt x="5834" y="3354"/>
                    <a:pt x="6084" y="2044"/>
                    <a:pt x="5430" y="1080"/>
                  </a:cubicBezTo>
                  <a:lnTo>
                    <a:pt x="5322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55125" y="2899825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5017" y="1"/>
                  </a:moveTo>
                  <a:cubicBezTo>
                    <a:pt x="4831" y="1"/>
                    <a:pt x="4666" y="137"/>
                    <a:pt x="4644" y="325"/>
                  </a:cubicBezTo>
                  <a:lnTo>
                    <a:pt x="4180" y="3801"/>
                  </a:lnTo>
                  <a:lnTo>
                    <a:pt x="703" y="3349"/>
                  </a:lnTo>
                  <a:cubicBezTo>
                    <a:pt x="682" y="3345"/>
                    <a:pt x="661" y="3343"/>
                    <a:pt x="641" y="3343"/>
                  </a:cubicBezTo>
                  <a:cubicBezTo>
                    <a:pt x="463" y="3343"/>
                    <a:pt x="308" y="3478"/>
                    <a:pt x="286" y="3670"/>
                  </a:cubicBezTo>
                  <a:lnTo>
                    <a:pt x="24" y="5635"/>
                  </a:lnTo>
                  <a:cubicBezTo>
                    <a:pt x="1" y="5837"/>
                    <a:pt x="144" y="6028"/>
                    <a:pt x="346" y="6052"/>
                  </a:cubicBezTo>
                  <a:lnTo>
                    <a:pt x="346" y="6063"/>
                  </a:lnTo>
                  <a:lnTo>
                    <a:pt x="3823" y="6516"/>
                  </a:lnTo>
                  <a:lnTo>
                    <a:pt x="3358" y="10004"/>
                  </a:lnTo>
                  <a:cubicBezTo>
                    <a:pt x="3334" y="10207"/>
                    <a:pt x="3477" y="10385"/>
                    <a:pt x="3680" y="10421"/>
                  </a:cubicBezTo>
                  <a:lnTo>
                    <a:pt x="5656" y="10671"/>
                  </a:lnTo>
                  <a:cubicBezTo>
                    <a:pt x="5677" y="10675"/>
                    <a:pt x="5698" y="10677"/>
                    <a:pt x="5718" y="10677"/>
                  </a:cubicBezTo>
                  <a:cubicBezTo>
                    <a:pt x="5896" y="10677"/>
                    <a:pt x="6051" y="10543"/>
                    <a:pt x="6073" y="10362"/>
                  </a:cubicBezTo>
                  <a:lnTo>
                    <a:pt x="6537" y="6873"/>
                  </a:lnTo>
                  <a:lnTo>
                    <a:pt x="10014" y="7337"/>
                  </a:lnTo>
                  <a:cubicBezTo>
                    <a:pt x="10029" y="7339"/>
                    <a:pt x="10043" y="7340"/>
                    <a:pt x="10058" y="7340"/>
                  </a:cubicBezTo>
                  <a:cubicBezTo>
                    <a:pt x="10243" y="7340"/>
                    <a:pt x="10409" y="7204"/>
                    <a:pt x="10442" y="7016"/>
                  </a:cubicBezTo>
                  <a:lnTo>
                    <a:pt x="10692" y="5039"/>
                  </a:lnTo>
                  <a:cubicBezTo>
                    <a:pt x="10728" y="4837"/>
                    <a:pt x="10585" y="4647"/>
                    <a:pt x="10371" y="4623"/>
                  </a:cubicBezTo>
                  <a:lnTo>
                    <a:pt x="6894" y="4158"/>
                  </a:lnTo>
                  <a:lnTo>
                    <a:pt x="7359" y="682"/>
                  </a:lnTo>
                  <a:cubicBezTo>
                    <a:pt x="7383" y="479"/>
                    <a:pt x="7240" y="289"/>
                    <a:pt x="7037" y="265"/>
                  </a:cubicBezTo>
                  <a:lnTo>
                    <a:pt x="5061" y="3"/>
                  </a:lnTo>
                  <a:cubicBezTo>
                    <a:pt x="5046" y="1"/>
                    <a:pt x="5031" y="1"/>
                    <a:pt x="501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311925" y="3304550"/>
              <a:ext cx="271200" cy="337250"/>
            </a:xfrm>
            <a:custGeom>
              <a:avLst/>
              <a:gdLst/>
              <a:ahLst/>
              <a:cxnLst/>
              <a:rect l="l" t="t" r="r" b="b"/>
              <a:pathLst>
                <a:path w="10848" h="13490" extrusionOk="0">
                  <a:moveTo>
                    <a:pt x="4152" y="412"/>
                  </a:moveTo>
                  <a:cubicBezTo>
                    <a:pt x="4441" y="412"/>
                    <a:pt x="4724" y="585"/>
                    <a:pt x="4775" y="971"/>
                  </a:cubicBezTo>
                  <a:cubicBezTo>
                    <a:pt x="4811" y="1173"/>
                    <a:pt x="4763" y="1364"/>
                    <a:pt x="4632" y="1519"/>
                  </a:cubicBezTo>
                  <a:lnTo>
                    <a:pt x="3835" y="1662"/>
                  </a:lnTo>
                  <a:cubicBezTo>
                    <a:pt x="3668" y="1566"/>
                    <a:pt x="3549" y="1400"/>
                    <a:pt x="3501" y="1209"/>
                  </a:cubicBezTo>
                  <a:cubicBezTo>
                    <a:pt x="3386" y="709"/>
                    <a:pt x="3774" y="412"/>
                    <a:pt x="4152" y="412"/>
                  </a:cubicBezTo>
                  <a:close/>
                  <a:moveTo>
                    <a:pt x="7876" y="2723"/>
                  </a:moveTo>
                  <a:cubicBezTo>
                    <a:pt x="8126" y="2723"/>
                    <a:pt x="8354" y="2911"/>
                    <a:pt x="8407" y="3174"/>
                  </a:cubicBezTo>
                  <a:lnTo>
                    <a:pt x="9788" y="10746"/>
                  </a:lnTo>
                  <a:cubicBezTo>
                    <a:pt x="9835" y="11044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42" y="12525"/>
                    <a:pt x="3012" y="12527"/>
                    <a:pt x="2982" y="12527"/>
                  </a:cubicBezTo>
                  <a:cubicBezTo>
                    <a:pt x="2719" y="12527"/>
                    <a:pt x="2483" y="12345"/>
                    <a:pt x="2430" y="12068"/>
                  </a:cubicBezTo>
                  <a:lnTo>
                    <a:pt x="1072" y="4507"/>
                  </a:lnTo>
                  <a:cubicBezTo>
                    <a:pt x="1013" y="4210"/>
                    <a:pt x="1215" y="3924"/>
                    <a:pt x="1513" y="3876"/>
                  </a:cubicBezTo>
                  <a:lnTo>
                    <a:pt x="2263" y="3733"/>
                  </a:lnTo>
                  <a:cubicBezTo>
                    <a:pt x="2295" y="3948"/>
                    <a:pt x="2483" y="4096"/>
                    <a:pt x="2695" y="4096"/>
                  </a:cubicBezTo>
                  <a:cubicBezTo>
                    <a:pt x="2717" y="4096"/>
                    <a:pt x="2740" y="4094"/>
                    <a:pt x="2763" y="4090"/>
                  </a:cubicBezTo>
                  <a:lnTo>
                    <a:pt x="6680" y="3376"/>
                  </a:lnTo>
                  <a:cubicBezTo>
                    <a:pt x="6906" y="3328"/>
                    <a:pt x="7073" y="3102"/>
                    <a:pt x="7025" y="2864"/>
                  </a:cubicBezTo>
                  <a:lnTo>
                    <a:pt x="7776" y="2733"/>
                  </a:lnTo>
                  <a:cubicBezTo>
                    <a:pt x="7809" y="2726"/>
                    <a:pt x="7843" y="2723"/>
                    <a:pt x="7876" y="2723"/>
                  </a:cubicBezTo>
                  <a:close/>
                  <a:moveTo>
                    <a:pt x="4138" y="1"/>
                  </a:moveTo>
                  <a:cubicBezTo>
                    <a:pt x="4073" y="1"/>
                    <a:pt x="4008" y="7"/>
                    <a:pt x="3942" y="19"/>
                  </a:cubicBezTo>
                  <a:cubicBezTo>
                    <a:pt x="3358" y="126"/>
                    <a:pt x="2965" y="685"/>
                    <a:pt x="3073" y="1281"/>
                  </a:cubicBezTo>
                  <a:cubicBezTo>
                    <a:pt x="3108" y="1447"/>
                    <a:pt x="3180" y="1614"/>
                    <a:pt x="3287" y="1757"/>
                  </a:cubicBezTo>
                  <a:lnTo>
                    <a:pt x="2513" y="1900"/>
                  </a:lnTo>
                  <a:cubicBezTo>
                    <a:pt x="2192" y="1971"/>
                    <a:pt x="1989" y="2269"/>
                    <a:pt x="2037" y="2590"/>
                  </a:cubicBezTo>
                  <a:lnTo>
                    <a:pt x="2096" y="2864"/>
                  </a:lnTo>
                  <a:lnTo>
                    <a:pt x="798" y="3102"/>
                  </a:lnTo>
                  <a:cubicBezTo>
                    <a:pt x="322" y="3197"/>
                    <a:pt x="1" y="3662"/>
                    <a:pt x="84" y="4150"/>
                  </a:cubicBezTo>
                  <a:lnTo>
                    <a:pt x="1668" y="12758"/>
                  </a:lnTo>
                  <a:cubicBezTo>
                    <a:pt x="1741" y="13188"/>
                    <a:pt x="2111" y="13489"/>
                    <a:pt x="2532" y="13489"/>
                  </a:cubicBezTo>
                  <a:cubicBezTo>
                    <a:pt x="2588" y="13489"/>
                    <a:pt x="2646" y="13484"/>
                    <a:pt x="2703" y="13473"/>
                  </a:cubicBezTo>
                  <a:lnTo>
                    <a:pt x="10050" y="12139"/>
                  </a:lnTo>
                  <a:cubicBezTo>
                    <a:pt x="10526" y="12044"/>
                    <a:pt x="10847" y="11579"/>
                    <a:pt x="10764" y="11091"/>
                  </a:cubicBezTo>
                  <a:lnTo>
                    <a:pt x="9180" y="2459"/>
                  </a:lnTo>
                  <a:cubicBezTo>
                    <a:pt x="9107" y="2029"/>
                    <a:pt x="8737" y="1728"/>
                    <a:pt x="8317" y="1728"/>
                  </a:cubicBezTo>
                  <a:cubicBezTo>
                    <a:pt x="8260" y="1728"/>
                    <a:pt x="8202" y="1734"/>
                    <a:pt x="8145" y="1745"/>
                  </a:cubicBezTo>
                  <a:lnTo>
                    <a:pt x="6859" y="1995"/>
                  </a:lnTo>
                  <a:lnTo>
                    <a:pt x="6811" y="1721"/>
                  </a:lnTo>
                  <a:cubicBezTo>
                    <a:pt x="6757" y="1430"/>
                    <a:pt x="6498" y="1226"/>
                    <a:pt x="6219" y="1226"/>
                  </a:cubicBezTo>
                  <a:cubicBezTo>
                    <a:pt x="6190" y="1226"/>
                    <a:pt x="6161" y="1228"/>
                    <a:pt x="6132" y="1233"/>
                  </a:cubicBezTo>
                  <a:lnTo>
                    <a:pt x="5180" y="1412"/>
                  </a:lnTo>
                  <a:cubicBezTo>
                    <a:pt x="5228" y="1245"/>
                    <a:pt x="5240" y="1066"/>
                    <a:pt x="5216" y="888"/>
                  </a:cubicBezTo>
                  <a:cubicBezTo>
                    <a:pt x="5110" y="369"/>
                    <a:pt x="4656" y="1"/>
                    <a:pt x="413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60150" y="3425775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5" y="1"/>
                  </a:moveTo>
                  <a:cubicBezTo>
                    <a:pt x="967" y="1"/>
                    <a:pt x="919" y="6"/>
                    <a:pt x="870" y="15"/>
                  </a:cubicBezTo>
                  <a:cubicBezTo>
                    <a:pt x="191" y="134"/>
                    <a:pt x="1" y="1015"/>
                    <a:pt x="560" y="1408"/>
                  </a:cubicBezTo>
                  <a:cubicBezTo>
                    <a:pt x="701" y="1505"/>
                    <a:pt x="854" y="1549"/>
                    <a:pt x="1002" y="1549"/>
                  </a:cubicBezTo>
                  <a:cubicBezTo>
                    <a:pt x="1453" y="1549"/>
                    <a:pt x="1861" y="1146"/>
                    <a:pt x="1763" y="634"/>
                  </a:cubicBezTo>
                  <a:cubicBezTo>
                    <a:pt x="1700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412650" y="3414475"/>
              <a:ext cx="97050" cy="33750"/>
            </a:xfrm>
            <a:custGeom>
              <a:avLst/>
              <a:gdLst/>
              <a:ahLst/>
              <a:cxnLst/>
              <a:rect l="l" t="t" r="r" b="b"/>
              <a:pathLst>
                <a:path w="3882" h="1350" extrusionOk="0">
                  <a:moveTo>
                    <a:pt x="3282" y="0"/>
                  </a:moveTo>
                  <a:cubicBezTo>
                    <a:pt x="3245" y="0"/>
                    <a:pt x="3205" y="5"/>
                    <a:pt x="3163" y="15"/>
                  </a:cubicBezTo>
                  <a:lnTo>
                    <a:pt x="3151" y="3"/>
                  </a:lnTo>
                  <a:lnTo>
                    <a:pt x="556" y="479"/>
                  </a:lnTo>
                  <a:cubicBezTo>
                    <a:pt x="1" y="568"/>
                    <a:pt x="108" y="1350"/>
                    <a:pt x="597" y="1350"/>
                  </a:cubicBezTo>
                  <a:cubicBezTo>
                    <a:pt x="633" y="1350"/>
                    <a:pt x="671" y="1345"/>
                    <a:pt x="710" y="1337"/>
                  </a:cubicBezTo>
                  <a:lnTo>
                    <a:pt x="3306" y="872"/>
                  </a:lnTo>
                  <a:cubicBezTo>
                    <a:pt x="3882" y="817"/>
                    <a:pt x="3778" y="0"/>
                    <a:pt x="3282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69975" y="3479650"/>
              <a:ext cx="46550" cy="38725"/>
            </a:xfrm>
            <a:custGeom>
              <a:avLst/>
              <a:gdLst/>
              <a:ahLst/>
              <a:cxnLst/>
              <a:rect l="l" t="t" r="r" b="b"/>
              <a:pathLst>
                <a:path w="1862" h="1549" extrusionOk="0">
                  <a:moveTo>
                    <a:pt x="1015" y="1"/>
                  </a:moveTo>
                  <a:cubicBezTo>
                    <a:pt x="967" y="1"/>
                    <a:pt x="919" y="6"/>
                    <a:pt x="870" y="15"/>
                  </a:cubicBezTo>
                  <a:cubicBezTo>
                    <a:pt x="191" y="134"/>
                    <a:pt x="0" y="1015"/>
                    <a:pt x="560" y="1408"/>
                  </a:cubicBezTo>
                  <a:cubicBezTo>
                    <a:pt x="701" y="1505"/>
                    <a:pt x="854" y="1549"/>
                    <a:pt x="1002" y="1549"/>
                  </a:cubicBezTo>
                  <a:cubicBezTo>
                    <a:pt x="1453" y="1549"/>
                    <a:pt x="1861" y="1146"/>
                    <a:pt x="1763" y="635"/>
                  </a:cubicBezTo>
                  <a:cubicBezTo>
                    <a:pt x="1700" y="267"/>
                    <a:pt x="1377" y="1"/>
                    <a:pt x="1015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423850" y="346835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4" y="1"/>
                  </a:moveTo>
                  <a:cubicBezTo>
                    <a:pt x="3128" y="1"/>
                    <a:pt x="3112" y="2"/>
                    <a:pt x="3096" y="3"/>
                  </a:cubicBezTo>
                  <a:lnTo>
                    <a:pt x="501" y="467"/>
                  </a:lnTo>
                  <a:cubicBezTo>
                    <a:pt x="0" y="619"/>
                    <a:pt x="125" y="1350"/>
                    <a:pt x="620" y="1350"/>
                  </a:cubicBezTo>
                  <a:cubicBezTo>
                    <a:pt x="632" y="1350"/>
                    <a:pt x="643" y="1349"/>
                    <a:pt x="655" y="1348"/>
                  </a:cubicBezTo>
                  <a:lnTo>
                    <a:pt x="3251" y="872"/>
                  </a:lnTo>
                  <a:cubicBezTo>
                    <a:pt x="3747" y="722"/>
                    <a:pt x="3639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80400" y="3537175"/>
              <a:ext cx="46600" cy="38650"/>
            </a:xfrm>
            <a:custGeom>
              <a:avLst/>
              <a:gdLst/>
              <a:ahLst/>
              <a:cxnLst/>
              <a:rect l="l" t="t" r="r" b="b"/>
              <a:pathLst>
                <a:path w="1864" h="1546" extrusionOk="0">
                  <a:moveTo>
                    <a:pt x="1013" y="1"/>
                  </a:moveTo>
                  <a:cubicBezTo>
                    <a:pt x="970" y="1"/>
                    <a:pt x="926" y="5"/>
                    <a:pt x="881" y="12"/>
                  </a:cubicBezTo>
                  <a:cubicBezTo>
                    <a:pt x="191" y="131"/>
                    <a:pt x="0" y="1012"/>
                    <a:pt x="572" y="1405"/>
                  </a:cubicBezTo>
                  <a:cubicBezTo>
                    <a:pt x="710" y="1502"/>
                    <a:pt x="861" y="1546"/>
                    <a:pt x="1008" y="1546"/>
                  </a:cubicBezTo>
                  <a:cubicBezTo>
                    <a:pt x="1454" y="1546"/>
                    <a:pt x="1864" y="1145"/>
                    <a:pt x="1774" y="643"/>
                  </a:cubicBezTo>
                  <a:cubicBezTo>
                    <a:pt x="1700" y="260"/>
                    <a:pt x="1378" y="1"/>
                    <a:pt x="1013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434075" y="3525850"/>
              <a:ext cx="94400" cy="33725"/>
            </a:xfrm>
            <a:custGeom>
              <a:avLst/>
              <a:gdLst/>
              <a:ahLst/>
              <a:cxnLst/>
              <a:rect l="l" t="t" r="r" b="b"/>
              <a:pathLst>
                <a:path w="3776" h="1349" extrusionOk="0">
                  <a:moveTo>
                    <a:pt x="3104" y="1"/>
                  </a:moveTo>
                  <a:lnTo>
                    <a:pt x="508" y="477"/>
                  </a:lnTo>
                  <a:cubicBezTo>
                    <a:pt x="0" y="616"/>
                    <a:pt x="119" y="1348"/>
                    <a:pt x="627" y="1348"/>
                  </a:cubicBezTo>
                  <a:cubicBezTo>
                    <a:pt x="643" y="1348"/>
                    <a:pt x="659" y="1348"/>
                    <a:pt x="675" y="1346"/>
                  </a:cubicBezTo>
                  <a:lnTo>
                    <a:pt x="3271" y="882"/>
                  </a:lnTo>
                  <a:cubicBezTo>
                    <a:pt x="3775" y="744"/>
                    <a:pt x="3661" y="10"/>
                    <a:pt x="3162" y="10"/>
                  </a:cubicBezTo>
                  <a:cubicBezTo>
                    <a:pt x="3143" y="10"/>
                    <a:pt x="3124" y="11"/>
                    <a:pt x="3104" y="1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36925" y="3776475"/>
              <a:ext cx="193225" cy="173675"/>
            </a:xfrm>
            <a:custGeom>
              <a:avLst/>
              <a:gdLst/>
              <a:ahLst/>
              <a:cxnLst/>
              <a:rect l="l" t="t" r="r" b="b"/>
              <a:pathLst>
                <a:path w="7729" h="6947" extrusionOk="0">
                  <a:moveTo>
                    <a:pt x="3896" y="1"/>
                  </a:moveTo>
                  <a:cubicBezTo>
                    <a:pt x="2865" y="1"/>
                    <a:pt x="1848" y="470"/>
                    <a:pt x="1180" y="1346"/>
                  </a:cubicBezTo>
                  <a:lnTo>
                    <a:pt x="6918" y="4978"/>
                  </a:lnTo>
                  <a:cubicBezTo>
                    <a:pt x="7728" y="3406"/>
                    <a:pt x="7204" y="1477"/>
                    <a:pt x="5704" y="525"/>
                  </a:cubicBezTo>
                  <a:cubicBezTo>
                    <a:pt x="5144" y="171"/>
                    <a:pt x="4517" y="1"/>
                    <a:pt x="3896" y="1"/>
                  </a:cubicBezTo>
                  <a:close/>
                  <a:moveTo>
                    <a:pt x="775" y="1989"/>
                  </a:moveTo>
                  <a:cubicBezTo>
                    <a:pt x="1" y="3561"/>
                    <a:pt x="489" y="5478"/>
                    <a:pt x="1954" y="6418"/>
                  </a:cubicBezTo>
                  <a:cubicBezTo>
                    <a:pt x="2522" y="6775"/>
                    <a:pt x="3157" y="6947"/>
                    <a:pt x="3787" y="6947"/>
                  </a:cubicBezTo>
                  <a:cubicBezTo>
                    <a:pt x="4818" y="6947"/>
                    <a:pt x="5833" y="6486"/>
                    <a:pt x="6514" y="5621"/>
                  </a:cubicBezTo>
                  <a:lnTo>
                    <a:pt x="775" y="1989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9475" y="3402925"/>
              <a:ext cx="152125" cy="141100"/>
            </a:xfrm>
            <a:custGeom>
              <a:avLst/>
              <a:gdLst/>
              <a:ahLst/>
              <a:cxnLst/>
              <a:rect l="l" t="t" r="r" b="b"/>
              <a:pathLst>
                <a:path w="6085" h="5644" extrusionOk="0">
                  <a:moveTo>
                    <a:pt x="3608" y="1"/>
                  </a:moveTo>
                  <a:lnTo>
                    <a:pt x="1215" y="1632"/>
                  </a:lnTo>
                  <a:cubicBezTo>
                    <a:pt x="251" y="2287"/>
                    <a:pt x="1" y="3596"/>
                    <a:pt x="656" y="4561"/>
                  </a:cubicBezTo>
                  <a:lnTo>
                    <a:pt x="763" y="4727"/>
                  </a:lnTo>
                  <a:cubicBezTo>
                    <a:pt x="1172" y="5323"/>
                    <a:pt x="1837" y="5644"/>
                    <a:pt x="2514" y="5644"/>
                  </a:cubicBezTo>
                  <a:cubicBezTo>
                    <a:pt x="2920" y="5644"/>
                    <a:pt x="3330" y="5528"/>
                    <a:pt x="3692" y="5287"/>
                  </a:cubicBezTo>
                  <a:lnTo>
                    <a:pt x="6085" y="3656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802175" y="3344700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577" y="0"/>
                  </a:moveTo>
                  <a:cubicBezTo>
                    <a:pt x="3169" y="0"/>
                    <a:pt x="2757" y="118"/>
                    <a:pt x="2394" y="365"/>
                  </a:cubicBezTo>
                  <a:lnTo>
                    <a:pt x="0" y="1996"/>
                  </a:lnTo>
                  <a:lnTo>
                    <a:pt x="2489" y="5640"/>
                  </a:lnTo>
                  <a:lnTo>
                    <a:pt x="4870" y="4008"/>
                  </a:lnTo>
                  <a:cubicBezTo>
                    <a:pt x="5834" y="3354"/>
                    <a:pt x="6084" y="2044"/>
                    <a:pt x="5430" y="1091"/>
                  </a:cubicBezTo>
                  <a:lnTo>
                    <a:pt x="5322" y="925"/>
                  </a:lnTo>
                  <a:cubicBezTo>
                    <a:pt x="4914" y="324"/>
                    <a:pt x="4252" y="0"/>
                    <a:pt x="35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55125" y="3694200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4998" y="0"/>
                  </a:moveTo>
                  <a:cubicBezTo>
                    <a:pt x="4821" y="0"/>
                    <a:pt x="4665" y="134"/>
                    <a:pt x="4644" y="315"/>
                  </a:cubicBezTo>
                  <a:lnTo>
                    <a:pt x="4180" y="3804"/>
                  </a:lnTo>
                  <a:lnTo>
                    <a:pt x="703" y="3340"/>
                  </a:lnTo>
                  <a:cubicBezTo>
                    <a:pt x="688" y="3338"/>
                    <a:pt x="674" y="3337"/>
                    <a:pt x="659" y="3337"/>
                  </a:cubicBezTo>
                  <a:cubicBezTo>
                    <a:pt x="474" y="3337"/>
                    <a:pt x="308" y="3473"/>
                    <a:pt x="286" y="3661"/>
                  </a:cubicBezTo>
                  <a:lnTo>
                    <a:pt x="24" y="5638"/>
                  </a:lnTo>
                  <a:cubicBezTo>
                    <a:pt x="1" y="5840"/>
                    <a:pt x="144" y="6019"/>
                    <a:pt x="346" y="6054"/>
                  </a:cubicBezTo>
                  <a:lnTo>
                    <a:pt x="3823" y="6519"/>
                  </a:lnTo>
                  <a:lnTo>
                    <a:pt x="3358" y="9995"/>
                  </a:lnTo>
                  <a:cubicBezTo>
                    <a:pt x="3334" y="10198"/>
                    <a:pt x="3477" y="10388"/>
                    <a:pt x="3680" y="10412"/>
                  </a:cubicBezTo>
                  <a:lnTo>
                    <a:pt x="5656" y="10674"/>
                  </a:lnTo>
                  <a:cubicBezTo>
                    <a:pt x="5671" y="10676"/>
                    <a:pt x="5686" y="10676"/>
                    <a:pt x="5700" y="10676"/>
                  </a:cubicBezTo>
                  <a:cubicBezTo>
                    <a:pt x="5886" y="10676"/>
                    <a:pt x="6051" y="10540"/>
                    <a:pt x="6073" y="10352"/>
                  </a:cubicBezTo>
                  <a:lnTo>
                    <a:pt x="6537" y="6876"/>
                  </a:lnTo>
                  <a:lnTo>
                    <a:pt x="10014" y="7328"/>
                  </a:lnTo>
                  <a:cubicBezTo>
                    <a:pt x="10029" y="7330"/>
                    <a:pt x="10043" y="7331"/>
                    <a:pt x="10058" y="7331"/>
                  </a:cubicBezTo>
                  <a:cubicBezTo>
                    <a:pt x="10243" y="7331"/>
                    <a:pt x="10409" y="7194"/>
                    <a:pt x="10442" y="7007"/>
                  </a:cubicBezTo>
                  <a:lnTo>
                    <a:pt x="10692" y="5042"/>
                  </a:lnTo>
                  <a:cubicBezTo>
                    <a:pt x="10728" y="4828"/>
                    <a:pt x="10585" y="4649"/>
                    <a:pt x="10371" y="4614"/>
                  </a:cubicBezTo>
                  <a:lnTo>
                    <a:pt x="6894" y="4161"/>
                  </a:lnTo>
                  <a:lnTo>
                    <a:pt x="7359" y="685"/>
                  </a:lnTo>
                  <a:cubicBezTo>
                    <a:pt x="7383" y="470"/>
                    <a:pt x="7240" y="292"/>
                    <a:pt x="7037" y="256"/>
                  </a:cubicBezTo>
                  <a:lnTo>
                    <a:pt x="5061" y="6"/>
                  </a:lnTo>
                  <a:cubicBezTo>
                    <a:pt x="5040" y="2"/>
                    <a:pt x="5019" y="0"/>
                    <a:pt x="4998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11925" y="4098700"/>
              <a:ext cx="271200" cy="337250"/>
            </a:xfrm>
            <a:custGeom>
              <a:avLst/>
              <a:gdLst/>
              <a:ahLst/>
              <a:cxnLst/>
              <a:rect l="l" t="t" r="r" b="b"/>
              <a:pathLst>
                <a:path w="10848" h="13490" extrusionOk="0">
                  <a:moveTo>
                    <a:pt x="4152" y="412"/>
                  </a:moveTo>
                  <a:cubicBezTo>
                    <a:pt x="4441" y="412"/>
                    <a:pt x="4724" y="585"/>
                    <a:pt x="4775" y="971"/>
                  </a:cubicBezTo>
                  <a:cubicBezTo>
                    <a:pt x="4811" y="1161"/>
                    <a:pt x="4751" y="1364"/>
                    <a:pt x="4632" y="1519"/>
                  </a:cubicBezTo>
                  <a:lnTo>
                    <a:pt x="3835" y="1661"/>
                  </a:lnTo>
                  <a:cubicBezTo>
                    <a:pt x="3668" y="1566"/>
                    <a:pt x="3549" y="1411"/>
                    <a:pt x="3501" y="1221"/>
                  </a:cubicBezTo>
                  <a:lnTo>
                    <a:pt x="3501" y="1209"/>
                  </a:lnTo>
                  <a:cubicBezTo>
                    <a:pt x="3386" y="709"/>
                    <a:pt x="3774" y="412"/>
                    <a:pt x="4152" y="412"/>
                  </a:cubicBezTo>
                  <a:close/>
                  <a:moveTo>
                    <a:pt x="7880" y="2723"/>
                  </a:moveTo>
                  <a:cubicBezTo>
                    <a:pt x="8137" y="2723"/>
                    <a:pt x="8365" y="2911"/>
                    <a:pt x="8407" y="3173"/>
                  </a:cubicBezTo>
                  <a:lnTo>
                    <a:pt x="9788" y="10734"/>
                  </a:lnTo>
                  <a:cubicBezTo>
                    <a:pt x="9835" y="11043"/>
                    <a:pt x="9633" y="11329"/>
                    <a:pt x="9335" y="11377"/>
                  </a:cubicBezTo>
                  <a:lnTo>
                    <a:pt x="3073" y="12520"/>
                  </a:lnTo>
                  <a:cubicBezTo>
                    <a:pt x="3042" y="12525"/>
                    <a:pt x="3011" y="12527"/>
                    <a:pt x="2981" y="12527"/>
                  </a:cubicBezTo>
                  <a:cubicBezTo>
                    <a:pt x="2718" y="12527"/>
                    <a:pt x="2483" y="12346"/>
                    <a:pt x="2430" y="12079"/>
                  </a:cubicBezTo>
                  <a:lnTo>
                    <a:pt x="1072" y="4507"/>
                  </a:lnTo>
                  <a:cubicBezTo>
                    <a:pt x="1013" y="4209"/>
                    <a:pt x="1215" y="3924"/>
                    <a:pt x="1513" y="3876"/>
                  </a:cubicBezTo>
                  <a:lnTo>
                    <a:pt x="2263" y="3745"/>
                  </a:lnTo>
                  <a:cubicBezTo>
                    <a:pt x="2295" y="3945"/>
                    <a:pt x="2475" y="4098"/>
                    <a:pt x="2681" y="4098"/>
                  </a:cubicBezTo>
                  <a:cubicBezTo>
                    <a:pt x="2708" y="4098"/>
                    <a:pt x="2735" y="4096"/>
                    <a:pt x="2763" y="4090"/>
                  </a:cubicBezTo>
                  <a:lnTo>
                    <a:pt x="6680" y="3376"/>
                  </a:lnTo>
                  <a:cubicBezTo>
                    <a:pt x="6906" y="3328"/>
                    <a:pt x="7073" y="3102"/>
                    <a:pt x="7025" y="2864"/>
                  </a:cubicBezTo>
                  <a:lnTo>
                    <a:pt x="7776" y="2733"/>
                  </a:lnTo>
                  <a:cubicBezTo>
                    <a:pt x="7811" y="2726"/>
                    <a:pt x="7846" y="2723"/>
                    <a:pt x="7880" y="2723"/>
                  </a:cubicBezTo>
                  <a:close/>
                  <a:moveTo>
                    <a:pt x="4138" y="1"/>
                  </a:moveTo>
                  <a:cubicBezTo>
                    <a:pt x="4073" y="1"/>
                    <a:pt x="4008" y="6"/>
                    <a:pt x="3942" y="18"/>
                  </a:cubicBezTo>
                  <a:cubicBezTo>
                    <a:pt x="3358" y="125"/>
                    <a:pt x="2965" y="697"/>
                    <a:pt x="3073" y="1280"/>
                  </a:cubicBezTo>
                  <a:cubicBezTo>
                    <a:pt x="3108" y="1459"/>
                    <a:pt x="3180" y="1614"/>
                    <a:pt x="3287" y="1757"/>
                  </a:cubicBezTo>
                  <a:lnTo>
                    <a:pt x="2513" y="1900"/>
                  </a:lnTo>
                  <a:cubicBezTo>
                    <a:pt x="2192" y="1959"/>
                    <a:pt x="1989" y="2269"/>
                    <a:pt x="2037" y="2578"/>
                  </a:cubicBezTo>
                  <a:lnTo>
                    <a:pt x="2096" y="2864"/>
                  </a:lnTo>
                  <a:lnTo>
                    <a:pt x="798" y="3102"/>
                  </a:lnTo>
                  <a:cubicBezTo>
                    <a:pt x="322" y="3185"/>
                    <a:pt x="1" y="3650"/>
                    <a:pt x="84" y="4138"/>
                  </a:cubicBezTo>
                  <a:lnTo>
                    <a:pt x="1668" y="12770"/>
                  </a:lnTo>
                  <a:cubicBezTo>
                    <a:pt x="1741" y="13190"/>
                    <a:pt x="2110" y="13489"/>
                    <a:pt x="2531" y="13489"/>
                  </a:cubicBezTo>
                  <a:cubicBezTo>
                    <a:pt x="2588" y="13489"/>
                    <a:pt x="2646" y="13484"/>
                    <a:pt x="2703" y="13472"/>
                  </a:cubicBezTo>
                  <a:lnTo>
                    <a:pt x="10050" y="12139"/>
                  </a:lnTo>
                  <a:cubicBezTo>
                    <a:pt x="10526" y="12044"/>
                    <a:pt x="10847" y="11579"/>
                    <a:pt x="10764" y="11091"/>
                  </a:cubicBezTo>
                  <a:lnTo>
                    <a:pt x="9180" y="2459"/>
                  </a:lnTo>
                  <a:cubicBezTo>
                    <a:pt x="9107" y="2029"/>
                    <a:pt x="8737" y="1728"/>
                    <a:pt x="8317" y="1728"/>
                  </a:cubicBezTo>
                  <a:cubicBezTo>
                    <a:pt x="8260" y="1728"/>
                    <a:pt x="8202" y="1733"/>
                    <a:pt x="8145" y="1745"/>
                  </a:cubicBezTo>
                  <a:lnTo>
                    <a:pt x="6859" y="1995"/>
                  </a:lnTo>
                  <a:lnTo>
                    <a:pt x="6811" y="1709"/>
                  </a:lnTo>
                  <a:cubicBezTo>
                    <a:pt x="6758" y="1434"/>
                    <a:pt x="6509" y="1235"/>
                    <a:pt x="6237" y="1235"/>
                  </a:cubicBezTo>
                  <a:cubicBezTo>
                    <a:pt x="6202" y="1235"/>
                    <a:pt x="6167" y="1238"/>
                    <a:pt x="6132" y="1245"/>
                  </a:cubicBezTo>
                  <a:lnTo>
                    <a:pt x="5180" y="1411"/>
                  </a:lnTo>
                  <a:cubicBezTo>
                    <a:pt x="5228" y="1245"/>
                    <a:pt x="5240" y="1066"/>
                    <a:pt x="5216" y="887"/>
                  </a:cubicBezTo>
                  <a:cubicBezTo>
                    <a:pt x="5110" y="369"/>
                    <a:pt x="4656" y="1"/>
                    <a:pt x="413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60150" y="4220000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1" y="1012"/>
                    <a:pt x="560" y="1405"/>
                  </a:cubicBezTo>
                  <a:cubicBezTo>
                    <a:pt x="701" y="1502"/>
                    <a:pt x="854" y="1545"/>
                    <a:pt x="1002" y="1545"/>
                  </a:cubicBezTo>
                  <a:cubicBezTo>
                    <a:pt x="1453" y="1545"/>
                    <a:pt x="1861" y="1142"/>
                    <a:pt x="1763" y="631"/>
                  </a:cubicBezTo>
                  <a:cubicBezTo>
                    <a:pt x="1688" y="259"/>
                    <a:pt x="1367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13075" y="4208650"/>
              <a:ext cx="96125" cy="33625"/>
            </a:xfrm>
            <a:custGeom>
              <a:avLst/>
              <a:gdLst/>
              <a:ahLst/>
              <a:cxnLst/>
              <a:rect l="l" t="t" r="r" b="b"/>
              <a:pathLst>
                <a:path w="3845" h="1345" extrusionOk="0">
                  <a:moveTo>
                    <a:pt x="3258" y="1"/>
                  </a:moveTo>
                  <a:cubicBezTo>
                    <a:pt x="3223" y="1"/>
                    <a:pt x="3185" y="5"/>
                    <a:pt x="3146" y="14"/>
                  </a:cubicBezTo>
                  <a:lnTo>
                    <a:pt x="3134" y="14"/>
                  </a:lnTo>
                  <a:lnTo>
                    <a:pt x="539" y="478"/>
                  </a:lnTo>
                  <a:cubicBezTo>
                    <a:pt x="1" y="579"/>
                    <a:pt x="106" y="1345"/>
                    <a:pt x="597" y="1345"/>
                  </a:cubicBezTo>
                  <a:cubicBezTo>
                    <a:pt x="628" y="1345"/>
                    <a:pt x="660" y="1342"/>
                    <a:pt x="693" y="1335"/>
                  </a:cubicBezTo>
                  <a:lnTo>
                    <a:pt x="3289" y="871"/>
                  </a:lnTo>
                  <a:cubicBezTo>
                    <a:pt x="3844" y="793"/>
                    <a:pt x="3747" y="1"/>
                    <a:pt x="3258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69975" y="4273875"/>
              <a:ext cx="46550" cy="38650"/>
            </a:xfrm>
            <a:custGeom>
              <a:avLst/>
              <a:gdLst/>
              <a:ahLst/>
              <a:cxnLst/>
              <a:rect l="l" t="t" r="r" b="b"/>
              <a:pathLst>
                <a:path w="1862" h="1546" extrusionOk="0">
                  <a:moveTo>
                    <a:pt x="1002" y="1"/>
                  </a:moveTo>
                  <a:cubicBezTo>
                    <a:pt x="958" y="1"/>
                    <a:pt x="914" y="5"/>
                    <a:pt x="870" y="12"/>
                  </a:cubicBezTo>
                  <a:cubicBezTo>
                    <a:pt x="191" y="131"/>
                    <a:pt x="0" y="1012"/>
                    <a:pt x="560" y="1405"/>
                  </a:cubicBezTo>
                  <a:cubicBezTo>
                    <a:pt x="701" y="1502"/>
                    <a:pt x="854" y="1546"/>
                    <a:pt x="1002" y="1546"/>
                  </a:cubicBezTo>
                  <a:cubicBezTo>
                    <a:pt x="1453" y="1546"/>
                    <a:pt x="1861" y="1142"/>
                    <a:pt x="1763" y="631"/>
                  </a:cubicBezTo>
                  <a:cubicBezTo>
                    <a:pt x="1699" y="259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423850" y="4262500"/>
              <a:ext cx="93700" cy="33750"/>
            </a:xfrm>
            <a:custGeom>
              <a:avLst/>
              <a:gdLst/>
              <a:ahLst/>
              <a:cxnLst/>
              <a:rect l="l" t="t" r="r" b="b"/>
              <a:pathLst>
                <a:path w="3748" h="1350" extrusionOk="0">
                  <a:moveTo>
                    <a:pt x="3144" y="1"/>
                  </a:moveTo>
                  <a:cubicBezTo>
                    <a:pt x="3128" y="1"/>
                    <a:pt x="3112" y="1"/>
                    <a:pt x="3096" y="3"/>
                  </a:cubicBezTo>
                  <a:lnTo>
                    <a:pt x="501" y="467"/>
                  </a:lnTo>
                  <a:cubicBezTo>
                    <a:pt x="0" y="618"/>
                    <a:pt x="125" y="1349"/>
                    <a:pt x="620" y="1349"/>
                  </a:cubicBezTo>
                  <a:cubicBezTo>
                    <a:pt x="632" y="1349"/>
                    <a:pt x="643" y="1349"/>
                    <a:pt x="655" y="1348"/>
                  </a:cubicBezTo>
                  <a:lnTo>
                    <a:pt x="3251" y="872"/>
                  </a:lnTo>
                  <a:cubicBezTo>
                    <a:pt x="3747" y="722"/>
                    <a:pt x="3639" y="1"/>
                    <a:pt x="3144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80400" y="4331350"/>
              <a:ext cx="46600" cy="38925"/>
            </a:xfrm>
            <a:custGeom>
              <a:avLst/>
              <a:gdLst/>
              <a:ahLst/>
              <a:cxnLst/>
              <a:rect l="l" t="t" r="r" b="b"/>
              <a:pathLst>
                <a:path w="1864" h="1557" extrusionOk="0">
                  <a:moveTo>
                    <a:pt x="1009" y="0"/>
                  </a:moveTo>
                  <a:cubicBezTo>
                    <a:pt x="967" y="0"/>
                    <a:pt x="924" y="4"/>
                    <a:pt x="881" y="11"/>
                  </a:cubicBezTo>
                  <a:cubicBezTo>
                    <a:pt x="191" y="130"/>
                    <a:pt x="0" y="1011"/>
                    <a:pt x="572" y="1416"/>
                  </a:cubicBezTo>
                  <a:cubicBezTo>
                    <a:pt x="710" y="1513"/>
                    <a:pt x="860" y="1556"/>
                    <a:pt x="1007" y="1556"/>
                  </a:cubicBezTo>
                  <a:cubicBezTo>
                    <a:pt x="1454" y="1556"/>
                    <a:pt x="1864" y="1153"/>
                    <a:pt x="1774" y="642"/>
                  </a:cubicBezTo>
                  <a:cubicBezTo>
                    <a:pt x="1699" y="268"/>
                    <a:pt x="1376" y="0"/>
                    <a:pt x="1009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433950" y="4319900"/>
              <a:ext cx="94725" cy="33875"/>
            </a:xfrm>
            <a:custGeom>
              <a:avLst/>
              <a:gdLst/>
              <a:ahLst/>
              <a:cxnLst/>
              <a:rect l="l" t="t" r="r" b="b"/>
              <a:pathLst>
                <a:path w="3789" h="1355" extrusionOk="0">
                  <a:moveTo>
                    <a:pt x="3177" y="0"/>
                  </a:moveTo>
                  <a:cubicBezTo>
                    <a:pt x="3155" y="0"/>
                    <a:pt x="3132" y="2"/>
                    <a:pt x="3109" y="5"/>
                  </a:cubicBezTo>
                  <a:lnTo>
                    <a:pt x="513" y="481"/>
                  </a:lnTo>
                  <a:cubicBezTo>
                    <a:pt x="0" y="606"/>
                    <a:pt x="110" y="1355"/>
                    <a:pt x="612" y="1355"/>
                  </a:cubicBezTo>
                  <a:cubicBezTo>
                    <a:pt x="634" y="1355"/>
                    <a:pt x="656" y="1353"/>
                    <a:pt x="680" y="1350"/>
                  </a:cubicBezTo>
                  <a:lnTo>
                    <a:pt x="3276" y="886"/>
                  </a:lnTo>
                  <a:cubicBezTo>
                    <a:pt x="3789" y="749"/>
                    <a:pt x="3679" y="0"/>
                    <a:pt x="3177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36050" y="4570700"/>
              <a:ext cx="194100" cy="174025"/>
            </a:xfrm>
            <a:custGeom>
              <a:avLst/>
              <a:gdLst/>
              <a:ahLst/>
              <a:cxnLst/>
              <a:rect l="l" t="t" r="r" b="b"/>
              <a:pathLst>
                <a:path w="7764" h="6961" extrusionOk="0">
                  <a:moveTo>
                    <a:pt x="3921" y="1"/>
                  </a:moveTo>
                  <a:cubicBezTo>
                    <a:pt x="2893" y="1"/>
                    <a:pt x="1881" y="469"/>
                    <a:pt x="1215" y="1343"/>
                  </a:cubicBezTo>
                  <a:lnTo>
                    <a:pt x="6953" y="4975"/>
                  </a:lnTo>
                  <a:cubicBezTo>
                    <a:pt x="7763" y="3403"/>
                    <a:pt x="7239" y="1474"/>
                    <a:pt x="5739" y="534"/>
                  </a:cubicBezTo>
                  <a:cubicBezTo>
                    <a:pt x="5177" y="174"/>
                    <a:pt x="4546" y="1"/>
                    <a:pt x="3921" y="1"/>
                  </a:cubicBezTo>
                  <a:close/>
                  <a:moveTo>
                    <a:pt x="810" y="1986"/>
                  </a:moveTo>
                  <a:cubicBezTo>
                    <a:pt x="0" y="3558"/>
                    <a:pt x="524" y="5487"/>
                    <a:pt x="2012" y="6427"/>
                  </a:cubicBezTo>
                  <a:cubicBezTo>
                    <a:pt x="2575" y="6787"/>
                    <a:pt x="3207" y="6960"/>
                    <a:pt x="3834" y="6960"/>
                  </a:cubicBezTo>
                  <a:cubicBezTo>
                    <a:pt x="4865" y="6960"/>
                    <a:pt x="5882" y="6492"/>
                    <a:pt x="6549" y="5618"/>
                  </a:cubicBezTo>
                  <a:lnTo>
                    <a:pt x="810" y="1986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99475" y="4197375"/>
              <a:ext cx="152125" cy="141000"/>
            </a:xfrm>
            <a:custGeom>
              <a:avLst/>
              <a:gdLst/>
              <a:ahLst/>
              <a:cxnLst/>
              <a:rect l="l" t="t" r="r" b="b"/>
              <a:pathLst>
                <a:path w="6085" h="5640" extrusionOk="0">
                  <a:moveTo>
                    <a:pt x="3608" y="0"/>
                  </a:moveTo>
                  <a:lnTo>
                    <a:pt x="1215" y="1632"/>
                  </a:lnTo>
                  <a:cubicBezTo>
                    <a:pt x="251" y="2286"/>
                    <a:pt x="1" y="3596"/>
                    <a:pt x="656" y="4560"/>
                  </a:cubicBezTo>
                  <a:lnTo>
                    <a:pt x="763" y="4715"/>
                  </a:lnTo>
                  <a:cubicBezTo>
                    <a:pt x="1171" y="5316"/>
                    <a:pt x="1833" y="5640"/>
                    <a:pt x="2508" y="5640"/>
                  </a:cubicBezTo>
                  <a:cubicBezTo>
                    <a:pt x="2916" y="5640"/>
                    <a:pt x="3328" y="5522"/>
                    <a:pt x="3692" y="5275"/>
                  </a:cubicBezTo>
                  <a:lnTo>
                    <a:pt x="6085" y="3644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02175" y="4138825"/>
              <a:ext cx="152125" cy="141025"/>
            </a:xfrm>
            <a:custGeom>
              <a:avLst/>
              <a:gdLst/>
              <a:ahLst/>
              <a:cxnLst/>
              <a:rect l="l" t="t" r="r" b="b"/>
              <a:pathLst>
                <a:path w="6085" h="5641" extrusionOk="0">
                  <a:moveTo>
                    <a:pt x="3577" y="1"/>
                  </a:moveTo>
                  <a:cubicBezTo>
                    <a:pt x="3169" y="1"/>
                    <a:pt x="2757" y="119"/>
                    <a:pt x="2394" y="366"/>
                  </a:cubicBezTo>
                  <a:lnTo>
                    <a:pt x="0" y="1997"/>
                  </a:lnTo>
                  <a:lnTo>
                    <a:pt x="2489" y="5640"/>
                  </a:lnTo>
                  <a:lnTo>
                    <a:pt x="4870" y="4009"/>
                  </a:lnTo>
                  <a:cubicBezTo>
                    <a:pt x="5834" y="3354"/>
                    <a:pt x="6084" y="2045"/>
                    <a:pt x="5430" y="1092"/>
                  </a:cubicBezTo>
                  <a:lnTo>
                    <a:pt x="5322" y="926"/>
                  </a:lnTo>
                  <a:cubicBezTo>
                    <a:pt x="4914" y="325"/>
                    <a:pt x="4252" y="1"/>
                    <a:pt x="3577" y="1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54825" y="4488350"/>
              <a:ext cx="268225" cy="266925"/>
            </a:xfrm>
            <a:custGeom>
              <a:avLst/>
              <a:gdLst/>
              <a:ahLst/>
              <a:cxnLst/>
              <a:rect l="l" t="t" r="r" b="b"/>
              <a:pathLst>
                <a:path w="10729" h="10677" extrusionOk="0">
                  <a:moveTo>
                    <a:pt x="5011" y="0"/>
                  </a:moveTo>
                  <a:cubicBezTo>
                    <a:pt x="4833" y="0"/>
                    <a:pt x="4677" y="135"/>
                    <a:pt x="4656" y="327"/>
                  </a:cubicBezTo>
                  <a:lnTo>
                    <a:pt x="4192" y="3804"/>
                  </a:lnTo>
                  <a:lnTo>
                    <a:pt x="715" y="3339"/>
                  </a:lnTo>
                  <a:cubicBezTo>
                    <a:pt x="700" y="3338"/>
                    <a:pt x="686" y="3337"/>
                    <a:pt x="671" y="3337"/>
                  </a:cubicBezTo>
                  <a:cubicBezTo>
                    <a:pt x="486" y="3337"/>
                    <a:pt x="320" y="3473"/>
                    <a:pt x="298" y="3661"/>
                  </a:cubicBezTo>
                  <a:lnTo>
                    <a:pt x="36" y="5637"/>
                  </a:lnTo>
                  <a:cubicBezTo>
                    <a:pt x="1" y="5840"/>
                    <a:pt x="144" y="6030"/>
                    <a:pt x="358" y="6054"/>
                  </a:cubicBezTo>
                  <a:lnTo>
                    <a:pt x="3835" y="6518"/>
                  </a:lnTo>
                  <a:lnTo>
                    <a:pt x="3370" y="9995"/>
                  </a:lnTo>
                  <a:cubicBezTo>
                    <a:pt x="3346" y="10197"/>
                    <a:pt x="3489" y="10388"/>
                    <a:pt x="3692" y="10412"/>
                  </a:cubicBezTo>
                  <a:lnTo>
                    <a:pt x="5668" y="10674"/>
                  </a:lnTo>
                  <a:cubicBezTo>
                    <a:pt x="5683" y="10675"/>
                    <a:pt x="5698" y="10676"/>
                    <a:pt x="5712" y="10676"/>
                  </a:cubicBezTo>
                  <a:cubicBezTo>
                    <a:pt x="5898" y="10676"/>
                    <a:pt x="6063" y="10540"/>
                    <a:pt x="6085" y="10352"/>
                  </a:cubicBezTo>
                  <a:lnTo>
                    <a:pt x="6549" y="6876"/>
                  </a:lnTo>
                  <a:lnTo>
                    <a:pt x="10026" y="7328"/>
                  </a:lnTo>
                  <a:cubicBezTo>
                    <a:pt x="10046" y="7331"/>
                    <a:pt x="10065" y="7333"/>
                    <a:pt x="10084" y="7333"/>
                  </a:cubicBezTo>
                  <a:cubicBezTo>
                    <a:pt x="10264" y="7333"/>
                    <a:pt x="10421" y="7189"/>
                    <a:pt x="10443" y="7007"/>
                  </a:cubicBezTo>
                  <a:lnTo>
                    <a:pt x="10704" y="5042"/>
                  </a:lnTo>
                  <a:cubicBezTo>
                    <a:pt x="10728" y="4828"/>
                    <a:pt x="10585" y="4649"/>
                    <a:pt x="10383" y="4613"/>
                  </a:cubicBezTo>
                  <a:lnTo>
                    <a:pt x="6906" y="4161"/>
                  </a:lnTo>
                  <a:lnTo>
                    <a:pt x="7359" y="684"/>
                  </a:lnTo>
                  <a:cubicBezTo>
                    <a:pt x="7395" y="470"/>
                    <a:pt x="7252" y="291"/>
                    <a:pt x="7037" y="256"/>
                  </a:cubicBezTo>
                  <a:lnTo>
                    <a:pt x="5073" y="6"/>
                  </a:lnTo>
                  <a:cubicBezTo>
                    <a:pt x="5052" y="2"/>
                    <a:pt x="5031" y="0"/>
                    <a:pt x="5011" y="0"/>
                  </a:cubicBezTo>
                  <a:close/>
                </a:path>
              </a:pathLst>
            </a:custGeom>
            <a:solidFill>
              <a:srgbClr val="D9D9D9">
                <a:alpha val="2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5" name="Google Shape;505;p2"/>
          <p:cNvSpPr txBox="1">
            <a:spLocks noGrp="1"/>
          </p:cNvSpPr>
          <p:nvPr>
            <p:ph type="ctrTitle"/>
          </p:nvPr>
        </p:nvSpPr>
        <p:spPr>
          <a:xfrm>
            <a:off x="2419600" y="2278367"/>
            <a:ext cx="7352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06" name="Google Shape;506;p2"/>
          <p:cNvSpPr txBox="1">
            <a:spLocks noGrp="1"/>
          </p:cNvSpPr>
          <p:nvPr>
            <p:ph type="subTitle" idx="1"/>
          </p:nvPr>
        </p:nvSpPr>
        <p:spPr>
          <a:xfrm>
            <a:off x="2557600" y="5015167"/>
            <a:ext cx="707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F0732-8E02-4707-8A91-8C355BB7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1703E8-4BCA-4365-8363-95DA6049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ADD595-838E-461A-94F2-35644147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B53BDE-2D36-4656-BFF6-E87C0C4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FF2919-DF48-4975-AA30-904C0C7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7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B7EB8-2223-40E1-BDB1-7C4D2D8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A6E97B-C04B-4F67-B025-72135FD03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0046CA-1711-4D0F-A5B3-7B5548FC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F0FAD6A-B6B2-4261-B717-8983A2F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DF6366-DF24-4C7E-ADA6-C38FB92D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980509-6EE0-4090-83D5-8B58D22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37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D56B-ED41-4C38-9302-B2637C9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4FDA65-043C-4713-82A9-5C3E2174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E825C05-6E96-45DA-A6AB-7A57DFAC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5A8BD1D-A2B8-47E9-AE29-7E86162FA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0EEE94E-5036-456D-94D0-E8C38B2A8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27CDFB-CA90-4AC5-B79E-03BB8FCE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40606E-EA17-416B-A2DA-E15A5E0C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D5A832B-90B6-4700-A1AE-FF632B9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11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498AF-5412-46B2-B7AB-57EB3835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3E483BB-536F-4A96-BCD0-241D2D14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2469FA2-CF0A-4193-94BC-168BC2CC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E856C5-A1C3-4B87-9AB2-705CDAC8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0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39B8F42-E1D3-48E2-93C6-BF35117B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04ADB8-D0EF-42AE-AC08-7F8BC8F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B600E1-B27C-4FBD-928B-BFDB933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6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23483-EE64-482B-BE2E-DC32CE2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E28AEE-890A-4F5D-A8CA-75C5A2D1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AACA6E-8931-440A-8C25-8A99A890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325ABB-DACD-4CDF-96EB-2CD3C319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4F2B3B-7D24-4C50-8DC7-F59FAC0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7AB535-5F4A-4ADD-BF6F-C688405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7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03DB8-E9F1-4934-9CD0-8075C039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22709D-7B80-407D-BA28-5521D961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6A54ED-FEE9-4D8F-9901-37F69A0D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28647D-F0A8-4DAF-B32A-0D4FFB7F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D88267B-B460-47AC-9E0C-9174E52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518169-FC80-484D-A05B-9DB81B5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23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93F0F47-A05C-4C56-A864-4D6CF9E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02588BA-3EAB-446B-8335-33F9F7DE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DBA79E-0528-494D-8F99-D0C35F530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476269-F320-4FBC-92A2-195CC532D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758C40-AE00-413C-9068-E47A0E536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9D68-97E6-4544-B8F7-A51A3C4C7D1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80A4C6-368B-4852-A83D-748C05FE1C3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0"/>
            <a:ext cx="838200" cy="55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3CE835-C268-4DAB-9621-AFC92ED1AF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07215" y="54860"/>
            <a:ext cx="684785" cy="6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A9F23B4-F0FF-4782-9FA3-D24C85E2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201AE6-EF31-4C46-BD19-07C4BA1F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0EEBC1-2BEE-4E6C-8ECD-9933A1679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C86D-57BA-40D3-B5C3-6D5220C9CC5C}" type="datetimeFigureOut">
              <a:rPr lang="pt-PT" smtClean="0"/>
              <a:t>05/12/2021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A2C6C1-AB1E-4535-ACCF-4F1CE969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76C52B-14E4-418A-A947-D249D440C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9548-088E-4780-9B8C-FC8CDAB06A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5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ExtraBold"/>
              <a:buNone/>
              <a:defRPr sz="28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3" userDrawn="1">
          <p15:clr>
            <a:srgbClr val="EA4335"/>
          </p15:clr>
        </p15:guide>
        <p15:guide id="2" orient="horz" pos="3871" userDrawn="1">
          <p15:clr>
            <a:srgbClr val="EA4335"/>
          </p15:clr>
        </p15:guide>
        <p15:guide id="3" pos="599" userDrawn="1">
          <p15:clr>
            <a:srgbClr val="EA4335"/>
          </p15:clr>
        </p15:guide>
        <p15:guide id="4" pos="7081" userDrawn="1">
          <p15:clr>
            <a:srgbClr val="EA4335"/>
          </p15:clr>
        </p15:guide>
        <p15:guide id="5" userDrawn="1">
          <p15:clr>
            <a:srgbClr val="EA4335"/>
          </p15:clr>
        </p15:guide>
        <p15:guide id="6" orient="horz" userDrawn="1">
          <p15:clr>
            <a:srgbClr val="EA4335"/>
          </p15:clr>
        </p15:guide>
        <p15:guide id="7" pos="7680" userDrawn="1">
          <p15:clr>
            <a:srgbClr val="EA4335"/>
          </p15:clr>
        </p15:guide>
        <p15:guide id="8" orient="horz" pos="4320" userDrawn="1">
          <p15:clr>
            <a:srgbClr val="EA4335"/>
          </p15:clr>
        </p15:guide>
        <p15:guide id="9" pos="3840" userDrawn="1">
          <p15:clr>
            <a:srgbClr val="EA4335"/>
          </p15:clr>
        </p15:guide>
        <p15:guide id="10" orient="horz" pos="2160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ips.pt/2122/" TargetMode="External"/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dos.gov.pt/pt/datasets/primeiras-consultas-em-tempo-adequado-1/" TargetMode="External"/><Relationship Id="rId4" Type="http://schemas.openxmlformats.org/officeDocument/2006/relationships/hyperlink" Target="https://www.tutorialspoint.com/mongodb/mongodb_quick_guid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4" name="Google Shape;10604;p56"/>
          <p:cNvSpPr txBox="1">
            <a:spLocks noGrp="1"/>
          </p:cNvSpPr>
          <p:nvPr>
            <p:ph type="ctrTitle"/>
          </p:nvPr>
        </p:nvSpPr>
        <p:spPr>
          <a:xfrm>
            <a:off x="2423285" y="2242772"/>
            <a:ext cx="7352800" cy="19926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Primeiras Consultas em Tempo Adequado</a:t>
            </a:r>
            <a:endParaRPr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605" name="Google Shape;10605;p56"/>
          <p:cNvSpPr txBox="1">
            <a:spLocks noGrp="1"/>
          </p:cNvSpPr>
          <p:nvPr>
            <p:ph type="subTitle" idx="1"/>
          </p:nvPr>
        </p:nvSpPr>
        <p:spPr>
          <a:xfrm>
            <a:off x="2550145" y="4175268"/>
            <a:ext cx="7076800" cy="1943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Unidade Curricular: Big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Diogo Cardoso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Nuno Melo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Docente: Raquel Barreira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Data: 09/12/21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latin typeface="Calibri" panose="020F0502020204030204" pitchFamily="34" charset="0"/>
                <a:cs typeface="Calibri" panose="020F0502020204030204" pitchFamily="34" charset="0"/>
              </a:rPr>
              <a:t>Licenciatura em Bioinformática – 3º ano</a:t>
            </a:r>
            <a:endParaRPr sz="2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06" name="Google Shape;10606;p56"/>
          <p:cNvGrpSpPr/>
          <p:nvPr/>
        </p:nvGrpSpPr>
        <p:grpSpPr>
          <a:xfrm>
            <a:off x="3947142" y="969560"/>
            <a:ext cx="4282807" cy="1641905"/>
            <a:chOff x="240475" y="1485750"/>
            <a:chExt cx="7136425" cy="2735900"/>
          </a:xfrm>
        </p:grpSpPr>
        <p:sp>
          <p:nvSpPr>
            <p:cNvPr id="10607" name="Google Shape;10607;p56"/>
            <p:cNvSpPr/>
            <p:nvPr/>
          </p:nvSpPr>
          <p:spPr>
            <a:xfrm>
              <a:off x="240475" y="1485750"/>
              <a:ext cx="1517875" cy="2010525"/>
            </a:xfrm>
            <a:custGeom>
              <a:avLst/>
              <a:gdLst/>
              <a:ahLst/>
              <a:cxnLst/>
              <a:rect l="l" t="t" r="r" b="b"/>
              <a:pathLst>
                <a:path w="60715" h="80421" extrusionOk="0">
                  <a:moveTo>
                    <a:pt x="6227" y="0"/>
                  </a:moveTo>
                  <a:cubicBezTo>
                    <a:pt x="2789" y="0"/>
                    <a:pt x="0" y="2967"/>
                    <a:pt x="0" y="6636"/>
                  </a:cubicBezTo>
                  <a:cubicBezTo>
                    <a:pt x="0" y="9162"/>
                    <a:pt x="1342" y="11363"/>
                    <a:pt x="3302" y="12485"/>
                  </a:cubicBezTo>
                  <a:lnTo>
                    <a:pt x="3302" y="51018"/>
                  </a:lnTo>
                  <a:cubicBezTo>
                    <a:pt x="3302" y="67223"/>
                    <a:pt x="15430" y="80410"/>
                    <a:pt x="30357" y="80421"/>
                  </a:cubicBezTo>
                  <a:lnTo>
                    <a:pt x="30368" y="80421"/>
                  </a:lnTo>
                  <a:cubicBezTo>
                    <a:pt x="45284" y="80410"/>
                    <a:pt x="57423" y="67223"/>
                    <a:pt x="57423" y="51018"/>
                  </a:cubicBezTo>
                  <a:lnTo>
                    <a:pt x="57423" y="12485"/>
                  </a:lnTo>
                  <a:cubicBezTo>
                    <a:pt x="59383" y="11374"/>
                    <a:pt x="60714" y="9172"/>
                    <a:pt x="60714" y="6636"/>
                  </a:cubicBezTo>
                  <a:cubicBezTo>
                    <a:pt x="60714" y="2977"/>
                    <a:pt x="57937" y="11"/>
                    <a:pt x="54498" y="11"/>
                  </a:cubicBezTo>
                  <a:cubicBezTo>
                    <a:pt x="51060" y="11"/>
                    <a:pt x="48282" y="2977"/>
                    <a:pt x="48282" y="6636"/>
                  </a:cubicBezTo>
                  <a:cubicBezTo>
                    <a:pt x="48282" y="9330"/>
                    <a:pt x="49792" y="11636"/>
                    <a:pt x="51951" y="12673"/>
                  </a:cubicBezTo>
                  <a:lnTo>
                    <a:pt x="51951" y="51018"/>
                  </a:lnTo>
                  <a:cubicBezTo>
                    <a:pt x="51951" y="64016"/>
                    <a:pt x="42265" y="74582"/>
                    <a:pt x="30368" y="74582"/>
                  </a:cubicBezTo>
                  <a:cubicBezTo>
                    <a:pt x="30362" y="74582"/>
                    <a:pt x="30356" y="74582"/>
                    <a:pt x="30350" y="74582"/>
                  </a:cubicBezTo>
                  <a:cubicBezTo>
                    <a:pt x="18450" y="74582"/>
                    <a:pt x="8774" y="64009"/>
                    <a:pt x="8774" y="51018"/>
                  </a:cubicBezTo>
                  <a:lnTo>
                    <a:pt x="8774" y="12673"/>
                  </a:lnTo>
                  <a:cubicBezTo>
                    <a:pt x="10933" y="11625"/>
                    <a:pt x="12443" y="9319"/>
                    <a:pt x="12443" y="6636"/>
                  </a:cubicBezTo>
                  <a:cubicBezTo>
                    <a:pt x="12443" y="2967"/>
                    <a:pt x="9655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 w="4975" cap="flat" cmpd="sng">
              <a:solidFill>
                <a:schemeClr val="accent1"/>
              </a:solidFill>
              <a:prstDash val="solid"/>
              <a:miter lim="1048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0608" name="Google Shape;10608;p56"/>
            <p:cNvSpPr/>
            <p:nvPr/>
          </p:nvSpPr>
          <p:spPr>
            <a:xfrm>
              <a:off x="926550" y="1823025"/>
              <a:ext cx="6450350" cy="2398625"/>
            </a:xfrm>
            <a:custGeom>
              <a:avLst/>
              <a:gdLst/>
              <a:ahLst/>
              <a:cxnLst/>
              <a:rect l="l" t="t" r="r" b="b"/>
              <a:pathLst>
                <a:path w="258014" h="95945" extrusionOk="0">
                  <a:moveTo>
                    <a:pt x="75956" y="0"/>
                  </a:moveTo>
                  <a:cubicBezTo>
                    <a:pt x="61039" y="11"/>
                    <a:pt x="48901" y="13197"/>
                    <a:pt x="48901" y="29403"/>
                  </a:cubicBezTo>
                  <a:lnTo>
                    <a:pt x="48901" y="66930"/>
                  </a:lnTo>
                  <a:cubicBezTo>
                    <a:pt x="48901" y="79708"/>
                    <a:pt x="39173" y="90117"/>
                    <a:pt x="27223" y="90117"/>
                  </a:cubicBezTo>
                  <a:cubicBezTo>
                    <a:pt x="15231" y="90117"/>
                    <a:pt x="5472" y="79708"/>
                    <a:pt x="5472" y="66930"/>
                  </a:cubicBezTo>
                  <a:lnTo>
                    <a:pt x="0" y="66930"/>
                  </a:lnTo>
                  <a:cubicBezTo>
                    <a:pt x="0" y="82926"/>
                    <a:pt x="12212" y="95945"/>
                    <a:pt x="27233" y="95945"/>
                  </a:cubicBezTo>
                  <a:cubicBezTo>
                    <a:pt x="42202" y="95945"/>
                    <a:pt x="54372" y="82926"/>
                    <a:pt x="54372" y="66930"/>
                  </a:cubicBezTo>
                  <a:lnTo>
                    <a:pt x="54372" y="29403"/>
                  </a:lnTo>
                  <a:cubicBezTo>
                    <a:pt x="54372" y="16415"/>
                    <a:pt x="64058" y="5839"/>
                    <a:pt x="75966" y="5839"/>
                  </a:cubicBezTo>
                  <a:cubicBezTo>
                    <a:pt x="75972" y="5839"/>
                    <a:pt x="75978" y="5839"/>
                    <a:pt x="75984" y="5839"/>
                  </a:cubicBezTo>
                  <a:cubicBezTo>
                    <a:pt x="87873" y="5839"/>
                    <a:pt x="97549" y="16411"/>
                    <a:pt x="97549" y="29403"/>
                  </a:cubicBezTo>
                  <a:lnTo>
                    <a:pt x="97549" y="66930"/>
                  </a:lnTo>
                  <a:cubicBezTo>
                    <a:pt x="97549" y="82926"/>
                    <a:pt x="109730" y="95945"/>
                    <a:pt x="124699" y="95945"/>
                  </a:cubicBezTo>
                  <a:lnTo>
                    <a:pt x="124887" y="95945"/>
                  </a:lnTo>
                  <a:cubicBezTo>
                    <a:pt x="139856" y="95945"/>
                    <a:pt x="152037" y="82926"/>
                    <a:pt x="152037" y="66930"/>
                  </a:cubicBezTo>
                  <a:lnTo>
                    <a:pt x="152037" y="29403"/>
                  </a:lnTo>
                  <a:cubicBezTo>
                    <a:pt x="152037" y="16415"/>
                    <a:pt x="161723" y="5839"/>
                    <a:pt x="173620" y="5839"/>
                  </a:cubicBezTo>
                  <a:cubicBezTo>
                    <a:pt x="173626" y="5839"/>
                    <a:pt x="173632" y="5839"/>
                    <a:pt x="173638" y="5839"/>
                  </a:cubicBezTo>
                  <a:cubicBezTo>
                    <a:pt x="185538" y="5839"/>
                    <a:pt x="195214" y="16422"/>
                    <a:pt x="195214" y="29403"/>
                  </a:cubicBezTo>
                  <a:lnTo>
                    <a:pt x="195214" y="66930"/>
                  </a:lnTo>
                  <a:cubicBezTo>
                    <a:pt x="195214" y="82926"/>
                    <a:pt x="207394" y="95945"/>
                    <a:pt x="222363" y="95945"/>
                  </a:cubicBezTo>
                  <a:cubicBezTo>
                    <a:pt x="237374" y="95945"/>
                    <a:pt x="249586" y="82926"/>
                    <a:pt x="249586" y="66930"/>
                  </a:cubicBezTo>
                  <a:lnTo>
                    <a:pt x="249586" y="31468"/>
                  </a:lnTo>
                  <a:cubicBezTo>
                    <a:pt x="254439" y="30095"/>
                    <a:pt x="258014" y="25399"/>
                    <a:pt x="258014" y="19801"/>
                  </a:cubicBezTo>
                  <a:cubicBezTo>
                    <a:pt x="258003" y="13134"/>
                    <a:pt x="252930" y="7715"/>
                    <a:pt x="246661" y="7715"/>
                  </a:cubicBezTo>
                  <a:cubicBezTo>
                    <a:pt x="240403" y="7715"/>
                    <a:pt x="235330" y="13134"/>
                    <a:pt x="235330" y="19801"/>
                  </a:cubicBezTo>
                  <a:cubicBezTo>
                    <a:pt x="235330" y="25535"/>
                    <a:pt x="239083" y="30325"/>
                    <a:pt x="244104" y="31562"/>
                  </a:cubicBezTo>
                  <a:lnTo>
                    <a:pt x="244104" y="66930"/>
                  </a:lnTo>
                  <a:cubicBezTo>
                    <a:pt x="244104" y="79708"/>
                    <a:pt x="234345" y="90117"/>
                    <a:pt x="222353" y="90117"/>
                  </a:cubicBezTo>
                  <a:cubicBezTo>
                    <a:pt x="210403" y="90117"/>
                    <a:pt x="200686" y="79708"/>
                    <a:pt x="200686" y="66930"/>
                  </a:cubicBezTo>
                  <a:lnTo>
                    <a:pt x="200686" y="29403"/>
                  </a:lnTo>
                  <a:cubicBezTo>
                    <a:pt x="200686" y="13197"/>
                    <a:pt x="188547" y="11"/>
                    <a:pt x="173631" y="0"/>
                  </a:cubicBezTo>
                  <a:lnTo>
                    <a:pt x="173610" y="0"/>
                  </a:lnTo>
                  <a:cubicBezTo>
                    <a:pt x="158693" y="11"/>
                    <a:pt x="146565" y="13197"/>
                    <a:pt x="146565" y="29403"/>
                  </a:cubicBezTo>
                  <a:lnTo>
                    <a:pt x="146565" y="39204"/>
                  </a:lnTo>
                  <a:lnTo>
                    <a:pt x="146450" y="39204"/>
                  </a:lnTo>
                  <a:lnTo>
                    <a:pt x="146450" y="66930"/>
                  </a:lnTo>
                  <a:cubicBezTo>
                    <a:pt x="146450" y="79676"/>
                    <a:pt x="136743" y="90054"/>
                    <a:pt x="124793" y="90106"/>
                  </a:cubicBezTo>
                  <a:cubicBezTo>
                    <a:pt x="112843" y="90054"/>
                    <a:pt x="103137" y="79676"/>
                    <a:pt x="103137" y="66930"/>
                  </a:cubicBezTo>
                  <a:lnTo>
                    <a:pt x="103021" y="66930"/>
                  </a:lnTo>
                  <a:lnTo>
                    <a:pt x="103021" y="29403"/>
                  </a:lnTo>
                  <a:cubicBezTo>
                    <a:pt x="103021" y="13197"/>
                    <a:pt x="90883" y="11"/>
                    <a:pt x="75966" y="0"/>
                  </a:cubicBezTo>
                  <a:close/>
                </a:path>
              </a:pathLst>
            </a:custGeom>
            <a:solidFill>
              <a:schemeClr val="accent1"/>
            </a:solidFill>
            <a:ln w="4975" cap="flat" cmpd="sng">
              <a:solidFill>
                <a:schemeClr val="accent1"/>
              </a:solidFill>
              <a:prstDash val="solid"/>
              <a:miter lim="1048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0609" name="Google Shape;10609;p56"/>
          <p:cNvSpPr/>
          <p:nvPr/>
        </p:nvSpPr>
        <p:spPr>
          <a:xfrm>
            <a:off x="-67" y="6611800"/>
            <a:ext cx="12192000" cy="2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10610" name="Google Shape;10610;p56"/>
          <p:cNvSpPr/>
          <p:nvPr/>
        </p:nvSpPr>
        <p:spPr>
          <a:xfrm>
            <a:off x="-67" y="6491112"/>
            <a:ext cx="12192000" cy="4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D7D6D5-0B6A-4DEE-A9A1-02540FF1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46" y="165790"/>
            <a:ext cx="2411639" cy="2205237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EEA10B19-9F68-485D-B179-3C46020A5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285067" cy="217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31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31D54-E0B8-496A-82E5-F2370335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7DFE0C-803C-47CF-B442-7506441F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10</a:t>
            </a:fld>
            <a:endParaRPr lang="pt-PT"/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D15020BD-9CFE-49B7-AA05-E3149B722F7B}"/>
              </a:ext>
            </a:extLst>
          </p:cNvPr>
          <p:cNvSpPr txBox="1">
            <a:spLocks/>
          </p:cNvSpPr>
          <p:nvPr/>
        </p:nvSpPr>
        <p:spPr>
          <a:xfrm>
            <a:off x="836611" y="5881964"/>
            <a:ext cx="5989833" cy="65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/>
              <a:t>Resposta: Aumentou entre 2013 a 2019, Diminuiu em 2020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4683198E-A851-457E-B410-BDF8FE38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270902"/>
            <a:ext cx="10757626" cy="419786"/>
          </a:xfrm>
        </p:spPr>
        <p:txBody>
          <a:bodyPr>
            <a:normAutofit/>
          </a:bodyPr>
          <a:lstStyle/>
          <a:p>
            <a:r>
              <a:rPr lang="pt-PT" sz="1800" b="0" dirty="0"/>
              <a:t>Ao longo dos anos, qual a evolução do nº de consultas dentro do Tempo Máximo de Resposta Garantido (TMRG)?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985999AB-C96C-45D9-B815-409945860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54783"/>
              </p:ext>
            </p:extLst>
          </p:nvPr>
        </p:nvGraphicFramePr>
        <p:xfrm>
          <a:off x="2695575" y="1847056"/>
          <a:ext cx="6800850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89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25E01-4139-47FE-9774-A37A3E3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A9765F6-E701-4EE9-8F90-6E285FC5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25621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effectLst/>
              </a:rPr>
              <a:t>MongoDB Documentation</a:t>
            </a:r>
            <a:r>
              <a:rPr lang="en-US" sz="1800" dirty="0">
                <a:effectLst/>
              </a:rPr>
              <a:t>. (n.d.). Retrieved November 21, 2021, from </a:t>
            </a:r>
            <a:r>
              <a:rPr lang="en-US" sz="1800" dirty="0">
                <a:effectLst/>
                <a:hlinkClick r:id="rId2"/>
              </a:rPr>
              <a:t>https://docs.mongodb.com/</a:t>
            </a: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Slides da UC Big Data </a:t>
            </a:r>
            <a:r>
              <a:rPr lang="en-US" sz="1800" dirty="0">
                <a:effectLst/>
                <a:hlinkClick r:id="rId3"/>
              </a:rPr>
              <a:t>https://moodle.ips.pt/2122/</a:t>
            </a: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effectLst/>
              </a:rPr>
              <a:t>MongoDB - Quick Guide</a:t>
            </a:r>
            <a:r>
              <a:rPr lang="en-US" sz="1800" dirty="0">
                <a:effectLst/>
              </a:rPr>
              <a:t>. (n.d.). Retrieved November 21, 2021, from </a:t>
            </a:r>
            <a:r>
              <a:rPr lang="en-US" sz="1800" dirty="0">
                <a:effectLst/>
                <a:hlinkClick r:id="rId4"/>
              </a:rPr>
              <a:t>https://www.tutorialspoint.com/mongodb/mongodb_quick_guide.htm</a:t>
            </a: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i="1" dirty="0">
                <a:effectLst/>
              </a:rPr>
              <a:t>Primeiras Consultas em Tempo Adequado - dados.gov.pt - Portal de dados abertos da Administração Pública</a:t>
            </a:r>
            <a:r>
              <a:rPr lang="pt-PT" sz="1800" dirty="0">
                <a:effectLst/>
              </a:rPr>
              <a:t>. (n.d.). </a:t>
            </a:r>
            <a:r>
              <a:rPr lang="pt-PT" sz="1800" dirty="0" err="1">
                <a:effectLst/>
              </a:rPr>
              <a:t>Retrieved</a:t>
            </a:r>
            <a:r>
              <a:rPr lang="pt-PT" sz="1800" dirty="0">
                <a:effectLst/>
              </a:rPr>
              <a:t> </a:t>
            </a:r>
            <a:r>
              <a:rPr lang="pt-PT" sz="1800" dirty="0" err="1">
                <a:effectLst/>
              </a:rPr>
              <a:t>November</a:t>
            </a:r>
            <a:r>
              <a:rPr lang="pt-PT" sz="1800" dirty="0">
                <a:effectLst/>
              </a:rPr>
              <a:t> 24, 2021, </a:t>
            </a:r>
            <a:r>
              <a:rPr lang="pt-PT" sz="1800" dirty="0" err="1">
                <a:effectLst/>
              </a:rPr>
              <a:t>from</a:t>
            </a:r>
            <a:r>
              <a:rPr lang="pt-PT" sz="1800" dirty="0">
                <a:effectLst/>
              </a:rPr>
              <a:t> </a:t>
            </a:r>
            <a:r>
              <a:rPr lang="pt-PT" sz="1800" dirty="0">
                <a:effectLst/>
                <a:hlinkClick r:id="rId5"/>
              </a:rPr>
              <a:t>https://dados.gov.pt/pt/datasets/primeiras-consultas-em-tempo-adequado-1/</a:t>
            </a:r>
            <a:endParaRPr lang="pt-PT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PT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61CB0E-9BD6-4E2B-B8AE-66D567E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7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D5061F-BA06-41CC-BC2B-D7AA578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Dataset</a:t>
            </a:r>
            <a:endParaRPr lang="pt-PT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B42EA8E-2BC3-4906-A39A-00890D0E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6" y="1690688"/>
            <a:ext cx="10512424" cy="132348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1600" b="0" dirty="0"/>
              <a:t>Este </a:t>
            </a:r>
            <a:r>
              <a:rPr lang="pt-PT" sz="1600" b="0" i="1" dirty="0" err="1"/>
              <a:t>dataset</a:t>
            </a:r>
            <a:r>
              <a:rPr lang="pt-PT" sz="1600" b="0" dirty="0"/>
              <a:t> contém dados relativos à </a:t>
            </a:r>
            <a:r>
              <a:rPr lang="pt-PT" sz="1600" b="0" i="0" dirty="0">
                <a:solidFill>
                  <a:srgbClr val="24292E"/>
                </a:solidFill>
                <a:effectLst/>
              </a:rPr>
              <a:t>proporção de utentes referenciados no sistema eletrónico </a:t>
            </a:r>
            <a:r>
              <a:rPr lang="pt-PT" sz="1600" i="0" dirty="0">
                <a:solidFill>
                  <a:srgbClr val="24292E"/>
                </a:solidFill>
                <a:effectLst/>
              </a:rPr>
              <a:t>Consulta a Tempo e Horas </a:t>
            </a:r>
            <a:r>
              <a:rPr lang="pt-PT" sz="1600" b="0" i="0" dirty="0">
                <a:solidFill>
                  <a:srgbClr val="24292E"/>
                </a:solidFill>
                <a:effectLst/>
              </a:rPr>
              <a:t>(CTH) para a primeira </a:t>
            </a:r>
            <a:r>
              <a:rPr lang="pt-PT" sz="1600" i="0" dirty="0">
                <a:solidFill>
                  <a:srgbClr val="24292E"/>
                </a:solidFill>
                <a:effectLst/>
              </a:rPr>
              <a:t>Consulta </a:t>
            </a:r>
            <a:r>
              <a:rPr lang="pt-PT" sz="1600" dirty="0">
                <a:solidFill>
                  <a:srgbClr val="24292E"/>
                </a:solidFill>
              </a:rPr>
              <a:t>E</a:t>
            </a:r>
            <a:r>
              <a:rPr lang="pt-PT" sz="1600" i="0" dirty="0">
                <a:solidFill>
                  <a:srgbClr val="24292E"/>
                </a:solidFill>
                <a:effectLst/>
              </a:rPr>
              <a:t>xterna </a:t>
            </a:r>
            <a:r>
              <a:rPr lang="pt-PT" sz="1600" b="0" i="0" dirty="0">
                <a:solidFill>
                  <a:srgbClr val="24292E"/>
                </a:solidFill>
                <a:effectLst/>
              </a:rPr>
              <a:t>(CE), com consulta externa prestada dentro do </a:t>
            </a:r>
            <a:r>
              <a:rPr lang="pt-PT" sz="1600" i="0" dirty="0">
                <a:solidFill>
                  <a:srgbClr val="24292E"/>
                </a:solidFill>
                <a:effectLst/>
              </a:rPr>
              <a:t>Tempo Máximo de Resposta Garantido </a:t>
            </a:r>
            <a:r>
              <a:rPr lang="pt-PT" sz="1600" b="0" i="0" dirty="0">
                <a:solidFill>
                  <a:srgbClr val="24292E"/>
                </a:solidFill>
                <a:effectLst/>
              </a:rPr>
              <a:t>(TMRG), no total de primeiras consultas externas prestadas no período em análise, entre janeiro de 2013 a setembro de 2021. Disponível no dados.gov.pt e atualizado pelo SNS.</a:t>
            </a:r>
          </a:p>
          <a:p>
            <a:pPr algn="just">
              <a:lnSpc>
                <a:spcPct val="150000"/>
              </a:lnSpc>
            </a:pPr>
            <a:endParaRPr lang="pt-PT" sz="1600" b="0" dirty="0">
              <a:latin typeface="Open Sans "/>
            </a:endParaRP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FDAFF51F-F323-452C-9B09-4E62444D2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2625346"/>
            <a:ext cx="5604545" cy="777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pt-PT" sz="1600" b="0" dirty="0"/>
              <a:t>Utilizou-se o ficheiro JSON (</a:t>
            </a:r>
            <a:r>
              <a:rPr lang="pt-PT" sz="1600" b="0" i="1" dirty="0"/>
              <a:t>JavaScript </a:t>
            </a:r>
            <a:r>
              <a:rPr lang="pt-PT" sz="1600" b="0" i="1" dirty="0" err="1"/>
              <a:t>Object</a:t>
            </a:r>
            <a:r>
              <a:rPr lang="pt-PT" sz="1600" b="0" i="1" dirty="0"/>
              <a:t> </a:t>
            </a:r>
            <a:r>
              <a:rPr lang="pt-PT" sz="1600" b="0" i="1" dirty="0" err="1"/>
              <a:t>Notation</a:t>
            </a:r>
            <a:r>
              <a:rPr lang="pt-PT" sz="1600" b="0" dirty="0"/>
              <a:t>) que contém os atributos seguintes: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8DF85D-2F98-4F3F-B5DF-222817D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2</a:t>
            </a:fld>
            <a:endParaRPr lang="pt-PT"/>
          </a:p>
        </p:txBody>
      </p:sp>
      <p:pic>
        <p:nvPicPr>
          <p:cNvPr id="1026" name="Picture 2" descr="Início - dados.gov.pt - Portal de dados abertos da Administração Pública">
            <a:extLst>
              <a:ext uri="{FF2B5EF4-FFF2-40B4-BE49-F238E27FC236}">
                <a16:creationId xmlns:a16="http://schemas.microsoft.com/office/drawing/2014/main" id="{BC09B23A-1EEB-4728-9E45-B83CFADF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97" y="2680978"/>
            <a:ext cx="41243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32AD50-7594-4A36-AD79-BE13FFBC18CE}"/>
              </a:ext>
            </a:extLst>
          </p:cNvPr>
          <p:cNvSpPr txBox="1"/>
          <p:nvPr/>
        </p:nvSpPr>
        <p:spPr>
          <a:xfrm>
            <a:off x="931178" y="3407102"/>
            <a:ext cx="10603684" cy="3290581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datasetid</a:t>
            </a:r>
            <a:r>
              <a:rPr lang="pt-PT" sz="1400" dirty="0"/>
              <a:t> – Nome do </a:t>
            </a:r>
            <a:r>
              <a:rPr lang="pt-PT" sz="1400" i="1" dirty="0" err="1"/>
              <a:t>dataset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recordid</a:t>
            </a:r>
            <a:r>
              <a:rPr lang="pt-PT" sz="1400" dirty="0"/>
              <a:t> – Identificação de um documento;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</a:t>
            </a:r>
            <a:r>
              <a:rPr lang="pt-PT" sz="1400" b="1" dirty="0" err="1"/>
              <a:t>regiao</a:t>
            </a:r>
            <a:r>
              <a:rPr lang="pt-PT" sz="1400" b="1" dirty="0"/>
              <a:t> </a:t>
            </a:r>
            <a:r>
              <a:rPr lang="pt-PT" sz="1400" dirty="0"/>
              <a:t>– Nome da região;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</a:t>
            </a:r>
            <a:r>
              <a:rPr lang="pt-PT" sz="1400" b="1" dirty="0" err="1"/>
              <a:t>no_primeiras_ce_realizadas_com_registo_no_cth</a:t>
            </a:r>
            <a:r>
              <a:rPr lang="pt-PT" sz="1400" b="1" dirty="0"/>
              <a:t> </a:t>
            </a:r>
            <a:r>
              <a:rPr lang="pt-PT" sz="1400" dirty="0"/>
              <a:t>– Nº 1ªs consultas externas;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/tempo </a:t>
            </a:r>
            <a:r>
              <a:rPr lang="pt-PT" sz="1400" dirty="0"/>
              <a:t>– Ano e mês;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/1as_consultas_realizadas_em_tempo_adequado </a:t>
            </a:r>
            <a:r>
              <a:rPr lang="pt-PT" sz="1400" dirty="0"/>
              <a:t>– Percentagens de 1ªs consultas realizadas em tempo adequado;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</a:t>
            </a:r>
            <a:r>
              <a:rPr lang="pt-PT" sz="1400" b="1" dirty="0" err="1"/>
              <a:t>instituiçao</a:t>
            </a:r>
            <a:r>
              <a:rPr lang="pt-PT" sz="1400" dirty="0"/>
              <a:t> – Nome da instituição;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</a:t>
            </a:r>
            <a:r>
              <a:rPr lang="pt-PT" sz="1400" b="1" dirty="0" err="1"/>
              <a:t>localização_geografica</a:t>
            </a:r>
            <a:r>
              <a:rPr lang="pt-PT" sz="1400" b="1" dirty="0"/>
              <a:t> </a:t>
            </a:r>
            <a:r>
              <a:rPr lang="pt-PT" sz="1400" dirty="0"/>
              <a:t>– Localização geográfica da instituição;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fields</a:t>
            </a:r>
            <a:r>
              <a:rPr lang="pt-PT" sz="1400" b="1" dirty="0"/>
              <a:t>/</a:t>
            </a:r>
            <a:r>
              <a:rPr lang="pt-PT" sz="1400" b="1" dirty="0" err="1"/>
              <a:t>no_primeiras_ce_prestadas_dentro_do_tmrg</a:t>
            </a:r>
            <a:r>
              <a:rPr lang="pt-PT" sz="1400" dirty="0"/>
              <a:t> – Nº 1ªs consultas externas prestadas dentro do TMRG;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400" b="1" dirty="0" err="1"/>
              <a:t>record_timestamp</a:t>
            </a:r>
            <a:r>
              <a:rPr lang="pt-PT" sz="1400" b="1" dirty="0"/>
              <a:t> </a:t>
            </a:r>
            <a:r>
              <a:rPr lang="pt-PT" sz="1400" dirty="0"/>
              <a:t>– Registo de data e hora.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DF34C7-C428-461B-8ED9-A8E869C8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746919"/>
            <a:ext cx="25241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1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463BE-B9E7-439E-9EE6-482D8ED9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6454"/>
            <a:ext cx="8631383" cy="454285"/>
          </a:xfrm>
        </p:spPr>
        <p:txBody>
          <a:bodyPr>
            <a:normAutofit/>
          </a:bodyPr>
          <a:lstStyle/>
          <a:p>
            <a:r>
              <a:rPr lang="pt-PT" sz="1800" b="0" dirty="0"/>
              <a:t>Em média, qual a percentagem de 1ªs consultas que são realizadas em tempo adequado?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DB7152-DF4E-42EF-AAC2-2D250E6A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9807" y="5536939"/>
            <a:ext cx="5183188" cy="823912"/>
          </a:xfrm>
        </p:spPr>
        <p:txBody>
          <a:bodyPr>
            <a:normAutofit/>
          </a:bodyPr>
          <a:lstStyle/>
          <a:p>
            <a:r>
              <a:rPr lang="pt-PT" sz="1800" dirty="0"/>
              <a:t>Resposta: 75,7 %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3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C8D02F-A331-4FBC-A056-357207DF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07" y="2157617"/>
            <a:ext cx="9339775" cy="25427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4285BA-17D2-4786-A2DB-6F7CC40F1827}"/>
              </a:ext>
            </a:extLst>
          </p:cNvPr>
          <p:cNvSpPr/>
          <p:nvPr/>
        </p:nvSpPr>
        <p:spPr>
          <a:xfrm>
            <a:off x="6541251" y="2922069"/>
            <a:ext cx="3428371" cy="6046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79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463BE-B9E7-439E-9EE6-482D8ED9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16454"/>
            <a:ext cx="9699961" cy="513014"/>
          </a:xfrm>
        </p:spPr>
        <p:txBody>
          <a:bodyPr>
            <a:normAutofit fontScale="92500"/>
          </a:bodyPr>
          <a:lstStyle/>
          <a:p>
            <a:r>
              <a:rPr lang="pt-PT" sz="1800" b="0" dirty="0"/>
              <a:t>Qual a instituição que tem a melhor taxa de primeiras consultas realizadas em tempo adequado? E a pior?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DB7152-DF4E-42EF-AAC2-2D250E6A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9807" y="5536939"/>
            <a:ext cx="8061914" cy="823912"/>
          </a:xfrm>
        </p:spPr>
        <p:txBody>
          <a:bodyPr>
            <a:normAutofit fontScale="92500"/>
          </a:bodyPr>
          <a:lstStyle/>
          <a:p>
            <a:r>
              <a:rPr lang="pt-PT" sz="1800" dirty="0"/>
              <a:t>Resposta: Melhor 99,5 % - Centro Medicina de Reabilitação da Região Rovisco Pais</a:t>
            </a:r>
          </a:p>
          <a:p>
            <a:r>
              <a:rPr lang="pt-PT" sz="1800" dirty="0"/>
              <a:t>	Pior 60,5 % - Hospital da Senhora da Oliveira, Guimarães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4</a:t>
            </a:fld>
            <a:endParaRPr lang="pt-PT"/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637BDC9B-0A78-42EC-BCCB-B68360F11A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597"/>
          <a:stretch/>
        </p:blipFill>
        <p:spPr>
          <a:xfrm>
            <a:off x="537784" y="2093866"/>
            <a:ext cx="5473071" cy="3347680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AEF10E-B8A1-4FC2-AA48-E613851FE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10"/>
          <a:stretch/>
        </p:blipFill>
        <p:spPr>
          <a:xfrm>
            <a:off x="6181147" y="3146044"/>
            <a:ext cx="5183189" cy="15077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017E62-F939-43F7-8625-9BFD8E0AD488}"/>
              </a:ext>
            </a:extLst>
          </p:cNvPr>
          <p:cNvSpPr/>
          <p:nvPr/>
        </p:nvSpPr>
        <p:spPr>
          <a:xfrm>
            <a:off x="3473042" y="4228051"/>
            <a:ext cx="2622958" cy="5969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FBFE29-9CC3-4D61-B618-F19C58E46F44}"/>
              </a:ext>
            </a:extLst>
          </p:cNvPr>
          <p:cNvSpPr/>
          <p:nvPr/>
        </p:nvSpPr>
        <p:spPr>
          <a:xfrm>
            <a:off x="8772741" y="3429000"/>
            <a:ext cx="2622958" cy="5969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22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3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463BE-B9E7-439E-9EE6-482D8ED9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16454"/>
            <a:ext cx="9699961" cy="513014"/>
          </a:xfrm>
        </p:spPr>
        <p:txBody>
          <a:bodyPr>
            <a:normAutofit/>
          </a:bodyPr>
          <a:lstStyle/>
          <a:p>
            <a:r>
              <a:rPr lang="pt-PT" sz="1800" b="0" dirty="0"/>
              <a:t>Em que região do país os doentes esperam mais tempo?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DB7152-DF4E-42EF-AAC2-2D250E6A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9807" y="5536939"/>
            <a:ext cx="5183188" cy="823912"/>
          </a:xfrm>
        </p:spPr>
        <p:txBody>
          <a:bodyPr>
            <a:normAutofit/>
          </a:bodyPr>
          <a:lstStyle/>
          <a:p>
            <a:r>
              <a:rPr lang="pt-PT" sz="1800" dirty="0"/>
              <a:t>Resposta: Região de Saúde do Algarve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5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9CE03C1-233F-4F85-AFA9-8DBA87F3B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9256" y="2127224"/>
            <a:ext cx="5391018" cy="3314322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EF83143-3824-422F-8025-5AB3DD22DE9D}"/>
              </a:ext>
            </a:extLst>
          </p:cNvPr>
          <p:cNvSpPr/>
          <p:nvPr/>
        </p:nvSpPr>
        <p:spPr>
          <a:xfrm>
            <a:off x="5329486" y="4102217"/>
            <a:ext cx="2622958" cy="5969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1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3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463BE-B9E7-439E-9EE6-482D8ED9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41175"/>
            <a:ext cx="9699961" cy="513014"/>
          </a:xfrm>
        </p:spPr>
        <p:txBody>
          <a:bodyPr>
            <a:normAutofit/>
          </a:bodyPr>
          <a:lstStyle/>
          <a:p>
            <a:r>
              <a:rPr lang="pt-PT" sz="1800" b="0" dirty="0"/>
              <a:t>Em que região do país os doentes esperam mais tempo?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DB7152-DF4E-42EF-AAC2-2D250E6A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9807" y="5785761"/>
            <a:ext cx="5183188" cy="823912"/>
          </a:xfrm>
        </p:spPr>
        <p:txBody>
          <a:bodyPr>
            <a:normAutofit/>
          </a:bodyPr>
          <a:lstStyle/>
          <a:p>
            <a:r>
              <a:rPr lang="pt-PT" sz="1800" dirty="0"/>
              <a:t>Resposta: Região de Saúde do Algarve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6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1116B7-58CF-4E04-B50C-F9F7F6827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"/>
          <a:stretch/>
        </p:blipFill>
        <p:spPr>
          <a:xfrm>
            <a:off x="2906673" y="1736548"/>
            <a:ext cx="5559837" cy="4573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5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4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463BE-B9E7-439E-9EE6-482D8ED9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16454"/>
            <a:ext cx="10515600" cy="5130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PT" sz="1800" b="0" dirty="0"/>
              <a:t>Em que mês foram realizadas mais consultas? E quantas dessas consultas foram dentro do Tempo Máximo de Resposta Garantido (TMRG)?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DB7152-DF4E-42EF-AAC2-2D250E6A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9806" y="5536939"/>
            <a:ext cx="6689378" cy="823912"/>
          </a:xfrm>
        </p:spPr>
        <p:txBody>
          <a:bodyPr>
            <a:normAutofit/>
          </a:bodyPr>
          <a:lstStyle/>
          <a:p>
            <a:r>
              <a:rPr lang="pt-PT" sz="1800" dirty="0"/>
              <a:t>Resposta: dezembro de 2019, 894 211 consultas dentro do TMRG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7</a:t>
            </a:fld>
            <a:endParaRPr lang="pt-PT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4A4493F5-C926-4B5A-AD51-AE91A8D52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89067" y="1985443"/>
            <a:ext cx="5795048" cy="3963452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9E72D6-29E8-4E5A-AA88-4F180FE72A5E}"/>
              </a:ext>
            </a:extLst>
          </p:cNvPr>
          <p:cNvSpPr/>
          <p:nvPr/>
        </p:nvSpPr>
        <p:spPr>
          <a:xfrm>
            <a:off x="5519956" y="4528078"/>
            <a:ext cx="2421621" cy="5969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0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0CFF44-16A9-4C87-BEF6-B3A8624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8</a:t>
            </a:fld>
            <a:endParaRPr lang="pt-PT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27530E2-D510-42BE-97F9-0BDE1D94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282683"/>
              </p:ext>
            </p:extLst>
          </p:nvPr>
        </p:nvGraphicFramePr>
        <p:xfrm>
          <a:off x="2181666" y="1812994"/>
          <a:ext cx="7327605" cy="465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EFCFD22C-01B5-41B9-9442-AFA584BA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b="1" dirty="0"/>
              <a:t>Questão 4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D63A8C8D-7A9A-409C-BB83-84A98C30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6454"/>
            <a:ext cx="9555164" cy="513014"/>
          </a:xfrm>
        </p:spPr>
        <p:txBody>
          <a:bodyPr>
            <a:normAutofit fontScale="92500" lnSpcReduction="10000"/>
          </a:bodyPr>
          <a:lstStyle/>
          <a:p>
            <a:r>
              <a:rPr lang="pt-PT" sz="1800" b="0" dirty="0"/>
              <a:t>Em que mês foram realizadas mais consultas? E quantas dessas consultas foram dentro do Tempo Máximo de Resposta Garantido (TMRG)?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0B40B4EB-B40C-4498-8080-4F0870630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1" y="5800840"/>
            <a:ext cx="9555164" cy="823912"/>
          </a:xfrm>
        </p:spPr>
        <p:txBody>
          <a:bodyPr>
            <a:normAutofit/>
          </a:bodyPr>
          <a:lstStyle/>
          <a:p>
            <a:r>
              <a:rPr lang="pt-PT" sz="1800" dirty="0"/>
              <a:t>Resposta: dezembro de 2019, 894 211 consultas dentro do TMRG (69% das consultas)</a:t>
            </a:r>
          </a:p>
        </p:txBody>
      </p:sp>
    </p:spTree>
    <p:extLst>
      <p:ext uri="{BB962C8B-B14F-4D97-AF65-F5344CB8AC3E}">
        <p14:creationId xmlns:p14="http://schemas.microsoft.com/office/powerpoint/2010/main" val="7535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3F61-3C0A-4DB1-9DD3-FCDDBA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Questão 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10AD58-F801-4772-8DFF-0E322F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D68-97E6-4544-B8F7-A51A3C4C7D11}" type="slidenum">
              <a:rPr lang="pt-PT" smtClean="0"/>
              <a:t>9</a:t>
            </a:fld>
            <a:endParaRPr lang="pt-PT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C361F681-F4F8-4185-8B07-1A4500B3C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9687"/>
          <a:stretch/>
        </p:blipFill>
        <p:spPr>
          <a:xfrm>
            <a:off x="915284" y="1690688"/>
            <a:ext cx="3244231" cy="1819531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4EFA45-ED91-4533-81D6-B191F8DE5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22"/>
          <a:stretch/>
        </p:blipFill>
        <p:spPr>
          <a:xfrm>
            <a:off x="4671147" y="1690687"/>
            <a:ext cx="6605569" cy="18195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BE28F8-B6A4-4FB7-A60A-D4E60CCE5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4"/>
          <a:stretch/>
        </p:blipFill>
        <p:spPr>
          <a:xfrm>
            <a:off x="4671147" y="2984053"/>
            <a:ext cx="3302784" cy="1322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B66C58-1A55-4F69-88B2-2F2449B861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498"/>
          <a:stretch/>
        </p:blipFill>
        <p:spPr>
          <a:xfrm>
            <a:off x="915284" y="4214289"/>
            <a:ext cx="3165559" cy="189770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EC8BCC5-3842-434A-8918-A5D673469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147" y="4235559"/>
            <a:ext cx="6201855" cy="189770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27B5E07-7DED-403F-9C7E-A7F80B4C3424}"/>
              </a:ext>
            </a:extLst>
          </p:cNvPr>
          <p:cNvSpPr/>
          <p:nvPr/>
        </p:nvSpPr>
        <p:spPr>
          <a:xfrm>
            <a:off x="7637015" y="4705298"/>
            <a:ext cx="2622958" cy="5969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7990995-9D6F-4E21-A7DA-9C997A2ABEDB}"/>
              </a:ext>
            </a:extLst>
          </p:cNvPr>
          <p:cNvSpPr/>
          <p:nvPr/>
        </p:nvSpPr>
        <p:spPr>
          <a:xfrm>
            <a:off x="3942826" y="2416029"/>
            <a:ext cx="728321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8E2E47C-345A-453C-A4E7-21368F26A22D}"/>
              </a:ext>
            </a:extLst>
          </p:cNvPr>
          <p:cNvSpPr/>
          <p:nvPr/>
        </p:nvSpPr>
        <p:spPr>
          <a:xfrm>
            <a:off x="4011835" y="4907276"/>
            <a:ext cx="728321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A83828CC-B1D4-4173-9628-BEE351DFE531}"/>
              </a:ext>
            </a:extLst>
          </p:cNvPr>
          <p:cNvSpPr txBox="1">
            <a:spLocks/>
          </p:cNvSpPr>
          <p:nvPr/>
        </p:nvSpPr>
        <p:spPr>
          <a:xfrm>
            <a:off x="836611" y="1270902"/>
            <a:ext cx="10757626" cy="419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b="0" dirty="0"/>
              <a:t>Ao longo dos anos, qual a evolução do nº de consultas dentro do Tempo Máximo de Resposta Garantido (TMRG)?</a:t>
            </a:r>
          </a:p>
        </p:txBody>
      </p:sp>
    </p:spTree>
    <p:extLst>
      <p:ext uri="{BB962C8B-B14F-4D97-AF65-F5344CB8AC3E}">
        <p14:creationId xmlns:p14="http://schemas.microsoft.com/office/powerpoint/2010/main" val="3430450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munity Medical Center XL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25CCB0"/>
      </a:accent1>
      <a:accent2>
        <a:srgbClr val="F6BC9F"/>
      </a:accent2>
      <a:accent3>
        <a:srgbClr val="78909C"/>
      </a:accent3>
      <a:accent4>
        <a:srgbClr val="55666E"/>
      </a:accent4>
      <a:accent5>
        <a:srgbClr val="D7916E"/>
      </a:accent5>
      <a:accent6>
        <a:srgbClr val="1AA18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656</Words>
  <Application>Microsoft Office PowerPoint</Application>
  <PresentationFormat>Ecrã Panorâmico</PresentationFormat>
  <Paragraphs>69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</vt:lpstr>
      <vt:lpstr>Open Sans ExtraBold</vt:lpstr>
      <vt:lpstr>Wingdings</vt:lpstr>
      <vt:lpstr>Tema do Office</vt:lpstr>
      <vt:lpstr>Modelo de apresentação personalizado</vt:lpstr>
      <vt:lpstr>Community Medical Center XL by Slidesgo</vt:lpstr>
      <vt:lpstr>Primeiras Consultas em Tempo Adequado</vt:lpstr>
      <vt:lpstr>Dataset</vt:lpstr>
      <vt:lpstr>Questão 1</vt:lpstr>
      <vt:lpstr>Questão 2</vt:lpstr>
      <vt:lpstr>Questão 3</vt:lpstr>
      <vt:lpstr>Questão 3</vt:lpstr>
      <vt:lpstr>Questão 4</vt:lpstr>
      <vt:lpstr>Questão 4</vt:lpstr>
      <vt:lpstr>Questão 5</vt:lpstr>
      <vt:lpstr>Questão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Primeiras Consultas em Tempo Adequado</dc:title>
  <dc:creator>Nuno</dc:creator>
  <cp:lastModifiedBy>Nuno</cp:lastModifiedBy>
  <cp:revision>16</cp:revision>
  <dcterms:created xsi:type="dcterms:W3CDTF">2021-11-20T19:49:03Z</dcterms:created>
  <dcterms:modified xsi:type="dcterms:W3CDTF">2021-12-05T12:35:21Z</dcterms:modified>
</cp:coreProperties>
</file>