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29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9D-086F-4DFD-8066-7FA42B2A837E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8E4A-CE35-4401-9A69-08AC6633D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1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9D-086F-4DFD-8066-7FA42B2A837E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8E4A-CE35-4401-9A69-08AC6633D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8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9D-086F-4DFD-8066-7FA42B2A837E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8E4A-CE35-4401-9A69-08AC6633D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2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9D-086F-4DFD-8066-7FA42B2A837E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8E4A-CE35-4401-9A69-08AC6633D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0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9D-086F-4DFD-8066-7FA42B2A837E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8E4A-CE35-4401-9A69-08AC6633D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7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9D-086F-4DFD-8066-7FA42B2A837E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8E4A-CE35-4401-9A69-08AC6633D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6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9D-086F-4DFD-8066-7FA42B2A837E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8E4A-CE35-4401-9A69-08AC6633D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4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9D-086F-4DFD-8066-7FA42B2A837E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8E4A-CE35-4401-9A69-08AC6633D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4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9D-086F-4DFD-8066-7FA42B2A837E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8E4A-CE35-4401-9A69-08AC6633D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49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9D-086F-4DFD-8066-7FA42B2A837E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8E4A-CE35-4401-9A69-08AC6633D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94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9D-086F-4DFD-8066-7FA42B2A837E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8E4A-CE35-4401-9A69-08AC6633D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6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669D-086F-4DFD-8066-7FA42B2A837E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28E4A-CE35-4401-9A69-08AC6633D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8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민호\Documents\카카오톡 받은 파일\Resources\Images\Main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7037" y="-812720"/>
            <a:ext cx="10043707" cy="564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900760" y="-164630"/>
            <a:ext cx="10657480" cy="5472760"/>
          </a:xfrm>
          <a:prstGeom prst="rect">
            <a:avLst/>
          </a:prstGeom>
          <a:solidFill>
            <a:schemeClr val="tx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404830" y="1970535"/>
            <a:ext cx="11809640" cy="1152160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민호\Documents\카카오톡 받은 파일\Resources\Images\Main\Logo\logo animation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85" y="1214255"/>
            <a:ext cx="74866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8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00" y="843510"/>
            <a:ext cx="489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인덱스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 descr="C:\Users\민호\Documents\카카오톡 받은 파일\Resources\Images\Ingame\Background\ingame background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760" y="-720180"/>
            <a:ext cx="11704638" cy="65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7191" y="627480"/>
            <a:ext cx="3954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목차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+mj-ea"/>
                <a:ea typeface="+mj-ea"/>
              </a:rPr>
              <a:t>개요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2. </a:t>
            </a:r>
            <a:r>
              <a:rPr lang="ko-KR" altLang="en-US" dirty="0" smtClean="0">
                <a:latin typeface="+mj-ea"/>
                <a:ea typeface="+mj-ea"/>
              </a:rPr>
              <a:t>게임시연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051" name="Picture 3" descr="C:\Users\민호\Documents\카카오톡 받은 파일\Resources\Images\Ingame\Background\cloud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698" y="1695580"/>
            <a:ext cx="4291332" cy="116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민호\Documents\카카오톡 받은 파일\Resources\Images\Ingame\Background\star\star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86" y="-237008"/>
            <a:ext cx="92773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민호\Documents\카카오톡 받은 파일\Resources\Images\Ingame\Background\star\star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7385"/>
            <a:ext cx="92773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민호\Documents\카카오톡 받은 파일\Resources\Images\Ingame\Background\star\star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34" y="35936"/>
            <a:ext cx="9277350" cy="143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민호\Documents\카카오톡 받은 파일\Resources\Images\Ingame\Background\cloud_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144" y="1225936"/>
            <a:ext cx="3233086" cy="89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민호\Documents\카카오톡 받은 파일\Resources\Images\Main\AnimationResource\climb_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745" y="1424787"/>
            <a:ext cx="821415" cy="72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민호\Documents\카카오톡 받은 파일\Resources\Images\Ingame\AnimationResource\Idle\bird_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57" y="640649"/>
            <a:ext cx="1152813" cy="118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민호\Documents\카카오톡 받은 파일\Resources\Images\Ingame\AnimationResource\Idle\bird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10" y="2152859"/>
            <a:ext cx="1725846" cy="177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민호\Documents\카카오톡 받은 파일\Resources\Images\Ingame\AnimationResource\Idle\man_walk_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81" y="1958659"/>
            <a:ext cx="688434" cy="81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민호\Documents\카카오톡 받은 파일\Resources\Images\Ingame\Background\cloud_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499" y="1231836"/>
            <a:ext cx="2008138" cy="56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582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민호\Documents\카카오톡 받은 파일\Resources\Images\Ingame\ingame background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460"/>
            <a:ext cx="9180640" cy="516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민호\Documents\카카오톡 받은 파일\Resources\Images\Main\AnimationResource\surprise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05" y="2466403"/>
            <a:ext cx="2677525" cy="269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470" y="771500"/>
            <a:ext cx="1944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개요</a:t>
            </a:r>
            <a:endParaRPr lang="en-US" altLang="ko-KR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err="1" smtClean="0"/>
              <a:t>아나그래머</a:t>
            </a:r>
            <a:r>
              <a:rPr lang="ko-KR" altLang="en-US" sz="1200" dirty="0" smtClean="0"/>
              <a:t> 란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547580" y="2203005"/>
            <a:ext cx="612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일본어 단어 학습용 기능성 게임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70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민호\Documents\카카오톡 받은 파일\Resources\Images\Ingame\ingame background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460"/>
            <a:ext cx="9180640" cy="516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민호\Documents\카카오톡 받은 파일\Resources\Images\Main\AnimationResource\surprise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05" y="2466403"/>
            <a:ext cx="2677525" cy="269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470" y="771500"/>
            <a:ext cx="1944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개요</a:t>
            </a:r>
            <a:endParaRPr lang="en-US" altLang="ko-KR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개발 동기</a:t>
            </a:r>
            <a:endParaRPr lang="en-US" altLang="ko-KR" sz="12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4572000" y="1256234"/>
            <a:ext cx="3746891" cy="2107626"/>
            <a:chOff x="4572000" y="1256234"/>
            <a:chExt cx="3746891" cy="2107626"/>
          </a:xfrm>
        </p:grpSpPr>
        <p:pic>
          <p:nvPicPr>
            <p:cNvPr id="5122" name="Picture 2" descr="C:\Users\민호\Documents\카카오톡 받은 파일\Resources\Images\tutorial\tutorial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256234"/>
              <a:ext cx="3746891" cy="2107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민호\Documents\카카오톡 받은 파일\애니메이션\#4\intro animation#405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7285" y="1616284"/>
              <a:ext cx="2944409" cy="1656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756613" y="1256234"/>
            <a:ext cx="3746891" cy="2107626"/>
            <a:chOff x="756613" y="1256234"/>
            <a:chExt cx="3746891" cy="2107626"/>
          </a:xfrm>
        </p:grpSpPr>
        <p:pic>
          <p:nvPicPr>
            <p:cNvPr id="8" name="Picture 2" descr="C:\Users\민호\Documents\카카오톡 받은 파일\Resources\Images\tutorial\tutorial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613" y="1256234"/>
              <a:ext cx="3746891" cy="2107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Picture 3" descr="C:\Users\민호\Documents\카카오톡 받은 파일\애니메이션\#3\intro animation#30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796" y="1616284"/>
              <a:ext cx="2944409" cy="1656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2625359" y="2499740"/>
            <a:ext cx="3746891" cy="2107626"/>
            <a:chOff x="2625359" y="2499740"/>
            <a:chExt cx="3746891" cy="2107626"/>
          </a:xfrm>
        </p:grpSpPr>
        <p:pic>
          <p:nvPicPr>
            <p:cNvPr id="12" name="Picture 2" descr="C:\Users\민호\Documents\카카오톡 받은 파일\Resources\Images\tutorial\tutorial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5359" y="2499740"/>
              <a:ext cx="3746891" cy="2107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C:\Users\민호\Documents\카카오톡 받은 파일\애니메이션\#7\intro animation#7_4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429" y="2917879"/>
              <a:ext cx="2840242" cy="1598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400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민호\Documents\카카오톡 받은 파일\Resources\Images\Ingame\ingame background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460"/>
            <a:ext cx="9180640" cy="516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민호\Documents\카카오톡 받은 파일\Resources\Images\Main\AnimationResource\surprise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05" y="2466403"/>
            <a:ext cx="2677525" cy="269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민호\Documents\카카오톡 받은 파일\Resources\Images\Main\Logo\logo animation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00" y="843510"/>
            <a:ext cx="74866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51900" y="3003810"/>
            <a:ext cx="144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게임 시연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65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29</Words>
  <Application>Microsoft Office PowerPoint</Application>
  <PresentationFormat>화면 슬라이드 쇼(16:9)</PresentationFormat>
  <Paragraphs>12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성민호</dc:creator>
  <cp:lastModifiedBy>성민호</cp:lastModifiedBy>
  <cp:revision>8</cp:revision>
  <dcterms:created xsi:type="dcterms:W3CDTF">2016-08-21T07:12:29Z</dcterms:created>
  <dcterms:modified xsi:type="dcterms:W3CDTF">2016-08-21T11:33:02Z</dcterms:modified>
</cp:coreProperties>
</file>