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3" r:id="rId3"/>
    <p:sldId id="264" r:id="rId4"/>
    <p:sldId id="265" r:id="rId5"/>
    <p:sldId id="267" r:id="rId6"/>
    <p:sldId id="268" r:id="rId7"/>
    <p:sldId id="272" r:id="rId8"/>
    <p:sldId id="269" r:id="rId9"/>
    <p:sldId id="259" r:id="rId10"/>
    <p:sldId id="270" r:id="rId11"/>
    <p:sldId id="271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A4AA31F-B1A1-424F-A1F9-708656D78494}">
          <p14:sldIdLst>
            <p14:sldId id="258"/>
            <p14:sldId id="273"/>
            <p14:sldId id="264"/>
            <p14:sldId id="265"/>
            <p14:sldId id="267"/>
            <p14:sldId id="268"/>
            <p14:sldId id="272"/>
            <p14:sldId id="269"/>
            <p14:sldId id="259"/>
            <p14:sldId id="270"/>
            <p14:sldId id="271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10" y="-72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D2BCD-0E49-46D0-97C9-3D048DA74C8C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C008-A9DE-4FF4-97AD-AFE5A98C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C008-A9DE-4FF4-97AD-AFE5A98C32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0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C008-A9DE-4FF4-97AD-AFE5A98C32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0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9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8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1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5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9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440" y="620610"/>
            <a:ext cx="23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440" y="1340713"/>
            <a:ext cx="6696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단어를 이용한 퍼즐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간단한 조작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히라가</a:t>
            </a:r>
            <a:r>
              <a:rPr lang="ko-KR" altLang="en-US" dirty="0"/>
              <a:t>나</a:t>
            </a:r>
            <a:r>
              <a:rPr lang="ko-KR" altLang="en-US" dirty="0" smtClean="0"/>
              <a:t>의 위치를 옮겨 단어를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슬라이드를 이용한 조작방식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450" y="692620"/>
            <a:ext cx="84251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단어가 한자로 변환 가능할 경우 한자로 </a:t>
            </a:r>
            <a:r>
              <a:rPr lang="ko-KR" altLang="en-US" dirty="0" smtClean="0"/>
              <a:t>표시됨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게임 이탈 후 재 접속 시 이탈한 부분부터 재 시작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제시 단어의 </a:t>
            </a:r>
            <a:r>
              <a:rPr lang="ko-KR" altLang="en-US" dirty="0" err="1" smtClean="0"/>
              <a:t>후리가나는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합쳐볼 때까지 유지됨</a:t>
            </a:r>
            <a:r>
              <a:rPr lang="en-US" altLang="ko-KR" dirty="0" smtClean="0"/>
              <a:t>. 3</a:t>
            </a:r>
            <a:r>
              <a:rPr lang="ko-KR" altLang="en-US" dirty="0" smtClean="0"/>
              <a:t>번 합치면 사라짐</a:t>
            </a:r>
            <a:endParaRPr lang="en-US" altLang="ko-KR" dirty="0" smtClean="0"/>
          </a:p>
          <a:p>
            <a:r>
              <a:rPr lang="ko-KR" altLang="en-US" dirty="0" smtClean="0"/>
              <a:t>사라진 이후 합치는데 실패하면 다시 </a:t>
            </a:r>
            <a:r>
              <a:rPr lang="ko-KR" altLang="en-US" dirty="0" err="1" smtClean="0"/>
              <a:t>후리가나가</a:t>
            </a:r>
            <a:r>
              <a:rPr lang="ko-KR" altLang="en-US" dirty="0" smtClean="0"/>
              <a:t> 표시됨</a:t>
            </a:r>
            <a:endParaRPr lang="en-US" altLang="ko-KR" dirty="0" smtClean="0"/>
          </a:p>
          <a:p>
            <a:r>
              <a:rPr lang="ko-KR" altLang="en-US" dirty="0" smtClean="0"/>
              <a:t>그 이후에도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합치는데 성공하면 </a:t>
            </a:r>
            <a:r>
              <a:rPr lang="ko-KR" altLang="en-US" dirty="0" err="1" smtClean="0"/>
              <a:t>후리가나가</a:t>
            </a:r>
            <a:r>
              <a:rPr lang="ko-KR" altLang="en-US" dirty="0" smtClean="0"/>
              <a:t> 사라짐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되돌리기 연속으로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까지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연속 사용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움직일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ko-KR" altLang="en-US" dirty="0" smtClean="0"/>
              <a:t> 비 활성화 상태가 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연속 사용한 횟수 </a:t>
            </a:r>
            <a:r>
              <a:rPr lang="en-US" altLang="ko-KR" dirty="0" smtClean="0"/>
              <a:t>+1)</a:t>
            </a:r>
            <a:r>
              <a:rPr lang="ko-KR" altLang="en-US" dirty="0" smtClean="0"/>
              <a:t>번 움직이면 활성화로 바뀜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되</a:t>
            </a:r>
            <a:r>
              <a:rPr lang="ko-KR" altLang="en-US" dirty="0" smtClean="0"/>
              <a:t>돌리기 버튼은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점 소모 이후 </a:t>
            </a:r>
            <a:r>
              <a:rPr lang="en-US" altLang="ko-KR" dirty="0" smtClean="0"/>
              <a:t>N+50 </a:t>
            </a:r>
            <a:r>
              <a:rPr lang="ko-KR" altLang="en-US" dirty="0" smtClean="0"/>
              <a:t>으로 증가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(N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되돌리기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버튼으로 소모한 누적 점수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초기화 버튼은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점 소모 이후 </a:t>
            </a:r>
            <a:r>
              <a:rPr lang="en-US" altLang="ko-KR" dirty="0" smtClean="0"/>
              <a:t>A+1000</a:t>
            </a:r>
            <a:r>
              <a:rPr lang="ko-KR" altLang="en-US" dirty="0" smtClean="0"/>
              <a:t>으로 증가</a:t>
            </a:r>
            <a:endParaRPr lang="en-US" altLang="ko-KR" dirty="0" smtClean="0"/>
          </a:p>
          <a:p>
            <a:r>
              <a:rPr lang="en-US" altLang="ko-KR" dirty="0" smtClean="0"/>
              <a:t>(A</a:t>
            </a:r>
            <a:r>
              <a:rPr lang="ko-KR" altLang="en-US" dirty="0" smtClean="0"/>
              <a:t>는 초기화 버튼으로 소모한 누적 점수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342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450" y="1268759"/>
            <a:ext cx="81188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그래픽 </a:t>
            </a:r>
            <a:r>
              <a:rPr lang="ko-KR" altLang="ko-KR" dirty="0" err="1"/>
              <a:t>필요한거</a:t>
            </a:r>
            <a:endParaRPr lang="ko-KR" altLang="ko-KR" dirty="0"/>
          </a:p>
          <a:p>
            <a:r>
              <a:rPr lang="ko-KR" altLang="ko-KR" dirty="0" smtClean="0"/>
              <a:t>게임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판</a:t>
            </a:r>
            <a:endParaRPr lang="ko-KR" altLang="ko-KR" dirty="0"/>
          </a:p>
          <a:p>
            <a:r>
              <a:rPr lang="ko-KR" altLang="ko-KR" dirty="0"/>
              <a:t>단어블록</a:t>
            </a:r>
          </a:p>
          <a:p>
            <a:r>
              <a:rPr lang="ko-KR" altLang="ko-KR" dirty="0"/>
              <a:t>굳어진 단어블록</a:t>
            </a:r>
            <a:r>
              <a:rPr lang="en-US" altLang="ko-KR" dirty="0"/>
              <a:t>- </a:t>
            </a:r>
            <a:r>
              <a:rPr lang="ko-KR" altLang="ko-KR" dirty="0"/>
              <a:t>굳어지는 </a:t>
            </a:r>
            <a:r>
              <a:rPr lang="ko-KR" altLang="ko-KR" dirty="0" err="1"/>
              <a:t>이펙트</a:t>
            </a:r>
            <a:endParaRPr lang="ko-KR" altLang="ko-KR" dirty="0"/>
          </a:p>
          <a:p>
            <a:r>
              <a:rPr lang="ko-KR" altLang="ko-KR" dirty="0" smtClean="0"/>
              <a:t>일시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정지 </a:t>
            </a:r>
            <a:r>
              <a:rPr lang="ko-KR" altLang="ko-KR" dirty="0"/>
              <a:t>버튼 </a:t>
            </a:r>
            <a:r>
              <a:rPr lang="en-US" altLang="ko-KR" dirty="0"/>
              <a:t>– </a:t>
            </a:r>
            <a:r>
              <a:rPr lang="ko-KR" altLang="ko-KR" dirty="0" smtClean="0"/>
              <a:t>일시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정지 </a:t>
            </a:r>
            <a:r>
              <a:rPr lang="ko-KR" altLang="ko-KR" dirty="0"/>
              <a:t>팝업</a:t>
            </a:r>
            <a:r>
              <a:rPr lang="en-US" altLang="ko-KR" dirty="0"/>
              <a:t> ( </a:t>
            </a:r>
            <a:r>
              <a:rPr lang="ko-KR" altLang="ko-KR" dirty="0" smtClean="0"/>
              <a:t>다시</a:t>
            </a:r>
            <a:r>
              <a:rPr lang="en-US" altLang="ko-KR" dirty="0" smtClean="0"/>
              <a:t> </a:t>
            </a:r>
            <a:r>
              <a:rPr lang="ko-KR" altLang="ko-KR" dirty="0" smtClean="0"/>
              <a:t>하기</a:t>
            </a:r>
            <a:r>
              <a:rPr lang="en-US" altLang="ko-KR" dirty="0"/>
              <a:t>, </a:t>
            </a:r>
            <a:r>
              <a:rPr lang="ko-KR" altLang="ko-KR" dirty="0" smtClean="0"/>
              <a:t>메인</a:t>
            </a:r>
            <a:r>
              <a:rPr lang="en-US" altLang="ko-KR" dirty="0" smtClean="0"/>
              <a:t> </a:t>
            </a:r>
            <a:r>
              <a:rPr lang="ko-KR" altLang="ko-KR" dirty="0" smtClean="0"/>
              <a:t>으로 </a:t>
            </a:r>
            <a:r>
              <a:rPr lang="ko-KR" altLang="ko-KR" dirty="0"/>
              <a:t>가기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ko-KR" dirty="0"/>
              <a:t>랭킹버튼</a:t>
            </a:r>
          </a:p>
          <a:p>
            <a:r>
              <a:rPr lang="ko-KR" altLang="ko-KR" dirty="0"/>
              <a:t>초기화 버튼</a:t>
            </a:r>
          </a:p>
          <a:p>
            <a:r>
              <a:rPr lang="ko-KR" altLang="ko-KR" dirty="0" smtClean="0"/>
              <a:t>하이</a:t>
            </a:r>
            <a:r>
              <a:rPr lang="en-US" altLang="ko-KR" dirty="0" smtClean="0"/>
              <a:t> </a:t>
            </a:r>
            <a:r>
              <a:rPr lang="ko-KR" altLang="ko-KR" dirty="0" smtClean="0"/>
              <a:t>스코어</a:t>
            </a:r>
            <a:endParaRPr lang="ko-KR" altLang="ko-KR" dirty="0"/>
          </a:p>
          <a:p>
            <a:r>
              <a:rPr lang="ko-KR" altLang="ko-KR" dirty="0"/>
              <a:t>스코어</a:t>
            </a:r>
          </a:p>
          <a:p>
            <a:r>
              <a:rPr lang="ko-KR" altLang="ko-KR" dirty="0"/>
              <a:t>게임방법</a:t>
            </a:r>
          </a:p>
          <a:p>
            <a:r>
              <a:rPr lang="ko-KR" altLang="ko-KR" dirty="0"/>
              <a:t>로고</a:t>
            </a:r>
          </a:p>
          <a:p>
            <a:r>
              <a:rPr lang="ko-KR" altLang="ko-KR" dirty="0" err="1"/>
              <a:t>크래딧</a:t>
            </a:r>
            <a:r>
              <a:rPr lang="ko-KR" altLang="ko-KR" dirty="0"/>
              <a:t> 가는 버튼</a:t>
            </a:r>
          </a:p>
          <a:p>
            <a:r>
              <a:rPr lang="ko-KR" altLang="ko-KR" dirty="0"/>
              <a:t>게임 오버 </a:t>
            </a:r>
            <a:r>
              <a:rPr lang="en-US" altLang="ko-KR" dirty="0"/>
              <a:t>– </a:t>
            </a:r>
            <a:r>
              <a:rPr lang="ko-KR" altLang="ko-KR" dirty="0" smtClean="0"/>
              <a:t>다시</a:t>
            </a:r>
            <a:r>
              <a:rPr lang="en-US" altLang="ko-KR" dirty="0" smtClean="0"/>
              <a:t> </a:t>
            </a:r>
            <a:r>
              <a:rPr lang="ko-KR" altLang="ko-KR" dirty="0" smtClean="0"/>
              <a:t>하기</a:t>
            </a:r>
            <a:r>
              <a:rPr lang="en-US" altLang="ko-KR" dirty="0"/>
              <a:t>, </a:t>
            </a:r>
            <a:r>
              <a:rPr lang="ko-KR" altLang="ko-KR" dirty="0" smtClean="0"/>
              <a:t>메인</a:t>
            </a:r>
            <a:r>
              <a:rPr lang="en-US" altLang="ko-KR" dirty="0" smtClean="0"/>
              <a:t> </a:t>
            </a:r>
            <a:r>
              <a:rPr lang="ko-KR" altLang="ko-KR" dirty="0" smtClean="0"/>
              <a:t>으로 </a:t>
            </a:r>
            <a:r>
              <a:rPr lang="ko-KR" altLang="ko-KR" dirty="0"/>
              <a:t>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93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460" y="1844780"/>
            <a:ext cx="676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연출 부분 상세히 </a:t>
            </a:r>
            <a:r>
              <a:rPr lang="ko-KR" altLang="en-US" dirty="0" err="1" smtClean="0"/>
              <a:t>적을것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그래픽과 상담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적은 후 희원이한테 넘길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7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2416" y="548600"/>
            <a:ext cx="88015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dirty="0" smtClean="0"/>
              <a:t>화면 </a:t>
            </a:r>
            <a:r>
              <a:rPr lang="ko-KR" altLang="ko-KR" dirty="0"/>
              <a:t>안의 블록들은 </a:t>
            </a:r>
            <a:r>
              <a:rPr lang="ko-KR" altLang="ko-KR" dirty="0" err="1"/>
              <a:t>스와이프한</a:t>
            </a:r>
            <a:r>
              <a:rPr lang="ko-KR" altLang="ko-KR" dirty="0"/>
              <a:t> 방향으로 움직인다</a:t>
            </a:r>
            <a:r>
              <a:rPr lang="en-US" altLang="ko-KR" dirty="0"/>
              <a:t>. </a:t>
            </a:r>
            <a:r>
              <a:rPr lang="ko-KR" altLang="ko-KR" dirty="0"/>
              <a:t>블록들은 서로 만났을 경우 </a:t>
            </a:r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합쳐진다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 smtClean="0"/>
              <a:t> * </a:t>
            </a:r>
            <a:r>
              <a:rPr lang="ko-KR" altLang="ko-KR" dirty="0"/>
              <a:t>게임 판은</a:t>
            </a:r>
            <a:r>
              <a:rPr lang="en-US" altLang="ko-KR" dirty="0"/>
              <a:t> 5 X 5 </a:t>
            </a:r>
            <a:r>
              <a:rPr lang="ko-KR" altLang="ko-KR" dirty="0"/>
              <a:t>고정이다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smtClean="0"/>
              <a:t> * </a:t>
            </a:r>
            <a:r>
              <a:rPr lang="ko-KR" altLang="ko-KR" dirty="0"/>
              <a:t>한자 단어가 위에 올라간다</a:t>
            </a:r>
            <a:r>
              <a:rPr lang="en-US" altLang="ko-KR" dirty="0"/>
              <a:t>. Ex)</a:t>
            </a:r>
            <a:r>
              <a:rPr lang="ko-KR" altLang="ko-KR" dirty="0"/>
              <a:t>青い</a:t>
            </a:r>
          </a:p>
          <a:p>
            <a:r>
              <a:rPr lang="en-US" altLang="ko-KR" dirty="0" smtClean="0"/>
              <a:t> * </a:t>
            </a:r>
            <a:r>
              <a:rPr lang="ko-KR" altLang="ko-KR" dirty="0"/>
              <a:t>한자 단어에 맞는 히라가나</a:t>
            </a:r>
            <a:r>
              <a:rPr lang="en-US" altLang="ko-KR" dirty="0"/>
              <a:t> (</a:t>
            </a:r>
            <a:r>
              <a:rPr lang="ko-KR" altLang="ko-KR" dirty="0"/>
              <a:t>あおい</a:t>
            </a:r>
            <a:r>
              <a:rPr lang="en-US" altLang="ko-KR" dirty="0"/>
              <a:t>)</a:t>
            </a:r>
            <a:r>
              <a:rPr lang="ko-KR" altLang="ko-KR" dirty="0"/>
              <a:t>들이 랜덤으로 생성된다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smtClean="0"/>
              <a:t> * </a:t>
            </a:r>
            <a:r>
              <a:rPr lang="ko-KR" altLang="ko-KR" dirty="0"/>
              <a:t>작동 방식은</a:t>
            </a:r>
            <a:r>
              <a:rPr lang="en-US" altLang="ko-KR" dirty="0"/>
              <a:t> 2048</a:t>
            </a:r>
            <a:r>
              <a:rPr lang="ko-KR" altLang="ko-KR" dirty="0"/>
              <a:t>과 동일하다</a:t>
            </a:r>
            <a:r>
              <a:rPr lang="en-US" altLang="ko-KR" dirty="0"/>
              <a:t>. </a:t>
            </a:r>
            <a:r>
              <a:rPr lang="ko-KR" altLang="ko-KR" dirty="0"/>
              <a:t>하지만 모든 글자들이 합쳐진다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   Ex) ’</a:t>
            </a:r>
            <a:r>
              <a:rPr lang="ko-KR" altLang="ko-KR" dirty="0"/>
              <a:t>あ</a:t>
            </a:r>
            <a:r>
              <a:rPr lang="en-US" altLang="ko-KR" dirty="0" smtClean="0"/>
              <a:t>’I</a:t>
            </a:r>
            <a:r>
              <a:rPr lang="ko-KR" altLang="ko-KR" dirty="0"/>
              <a:t>　</a:t>
            </a:r>
            <a:r>
              <a:rPr lang="en-US" altLang="ko-KR" dirty="0" smtClean="0"/>
              <a:t>I’</a:t>
            </a:r>
            <a:r>
              <a:rPr lang="ko-KR" altLang="ko-KR" dirty="0"/>
              <a:t>お</a:t>
            </a:r>
            <a:r>
              <a:rPr lang="en-US" altLang="ko-KR" dirty="0"/>
              <a:t>’ </a:t>
            </a:r>
            <a:r>
              <a:rPr lang="ko-KR" altLang="ko-KR" dirty="0"/>
              <a:t>있을 때 오른쪽으로 </a:t>
            </a:r>
            <a:r>
              <a:rPr lang="ko-KR" altLang="ko-KR" dirty="0" err="1"/>
              <a:t>스와이프</a:t>
            </a:r>
            <a:r>
              <a:rPr lang="ko-KR" altLang="ko-KR" dirty="0"/>
              <a:t> 하면</a:t>
            </a:r>
            <a:r>
              <a:rPr lang="en-US" altLang="ko-KR" dirty="0"/>
              <a:t> ’</a:t>
            </a:r>
            <a:r>
              <a:rPr lang="ko-KR" altLang="ko-KR" dirty="0" smtClean="0"/>
              <a:t>あお</a:t>
            </a:r>
            <a:r>
              <a:rPr lang="en-US" altLang="ko-KR" dirty="0" smtClean="0"/>
              <a:t>’I   </a:t>
            </a:r>
            <a:r>
              <a:rPr lang="en-US" altLang="ko-KR" dirty="0" err="1" smtClean="0"/>
              <a:t>I</a:t>
            </a:r>
            <a:endParaRPr lang="ko-KR" altLang="ko-KR" dirty="0"/>
          </a:p>
          <a:p>
            <a:r>
              <a:rPr lang="ko-KR" altLang="ko-KR" dirty="0"/>
              <a:t>　　</a:t>
            </a:r>
            <a:r>
              <a:rPr lang="en-US" altLang="ko-KR" dirty="0"/>
              <a:t>  ’</a:t>
            </a:r>
            <a:r>
              <a:rPr lang="ja-JP" altLang="ko-KR" dirty="0"/>
              <a:t>い</a:t>
            </a:r>
            <a:r>
              <a:rPr lang="en-US" altLang="ko-KR" dirty="0" smtClean="0"/>
              <a:t>’I</a:t>
            </a:r>
            <a:r>
              <a:rPr lang="ja-JP" altLang="ko-KR" dirty="0"/>
              <a:t>　</a:t>
            </a:r>
            <a:r>
              <a:rPr lang="en-US" altLang="ja-JP" dirty="0" smtClean="0"/>
              <a:t> I</a:t>
            </a:r>
            <a:r>
              <a:rPr lang="ja-JP" altLang="ko-KR" dirty="0"/>
              <a:t>　　　　　　　　　　　　　　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    </a:t>
            </a:r>
            <a:r>
              <a:rPr lang="en-US" altLang="ko-KR" dirty="0"/>
              <a:t>’</a:t>
            </a:r>
            <a:r>
              <a:rPr lang="ja-JP" altLang="ko-KR" dirty="0"/>
              <a:t>い</a:t>
            </a:r>
            <a:r>
              <a:rPr lang="en-US" altLang="ko-KR" dirty="0" smtClean="0"/>
              <a:t>’   I  </a:t>
            </a:r>
            <a:r>
              <a:rPr lang="en-US" altLang="ko-KR" dirty="0" err="1" smtClean="0"/>
              <a:t>I</a:t>
            </a:r>
            <a:endParaRPr lang="ko-KR" altLang="ko-KR" dirty="0"/>
          </a:p>
          <a:p>
            <a:r>
              <a:rPr lang="en-US" altLang="ko-KR" dirty="0"/>
              <a:t>2.   </a:t>
            </a:r>
            <a:r>
              <a:rPr lang="ko-KR" altLang="ko-KR" dirty="0"/>
              <a:t>완성되면 맞춰진 단어가 사라지며</a:t>
            </a:r>
            <a:r>
              <a:rPr lang="en-US" altLang="ko-KR" dirty="0"/>
              <a:t>, </a:t>
            </a:r>
            <a:r>
              <a:rPr lang="ko-KR" altLang="ko-KR" dirty="0"/>
              <a:t>위에 올라가 있는 단어는 변경된다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 smtClean="0"/>
              <a:t>     </a:t>
            </a:r>
            <a:r>
              <a:rPr lang="ko-KR" altLang="ko-KR" dirty="0" smtClean="0"/>
              <a:t>원래 </a:t>
            </a:r>
            <a:r>
              <a:rPr lang="ko-KR" altLang="ko-KR" dirty="0"/>
              <a:t>있는 단어들은 그 자리에 굳는다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342900" indent="-342900">
              <a:buAutoNum type="arabicPeriod" startAt="3"/>
            </a:pPr>
            <a:r>
              <a:rPr lang="ko-KR" altLang="ko-KR" dirty="0" smtClean="0"/>
              <a:t>단어는 </a:t>
            </a:r>
            <a:r>
              <a:rPr lang="ko-KR" altLang="ko-KR" dirty="0"/>
              <a:t>따로 제작한 서버에</a:t>
            </a:r>
            <a:r>
              <a:rPr lang="en-US" altLang="ko-KR" dirty="0"/>
              <a:t> XML </a:t>
            </a:r>
            <a:r>
              <a:rPr lang="ko-KR" altLang="ko-KR" dirty="0"/>
              <a:t>형식으로 저장시킨다</a:t>
            </a:r>
            <a:r>
              <a:rPr lang="en-US" altLang="ko-KR" dirty="0"/>
              <a:t>. </a:t>
            </a:r>
            <a:r>
              <a:rPr lang="ko-KR" altLang="ko-KR" dirty="0"/>
              <a:t>클라이언트에서 </a:t>
            </a:r>
            <a:r>
              <a:rPr lang="ko-KR" altLang="ko-KR" dirty="0" smtClean="0"/>
              <a:t>수준별</a:t>
            </a:r>
            <a:r>
              <a:rPr lang="en-US" altLang="ko-KR" dirty="0" smtClean="0"/>
              <a:t>   </a:t>
            </a:r>
            <a:r>
              <a:rPr lang="ko-KR" altLang="ko-KR" dirty="0" smtClean="0"/>
              <a:t>로 </a:t>
            </a:r>
            <a:r>
              <a:rPr lang="ko-KR" altLang="ko-KR" dirty="0"/>
              <a:t>맞게 시작마다 불러온다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342900" indent="-342900">
              <a:buAutoNum type="arabicPeriod" startAt="4"/>
            </a:pPr>
            <a:r>
              <a:rPr lang="ko-KR" altLang="ko-KR" dirty="0" smtClean="0"/>
              <a:t>블록을 </a:t>
            </a:r>
            <a:r>
              <a:rPr lang="ko-KR" altLang="ko-KR" dirty="0"/>
              <a:t>터치하면</a:t>
            </a:r>
            <a:r>
              <a:rPr lang="en-US" altLang="ko-KR" dirty="0"/>
              <a:t> '</a:t>
            </a:r>
            <a:r>
              <a:rPr lang="ko-KR" altLang="ko-KR" dirty="0"/>
              <a:t>활성화</a:t>
            </a:r>
            <a:r>
              <a:rPr lang="en-US" altLang="ko-KR" dirty="0"/>
              <a:t>' </a:t>
            </a:r>
            <a:r>
              <a:rPr lang="ko-KR" altLang="ko-KR" dirty="0"/>
              <a:t>상태가 된다</a:t>
            </a:r>
            <a:r>
              <a:rPr lang="en-US" altLang="ko-KR" dirty="0"/>
              <a:t>. </a:t>
            </a:r>
            <a:r>
              <a:rPr lang="ko-KR" altLang="ko-KR" dirty="0"/>
              <a:t>이 상태에서는 다른 블록과 부딪혀도 </a:t>
            </a:r>
            <a:r>
              <a:rPr lang="ko-KR" altLang="ko-KR" dirty="0" smtClean="0"/>
              <a:t>합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쳐지지 </a:t>
            </a:r>
            <a:r>
              <a:rPr lang="ko-KR" altLang="ko-KR" dirty="0"/>
              <a:t>않는다</a:t>
            </a:r>
            <a:r>
              <a:rPr lang="en-US" altLang="ko-KR" dirty="0"/>
              <a:t>. </a:t>
            </a:r>
            <a:r>
              <a:rPr lang="ko-KR" altLang="ko-KR" dirty="0"/>
              <a:t>다시 클릭하면 해제된다</a:t>
            </a:r>
            <a:r>
              <a:rPr lang="en-US" altLang="ko-KR" dirty="0"/>
              <a:t>. (</a:t>
            </a:r>
            <a:r>
              <a:rPr lang="ko-KR" altLang="ko-KR" dirty="0"/>
              <a:t>한번에 하나만 가능</a:t>
            </a:r>
            <a:r>
              <a:rPr lang="en-US" altLang="ko-KR" dirty="0"/>
              <a:t>)</a:t>
            </a:r>
            <a:endParaRPr lang="ko-KR" altLang="ko-KR" dirty="0"/>
          </a:p>
          <a:p>
            <a:pPr marL="342900" indent="-342900">
              <a:buAutoNum type="arabicPeriod" startAt="5"/>
            </a:pPr>
            <a:r>
              <a:rPr lang="ko-KR" altLang="ko-KR" dirty="0" smtClean="0"/>
              <a:t>퇴적물이 </a:t>
            </a:r>
            <a:r>
              <a:rPr lang="ko-KR" altLang="ko-KR" dirty="0"/>
              <a:t>너무 쌓여 진행이 불가피할 때는</a:t>
            </a:r>
            <a:r>
              <a:rPr lang="en-US" altLang="ko-KR" dirty="0"/>
              <a:t> 100</a:t>
            </a:r>
            <a:r>
              <a:rPr lang="ko-KR" altLang="ko-KR" dirty="0"/>
              <a:t>점을 까고 </a:t>
            </a:r>
            <a:r>
              <a:rPr lang="en-US" altLang="ko-KR" dirty="0"/>
              <a:t>RESET </a:t>
            </a:r>
            <a:r>
              <a:rPr lang="ko-KR" altLang="ko-KR" dirty="0"/>
              <a:t>버튼을 누르면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모든 </a:t>
            </a:r>
            <a:r>
              <a:rPr lang="ko-KR" altLang="ko-KR" dirty="0"/>
              <a:t>필드를 초기화 시켜준다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6. </a:t>
            </a:r>
            <a:r>
              <a:rPr lang="en-US" altLang="ko-KR" dirty="0" smtClean="0"/>
              <a:t> </a:t>
            </a:r>
            <a:r>
              <a:rPr lang="ko-KR" altLang="ko-KR" dirty="0" smtClean="0"/>
              <a:t>게임을 </a:t>
            </a:r>
            <a:r>
              <a:rPr lang="ko-KR" altLang="ko-KR" dirty="0"/>
              <a:t>중간에 종료했을 시에도 그 상태를 보존하여</a:t>
            </a:r>
            <a:r>
              <a:rPr lang="en-US" altLang="ko-KR" dirty="0"/>
              <a:t>, </a:t>
            </a:r>
            <a:r>
              <a:rPr lang="ko-KR" altLang="ko-KR" dirty="0"/>
              <a:t>다시 켰을 때 그 상황부터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플레이 </a:t>
            </a:r>
            <a:r>
              <a:rPr lang="ko-KR" altLang="ko-KR" dirty="0"/>
              <a:t>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131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292100" y="1585059"/>
            <a:ext cx="3384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슬라이드로 블록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블록 이동 후 새로운 블록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지정 단어의 철자에 포함되는 블록 만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왼쪽 화살표 1"/>
          <p:cNvSpPr/>
          <p:nvPr/>
        </p:nvSpPr>
        <p:spPr>
          <a:xfrm>
            <a:off x="958370" y="6381410"/>
            <a:ext cx="3181570" cy="504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47641" y="243793"/>
            <a:ext cx="5011864" cy="6008663"/>
            <a:chOff x="183911" y="184666"/>
            <a:chExt cx="5011864" cy="6008663"/>
          </a:xfrm>
        </p:grpSpPr>
        <p:sp>
          <p:nvSpPr>
            <p:cNvPr id="27" name="직사각형 26"/>
            <p:cNvSpPr/>
            <p:nvPr/>
          </p:nvSpPr>
          <p:spPr>
            <a:xfrm>
              <a:off x="183911" y="184666"/>
              <a:ext cx="5011864" cy="6008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6297" y="2339946"/>
              <a:ext cx="4494362" cy="3396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456297" y="3058373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56297" y="5083032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56297" y="4429916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456297" y="3711489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341550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226803" y="2339945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180152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065405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625662" y="3842112"/>
              <a:ext cx="544771" cy="522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3373317" y="4498622"/>
              <a:ext cx="544771" cy="522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73318" y="3147996"/>
              <a:ext cx="544771" cy="522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장애물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505405" y="4530727"/>
              <a:ext cx="544771" cy="522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장애물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스코어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히라가나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지정 단어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랭킹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일시정지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초기화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35758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83911" y="372750"/>
            <a:ext cx="5011864" cy="600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6297" y="2528030"/>
            <a:ext cx="4494362" cy="339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6297" y="3246457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6297" y="5271116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6297" y="4618000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6297" y="3899573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41550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26803" y="2528029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80152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5405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11448" y="2604083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11450" y="4003406"/>
            <a:ext cx="544771" cy="52249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31092" y="4710809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11449" y="3311769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3318" y="3336080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장애물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05405" y="4718811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장애물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110" y="1900823"/>
            <a:ext cx="3779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히라가나블록은 클릭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활성화 </a:t>
            </a:r>
            <a:endParaRPr lang="en-US" altLang="ko-KR" dirty="0" smtClean="0"/>
          </a:p>
          <a:p>
            <a:r>
              <a:rPr lang="ko-KR" altLang="en-US" dirty="0" smtClean="0"/>
              <a:t>상태가 됨</a:t>
            </a:r>
            <a:endParaRPr lang="en-US" altLang="ko-KR" dirty="0" smtClean="0"/>
          </a:p>
          <a:p>
            <a:r>
              <a:rPr lang="ko-KR" altLang="en-US" dirty="0" smtClean="0"/>
              <a:t>활성화 상태에선 다른 히라가나</a:t>
            </a:r>
            <a:r>
              <a:rPr lang="ko-KR" altLang="en-US" dirty="0"/>
              <a:t>와</a:t>
            </a:r>
            <a:r>
              <a:rPr lang="ko-KR" altLang="en-US" dirty="0" smtClean="0"/>
              <a:t> 합쳐지지 않음</a:t>
            </a:r>
            <a:endParaRPr lang="en-US" altLang="ko-KR" dirty="0" smtClean="0"/>
          </a:p>
          <a:p>
            <a:r>
              <a:rPr lang="ko-KR" altLang="en-US" dirty="0" smtClean="0"/>
              <a:t>한번에 하나만 활성화 가능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스코어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히라가나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지정단어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랭킹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일시정지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초기화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31097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83911" y="372750"/>
            <a:ext cx="5011864" cy="600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6297" y="2528030"/>
            <a:ext cx="4494362" cy="339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6297" y="3246457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6297" y="5271116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6297" y="4618000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6297" y="3899573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41550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26803" y="2528029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80152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5405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11448" y="2604083"/>
            <a:ext cx="544771" cy="52249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17457" y="2627508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3318" y="3336080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장애물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05405" y="4718811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장애물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110" y="1881699"/>
            <a:ext cx="417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지정된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단어를 만들면 </a:t>
            </a:r>
            <a:endParaRPr lang="en-US" altLang="ko-KR" dirty="0" smtClean="0"/>
          </a:p>
          <a:p>
            <a:r>
              <a:rPr lang="ko-KR" altLang="en-US" dirty="0" smtClean="0"/>
              <a:t>점수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점을 얻음</a:t>
            </a:r>
            <a:endParaRPr lang="en-US" altLang="ko-KR" dirty="0" smtClean="0"/>
          </a:p>
          <a:p>
            <a:r>
              <a:rPr lang="ko-KR" altLang="en-US" dirty="0" smtClean="0"/>
              <a:t>이후 새로운 단어가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제시</a:t>
            </a:r>
            <a:r>
              <a:rPr lang="ko-KR" altLang="en-US" dirty="0"/>
              <a:t>됨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11448" y="2572941"/>
            <a:ext cx="74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지정단어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스코어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히라가나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지정단어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랭킹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일시정지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초기화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41883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83911" y="372750"/>
            <a:ext cx="5011864" cy="600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6297" y="2528030"/>
            <a:ext cx="4494362" cy="339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6297" y="3246457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6297" y="5271116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6297" y="4618000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6297" y="3899573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41550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26803" y="2528029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80152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5405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373318" y="3336080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장애물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05405" y="4718811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장애물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510" y="2548897"/>
            <a:ext cx="3528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에서 만든 </a:t>
            </a:r>
            <a:endParaRPr lang="en-US" altLang="ko-KR" dirty="0" smtClean="0"/>
          </a:p>
          <a:p>
            <a:r>
              <a:rPr lang="ko-KR" altLang="en-US" dirty="0" smtClean="0"/>
              <a:t>지정단어는 사라지고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남은 히라가나 블록은 </a:t>
            </a:r>
            <a:endParaRPr lang="en-US" altLang="ko-KR" dirty="0" smtClean="0"/>
          </a:p>
          <a:p>
            <a:r>
              <a:rPr lang="ko-KR" altLang="en-US" dirty="0" smtClean="0"/>
              <a:t>장애물로 변한다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이후 새 단어가 나오고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새 히라가나 블록이 </a:t>
            </a:r>
            <a:r>
              <a:rPr lang="ko-KR" altLang="en-US" dirty="0" err="1" smtClean="0"/>
              <a:t>리젠된다</a:t>
            </a:r>
            <a:r>
              <a:rPr lang="en-US" altLang="ko-KR" dirty="0" smtClean="0"/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스코어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히라가나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지정단어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랭킹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일시정지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초기화</a:t>
            </a:r>
            <a:endParaRPr lang="en-US" altLang="ko-KR" sz="105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441242" y="2645409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장애물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505404" y="3987059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83911" y="372750"/>
            <a:ext cx="5011864" cy="600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6297" y="2528030"/>
            <a:ext cx="4494362" cy="339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6297" y="3246457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6297" y="5271116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6297" y="4618000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6297" y="3899573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41550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26803" y="2528029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80152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5405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5510" y="2548897"/>
            <a:ext cx="352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초기화 버튼을 누를 경우 점수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점을 잃고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화면상의 모든 장애물이 사라진다</a:t>
            </a:r>
            <a:r>
              <a:rPr lang="en-US" altLang="ko-KR" dirty="0" smtClean="0"/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스코어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히라가나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지정단어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랭킹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일시정지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초기화</a:t>
            </a:r>
            <a:endParaRPr lang="en-US" altLang="ko-KR" sz="1050" dirty="0" smtClean="0"/>
          </a:p>
        </p:txBody>
      </p:sp>
      <p:sp>
        <p:nvSpPr>
          <p:cNvPr id="26" name="타원 25"/>
          <p:cNvSpPr/>
          <p:nvPr/>
        </p:nvSpPr>
        <p:spPr>
          <a:xfrm>
            <a:off x="1505404" y="3987059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74640" y="913366"/>
            <a:ext cx="3841576" cy="10801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497143"/>
            <a:ext cx="4608512" cy="6028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2968" y="312477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00712" y="5995744"/>
            <a:ext cx="601216" cy="43204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71192" y="5992688"/>
            <a:ext cx="91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크래딧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04192" y="3535532"/>
            <a:ext cx="173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42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907630" y="374418"/>
            <a:ext cx="5011864" cy="6008663"/>
            <a:chOff x="183911" y="184666"/>
            <a:chExt cx="5011864" cy="6008663"/>
          </a:xfrm>
        </p:grpSpPr>
        <p:sp>
          <p:nvSpPr>
            <p:cNvPr id="29" name="직사각형 28"/>
            <p:cNvSpPr/>
            <p:nvPr/>
          </p:nvSpPr>
          <p:spPr>
            <a:xfrm>
              <a:off x="183911" y="184666"/>
              <a:ext cx="5011864" cy="6008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56297" y="2339946"/>
              <a:ext cx="4494362" cy="3396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56297" y="3058373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56297" y="5083032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56297" y="4429916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6297" y="3711489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341550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226803" y="2339945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180152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065405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1477742" y="3842112"/>
              <a:ext cx="544771" cy="522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284583" y="5129959"/>
              <a:ext cx="544771" cy="522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장애물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05405" y="4530727"/>
              <a:ext cx="544771" cy="522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장애물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616392" y="63189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스코어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616392" y="1351976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히라가나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464264" y="605276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968320" y="614836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랭킹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6280688" y="631896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일시정지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5992656" y="2072056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초기화</a:t>
            </a:r>
            <a:endParaRPr lang="en-US" altLang="ko-KR" sz="105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260560"/>
            <a:ext cx="9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413</Words>
  <Application>Microsoft Office PowerPoint</Application>
  <PresentationFormat>화면 슬라이드 쇼(4:3)</PresentationFormat>
  <Paragraphs>133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성민호</dc:creator>
  <cp:lastModifiedBy>성민호</cp:lastModifiedBy>
  <cp:revision>61</cp:revision>
  <dcterms:created xsi:type="dcterms:W3CDTF">2016-03-30T10:56:31Z</dcterms:created>
  <dcterms:modified xsi:type="dcterms:W3CDTF">2016-06-17T11:54:21Z</dcterms:modified>
</cp:coreProperties>
</file>