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84874-5BC1-4042-B864-020D286BF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D7E455-3248-4699-83F8-B1BD6FB97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E30C24-28AF-4455-B7FD-83E228D3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FEFDBB-7946-49F0-AD6B-9AEF7098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BF9D8C-F71E-4118-993C-53D9C56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77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979E-9672-4326-942F-DDF03817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A3A24C-8D98-4A44-9CE3-D55D326B7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4EA68D-456E-4268-BB9D-15CDE2D9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B69255D-E15B-44B1-80D4-0E96356B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8AF762-7629-402F-A614-38E36D9F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88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F89244-805A-4254-BB10-73FB8DBE8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2E35524-317A-4459-8896-47BAAEC6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536E5A-40B9-47C2-B604-C9FDF97B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7C1124-3864-49F7-A756-634A59A5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4A4185-8712-4789-889D-E2C1CC24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4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E393B-1C0F-4CC9-8350-8A60EEA7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92DA2D-1F5B-4F43-BE88-248793D2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85250B-B00E-47F8-9EB6-F5CB6B58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68A5C3-9A03-433F-82DD-FC1A059D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11F179-41E2-44A7-B286-2F3335EB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89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9427F-76C6-4689-96CB-75EE46B3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2B7350-DBDD-4DAB-A5EB-52A0C332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195438-DDEA-4638-9FFF-73C5967A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AF19E3-6388-45A0-957F-6C5D5E47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B577AD-8360-44E3-8D90-9E9B6D5C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21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F780F-783A-408E-96FA-BACB56B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7B2692-9232-4C42-AB1A-75D387880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251F272-FD20-4174-B86A-1543B0E4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6F9C04-C09E-402B-B76B-4CC198EC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5552C27-0162-4F26-8296-A080B651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85A8656-E200-49DF-8BE8-D9A144B8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4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E16EC-C842-47A8-8A7C-C7DAD13A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639A3E-7620-4942-9196-E0225029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09AF24-9A62-4C88-B4BE-1051AE394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BC09515-84A9-4394-AA8C-55A290A9F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00C21E4-1B74-4317-BD2A-A22A47ED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FD61FED-B1D1-4B2F-8F9A-7EAE4BFE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161C91-4426-410C-BE0A-928A36DD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E79137A-CE11-4FB5-B787-D294B85A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18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3644F-29DA-41A8-85ED-4EB41BF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4997C7-8A44-41A9-868B-83B0CEDB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68DA3A8-9A8B-4442-ABE5-4BC69131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083F3D1-6514-4F4D-8F5C-BCF03A9E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8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B05F5B-1B93-4E4A-B303-DBB6FD6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7D0D84F-79BD-4EBB-B155-CA35030C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7B7D375-B86B-4826-9ED8-3A857C87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425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72DCE-1FB7-426A-8A75-569BDDD6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2FEC6F-4365-4E40-A015-C9EF5298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A2CF30-BBE6-415E-AB91-4193686B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560B13-CC44-4AC7-9EAD-D323ABE5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03BBC16-DB06-4902-8B43-3FC97330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73D3BA5-5253-4B68-AB05-7D5801D9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71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B1FCC-0158-400F-A486-41CA4508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9DE989E-5EE5-44D4-8C0A-250F3BFD0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441C9F6-16D9-4B38-824C-000C324F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5C7E6EE-B70C-44F4-90BC-79F71D87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506A60-0D7F-4103-A0CF-6F164D69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E64985C-8F7B-45A5-BE83-9225C7BE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48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D6BE9B4-412D-403A-B632-2158A86C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733F6B8-1DA5-4DC5-99AD-11B7CEC1B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6A1946-A496-404F-A4A7-3CF512B74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A7EE-2A76-4F5D-A278-1C17346AFF5D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81AE64-63BA-4508-AF6D-DD464000E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AC6A46-922F-4027-ADBC-8A61E210A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A3CE-1044-40A6-948E-2F4BA5054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674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409AB-1F35-46CD-9CF6-5C4FAB08B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2160" y="1378144"/>
            <a:ext cx="6024154" cy="1457925"/>
          </a:xfrm>
        </p:spPr>
        <p:txBody>
          <a:bodyPr anchor="b">
            <a:normAutofit/>
          </a:bodyPr>
          <a:lstStyle/>
          <a:p>
            <a:pPr algn="l"/>
            <a:r>
              <a:rPr lang="pt-PT" sz="4400" dirty="0">
                <a:solidFill>
                  <a:schemeClr val="bg1"/>
                </a:solidFill>
              </a:rPr>
              <a:t>Sistemas de Controlo de Tráfego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C8F36-1B23-46C2-BCAA-1FC3ADC7E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9766" y="3370007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PT" sz="2000" dirty="0">
                <a:solidFill>
                  <a:schemeClr val="bg1"/>
                </a:solidFill>
              </a:rPr>
              <a:t>Projeto GPS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DD0D0B-93E3-4113-9C15-E657DFAB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854389"/>
            <a:ext cx="4047843" cy="17810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07AC94-2747-40AA-8B23-C1E49B3BAB2F}"/>
              </a:ext>
            </a:extLst>
          </p:cNvPr>
          <p:cNvSpPr txBox="1"/>
          <p:nvPr/>
        </p:nvSpPr>
        <p:spPr>
          <a:xfrm>
            <a:off x="8712679" y="5538157"/>
            <a:ext cx="324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>
                <a:solidFill>
                  <a:schemeClr val="bg1"/>
                </a:solidFill>
              </a:rPr>
              <a:t>Aluno</a:t>
            </a:r>
            <a:r>
              <a:rPr lang="pt-PT" dirty="0">
                <a:solidFill>
                  <a:schemeClr val="bg1"/>
                </a:solidFill>
              </a:rPr>
              <a:t>:</a:t>
            </a:r>
          </a:p>
          <a:p>
            <a:r>
              <a:rPr lang="pt-PT" dirty="0">
                <a:solidFill>
                  <a:schemeClr val="bg1"/>
                </a:solidFill>
              </a:rPr>
              <a:t>Nuno Brandão, nº 85232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D2A327-43BD-41D8-9B11-A22F7360B998}"/>
              </a:ext>
            </a:extLst>
          </p:cNvPr>
          <p:cNvSpPr txBox="1"/>
          <p:nvPr/>
        </p:nvSpPr>
        <p:spPr>
          <a:xfrm>
            <a:off x="8712679" y="4728642"/>
            <a:ext cx="288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>
                <a:solidFill>
                  <a:schemeClr val="bg1"/>
                </a:solidFill>
              </a:rPr>
              <a:t>Professor</a:t>
            </a:r>
            <a:r>
              <a:rPr lang="pt-PT" dirty="0">
                <a:solidFill>
                  <a:schemeClr val="bg1"/>
                </a:solidFill>
              </a:rPr>
              <a:t>: </a:t>
            </a:r>
          </a:p>
          <a:p>
            <a:r>
              <a:rPr lang="pt-PT" dirty="0">
                <a:solidFill>
                  <a:schemeClr val="bg1"/>
                </a:solidFill>
              </a:rPr>
              <a:t>Fernando Nunes</a:t>
            </a:r>
          </a:p>
        </p:txBody>
      </p:sp>
    </p:spTree>
    <p:extLst>
      <p:ext uri="{BB962C8B-B14F-4D97-AF65-F5344CB8AC3E}">
        <p14:creationId xmlns:p14="http://schemas.microsoft.com/office/powerpoint/2010/main" val="118740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/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u="sng" dirty="0"/>
                  <a:t>Sem</a:t>
                </a:r>
                <a:r>
                  <a:rPr lang="pt-PT" dirty="0"/>
                  <a:t> Erros Ionosféricos e </a:t>
                </a:r>
                <a:r>
                  <a:rPr lang="pt-PT" u="sng" dirty="0"/>
                  <a:t>com</a:t>
                </a:r>
                <a:r>
                  <a:rPr lang="pt-PT" dirty="0"/>
                  <a:t> cenário de Canyon.  Utilizando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í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blipFill>
                <a:blip r:embed="rId3"/>
                <a:stretch>
                  <a:fillRect l="-370" t="-3125" b="-234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04549BC6-D7B3-4A9A-80A3-83BE09610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" y="2228094"/>
            <a:ext cx="6125564" cy="40247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65F7CB-8872-4A76-B966-B20EDF58C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042" y="2228094"/>
            <a:ext cx="6077759" cy="39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/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u="sng" dirty="0"/>
                  <a:t>Sem</a:t>
                </a:r>
                <a:r>
                  <a:rPr lang="pt-PT" dirty="0"/>
                  <a:t> Erros Ionosféricos e </a:t>
                </a:r>
                <a:r>
                  <a:rPr lang="pt-PT" u="sng" dirty="0"/>
                  <a:t>com</a:t>
                </a:r>
                <a:r>
                  <a:rPr lang="pt-PT" dirty="0"/>
                  <a:t> cenário de Canyon. Utilizando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í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blipFill>
                <a:blip r:embed="rId3"/>
                <a:stretch>
                  <a:fillRect l="-370" t="-3125" b="-234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234D070E-1982-443D-AC5B-459F8B7E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2283586"/>
            <a:ext cx="5951867" cy="39600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507BBD6-2EB5-47D4-8C94-A4E65F34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81847"/>
            <a:ext cx="6084139" cy="41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/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u="sng" dirty="0"/>
                  <a:t>Com</a:t>
                </a:r>
                <a:r>
                  <a:rPr lang="pt-PT" dirty="0"/>
                  <a:t> Erros Ionosféricos e </a:t>
                </a:r>
                <a:r>
                  <a:rPr lang="pt-PT" u="sng" dirty="0"/>
                  <a:t>sem</a:t>
                </a:r>
                <a:r>
                  <a:rPr lang="pt-PT" dirty="0"/>
                  <a:t> cenário de Canyon. Utilizando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í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blipFill>
                <a:blip r:embed="rId3"/>
                <a:stretch>
                  <a:fillRect l="-370" t="-3125" b="-234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CF621782-5059-42AE-A9F8-19552E78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8094"/>
            <a:ext cx="6801659" cy="40584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2CE19C-D48A-4154-82D8-E1BAD7FD3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659" y="2287112"/>
            <a:ext cx="5344334" cy="39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/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u="sng" dirty="0"/>
                  <a:t>Com</a:t>
                </a:r>
                <a:r>
                  <a:rPr lang="pt-PT" dirty="0"/>
                  <a:t> Erros Ionosféricos e </a:t>
                </a:r>
                <a:r>
                  <a:rPr lang="pt-PT" u="sng" dirty="0"/>
                  <a:t>sem</a:t>
                </a:r>
                <a:r>
                  <a:rPr lang="pt-PT" dirty="0"/>
                  <a:t> cenário de Canyon. Utilizando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í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blipFill>
                <a:blip r:embed="rId3"/>
                <a:stretch>
                  <a:fillRect l="-370" t="-3125" b="-234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5FE4E023-69FD-4352-BBDA-AF1B9B88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228094"/>
            <a:ext cx="6020250" cy="41136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DD90EB-A2CB-4BD9-B964-B9A1A9DB0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751" y="2378074"/>
            <a:ext cx="5887978" cy="40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/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u="sng" dirty="0"/>
                  <a:t>Com</a:t>
                </a:r>
                <a:r>
                  <a:rPr lang="pt-PT" dirty="0"/>
                  <a:t> Erros Ionosféricos e </a:t>
                </a:r>
                <a:r>
                  <a:rPr lang="pt-PT" u="sng" dirty="0"/>
                  <a:t>sem</a:t>
                </a:r>
                <a:r>
                  <a:rPr lang="pt-PT" dirty="0"/>
                  <a:t> cenário de Canyon. Utilizando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í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blipFill>
                <a:blip r:embed="rId3"/>
                <a:stretch>
                  <a:fillRect l="-370" t="-3125" b="-234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0D5CAFA4-8798-4B8E-8309-46ED53B25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4051"/>
            <a:ext cx="6136257" cy="40631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EE9CFF-EE96-4DCA-9997-3587E868D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257" y="2382604"/>
            <a:ext cx="5865962" cy="40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8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4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4800" b="1" dirty="0"/>
              <a:t>Obrigado pela atenção!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DA6F537-B389-4EE3-87B6-F5ACF481D86D}"/>
              </a:ext>
            </a:extLst>
          </p:cNvPr>
          <p:cNvSpPr txBox="1">
            <a:spLocks/>
          </p:cNvSpPr>
          <p:nvPr/>
        </p:nvSpPr>
        <p:spPr>
          <a:xfrm>
            <a:off x="838200" y="1745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48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E0C1D-31A1-4F57-B496-9186DAC81D7B}"/>
              </a:ext>
            </a:extLst>
          </p:cNvPr>
          <p:cNvSpPr txBox="1"/>
          <p:nvPr/>
        </p:nvSpPr>
        <p:spPr>
          <a:xfrm>
            <a:off x="9310778" y="6123543"/>
            <a:ext cx="272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Nuno Brandão, nº85232</a:t>
            </a:r>
          </a:p>
        </p:txBody>
      </p:sp>
    </p:spTree>
    <p:extLst>
      <p:ext uri="{BB962C8B-B14F-4D97-AF65-F5344CB8AC3E}">
        <p14:creationId xmlns:p14="http://schemas.microsoft.com/office/powerpoint/2010/main" val="142990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800" b="1" dirty="0"/>
              <a:t>Algoritmo Implementado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81F8F2C-3980-471D-85D9-8F28D6895AE1}"/>
              </a:ext>
            </a:extLst>
          </p:cNvPr>
          <p:cNvSpPr txBox="1"/>
          <p:nvPr/>
        </p:nvSpPr>
        <p:spPr>
          <a:xfrm>
            <a:off x="920151" y="1828336"/>
            <a:ext cx="10633494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u="sng" dirty="0"/>
              <a:t>Inputs</a:t>
            </a:r>
            <a:r>
              <a:rPr lang="pt-PT" sz="2000" dirty="0"/>
              <a:t>:    1) Data e Hora</a:t>
            </a:r>
          </a:p>
          <a:p>
            <a:pPr lvl="1"/>
            <a:r>
              <a:rPr lang="pt-PT" sz="2000" dirty="0"/>
              <a:t>              2) Ângulo de Máscara</a:t>
            </a:r>
          </a:p>
          <a:p>
            <a:pPr lvl="1"/>
            <a:r>
              <a:rPr lang="pt-PT" sz="2000" dirty="0"/>
              <a:t>              3) Posição inicial do recetor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Almanaque YUMA + Data/Hora        Posição dos satélites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Posição dos Satélites e do Recetor + Ângulo de Máscara         Satélites visíveis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u="sng" dirty="0"/>
              <a:t>Input</a:t>
            </a:r>
            <a:r>
              <a:rPr lang="pt-PT" sz="2000" dirty="0"/>
              <a:t>:   Número de satélites que se pretende         São utilizados os que minimizam o PDOP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u="sng" dirty="0"/>
              <a:t>Input</a:t>
            </a:r>
            <a:r>
              <a:rPr lang="pt-PT" sz="2000" dirty="0"/>
              <a:t>:   Variância do ruído e Erros ionosféricos         Cálculo das pseudo-distâncias iniciais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Estimativa de Mínimos Quadrados para a posição inicial do recetor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3EA26316-6359-4DA9-9A0C-5988D711D0D1}"/>
              </a:ext>
            </a:extLst>
          </p:cNvPr>
          <p:cNvSpPr/>
          <p:nvPr/>
        </p:nvSpPr>
        <p:spPr>
          <a:xfrm>
            <a:off x="4572001" y="2951382"/>
            <a:ext cx="339306" cy="1926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5CA81EDA-CE2D-45B9-8F40-B427B3F09B82}"/>
              </a:ext>
            </a:extLst>
          </p:cNvPr>
          <p:cNvCxnSpPr>
            <a:cxnSpLocks/>
          </p:cNvCxnSpPr>
          <p:nvPr/>
        </p:nvCxnSpPr>
        <p:spPr>
          <a:xfrm>
            <a:off x="977659" y="2846784"/>
            <a:ext cx="10518475" cy="62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B8AF7942-57D1-4BA4-8439-DCD810C943A5}"/>
              </a:ext>
            </a:extLst>
          </p:cNvPr>
          <p:cNvCxnSpPr/>
          <p:nvPr/>
        </p:nvCxnSpPr>
        <p:spPr>
          <a:xfrm flipV="1">
            <a:off x="977657" y="3247061"/>
            <a:ext cx="10518475" cy="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2F727DE-5B30-4326-B2DB-60FF17A0BA67}"/>
              </a:ext>
            </a:extLst>
          </p:cNvPr>
          <p:cNvSpPr/>
          <p:nvPr/>
        </p:nvSpPr>
        <p:spPr>
          <a:xfrm>
            <a:off x="7111043" y="3411095"/>
            <a:ext cx="339306" cy="1926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C43B73D1-0CF5-466F-95A9-69FB8F24007D}"/>
              </a:ext>
            </a:extLst>
          </p:cNvPr>
          <p:cNvCxnSpPr/>
          <p:nvPr/>
        </p:nvCxnSpPr>
        <p:spPr>
          <a:xfrm flipV="1">
            <a:off x="977656" y="3696863"/>
            <a:ext cx="10518475" cy="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45DC6329-FA61-44BA-B9C1-C5240E7DA574}"/>
              </a:ext>
            </a:extLst>
          </p:cNvPr>
          <p:cNvCxnSpPr/>
          <p:nvPr/>
        </p:nvCxnSpPr>
        <p:spPr>
          <a:xfrm flipV="1">
            <a:off x="977656" y="4169908"/>
            <a:ext cx="10518475" cy="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377027C3-51EF-48D9-8553-24740074D97E}"/>
              </a:ext>
            </a:extLst>
          </p:cNvPr>
          <p:cNvSpPr/>
          <p:nvPr/>
        </p:nvSpPr>
        <p:spPr>
          <a:xfrm>
            <a:off x="5986734" y="3856301"/>
            <a:ext cx="339306" cy="1926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E2BEEEAA-6F7D-4B34-BD9E-E3C73BAD1634}"/>
              </a:ext>
            </a:extLst>
          </p:cNvPr>
          <p:cNvSpPr/>
          <p:nvPr/>
        </p:nvSpPr>
        <p:spPr>
          <a:xfrm>
            <a:off x="6107504" y="4329030"/>
            <a:ext cx="339306" cy="1926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66BCE3FB-B146-45FC-B894-96170642B454}"/>
              </a:ext>
            </a:extLst>
          </p:cNvPr>
          <p:cNvCxnSpPr/>
          <p:nvPr/>
        </p:nvCxnSpPr>
        <p:spPr>
          <a:xfrm flipV="1">
            <a:off x="977655" y="4622883"/>
            <a:ext cx="10518475" cy="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9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800" b="1" dirty="0"/>
              <a:t>Algoritmo Implementado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81F8F2C-3980-471D-85D9-8F28D6895AE1}"/>
              </a:ext>
            </a:extLst>
          </p:cNvPr>
          <p:cNvSpPr txBox="1"/>
          <p:nvPr/>
        </p:nvSpPr>
        <p:spPr>
          <a:xfrm>
            <a:off x="838200" y="1814658"/>
            <a:ext cx="10633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u="sng" dirty="0"/>
              <a:t>Percurso Simulado</a:t>
            </a:r>
            <a:r>
              <a:rPr lang="pt-PT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Para cada posição do recetor 	  Posição dos satélites</a:t>
            </a:r>
          </a:p>
          <a:p>
            <a:pPr lvl="8"/>
            <a:r>
              <a:rPr lang="pt-PT" sz="2000" dirty="0"/>
              <a:t>  Verificação do nº de satélites disponíveis</a:t>
            </a:r>
          </a:p>
          <a:p>
            <a:pPr lvl="8"/>
            <a:r>
              <a:rPr lang="pt-PT" sz="2000" dirty="0"/>
              <a:t>  Pseudo-distâncias</a:t>
            </a:r>
          </a:p>
          <a:p>
            <a:pPr lvl="8"/>
            <a:r>
              <a:rPr lang="pt-PT" sz="2000" dirty="0"/>
              <a:t>  Estimativa de Mínimos Quadrados do recetor</a:t>
            </a:r>
          </a:p>
          <a:p>
            <a:pPr lvl="8"/>
            <a:r>
              <a:rPr lang="pt-PT" sz="2000" dirty="0"/>
              <a:t> Erros de posição e de velocidade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100 Simulações em que é analisado o erro absoluto e quadrático de posição médio para cada percurso</a:t>
            </a:r>
          </a:p>
          <a:p>
            <a:endParaRPr lang="pt-PT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1708A0-7BEB-48A1-8FB0-F254D656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512" y="1338753"/>
            <a:ext cx="2927230" cy="1866730"/>
          </a:xfrm>
          <a:prstGeom prst="rect">
            <a:avLst/>
          </a:prstGeom>
        </p:spPr>
      </p:pic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1F82928-9BFF-4A6E-930D-6317BA76BD38}"/>
              </a:ext>
            </a:extLst>
          </p:cNvPr>
          <p:cNvSpPr/>
          <p:nvPr/>
        </p:nvSpPr>
        <p:spPr>
          <a:xfrm>
            <a:off x="4275828" y="3459864"/>
            <a:ext cx="339306" cy="1926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CD20F538-725A-4753-A8AE-66C324F3B584}"/>
              </a:ext>
            </a:extLst>
          </p:cNvPr>
          <p:cNvSpPr/>
          <p:nvPr/>
        </p:nvSpPr>
        <p:spPr>
          <a:xfrm>
            <a:off x="4264328" y="3750115"/>
            <a:ext cx="339306" cy="1926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B97E9E84-3F02-4DDF-879D-44ECBCDAB5E0}"/>
              </a:ext>
            </a:extLst>
          </p:cNvPr>
          <p:cNvSpPr/>
          <p:nvPr/>
        </p:nvSpPr>
        <p:spPr>
          <a:xfrm>
            <a:off x="4264328" y="4035554"/>
            <a:ext cx="339306" cy="1926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92FF5B03-AD08-4AAB-B2D9-CB84CC76DDF4}"/>
              </a:ext>
            </a:extLst>
          </p:cNvPr>
          <p:cNvSpPr/>
          <p:nvPr/>
        </p:nvSpPr>
        <p:spPr>
          <a:xfrm>
            <a:off x="4264328" y="4349229"/>
            <a:ext cx="339306" cy="1926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0F9127CB-653B-4C84-A9EB-535B84869963}"/>
              </a:ext>
            </a:extLst>
          </p:cNvPr>
          <p:cNvSpPr/>
          <p:nvPr/>
        </p:nvSpPr>
        <p:spPr>
          <a:xfrm>
            <a:off x="4275828" y="4662904"/>
            <a:ext cx="339306" cy="1926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784146E8-3331-4448-8B28-951D1BF11C79}"/>
              </a:ext>
            </a:extLst>
          </p:cNvPr>
          <p:cNvCxnSpPr>
            <a:cxnSpLocks/>
          </p:cNvCxnSpPr>
          <p:nvPr/>
        </p:nvCxnSpPr>
        <p:spPr>
          <a:xfrm>
            <a:off x="838200" y="3182357"/>
            <a:ext cx="10518475" cy="62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25E8FD71-B102-473E-A8B0-923A54520555}"/>
              </a:ext>
            </a:extLst>
          </p:cNvPr>
          <p:cNvCxnSpPr>
            <a:cxnSpLocks/>
          </p:cNvCxnSpPr>
          <p:nvPr/>
        </p:nvCxnSpPr>
        <p:spPr>
          <a:xfrm>
            <a:off x="895709" y="4917060"/>
            <a:ext cx="10518475" cy="62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1158" cy="1337154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A97013-A2C1-4CE0-97DC-8F880A2A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61" y="2251103"/>
            <a:ext cx="4053754" cy="409727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1A112BE-D270-4B78-8ED0-B8D6F8C1D53B}"/>
              </a:ext>
            </a:extLst>
          </p:cNvPr>
          <p:cNvSpPr txBox="1"/>
          <p:nvPr/>
        </p:nvSpPr>
        <p:spPr>
          <a:xfrm>
            <a:off x="908649" y="1690688"/>
            <a:ext cx="988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Simulação efetuada para 28/11/2009 às 19:55:01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Posição inicial do recetor: 40ºN, 9ºW, altitude 2000m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C6625E-75D7-47D2-8128-A36B4337D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38" y="2168016"/>
            <a:ext cx="3904531" cy="400526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80071C4-6094-4E0E-B807-94A19F948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686" y="6173277"/>
            <a:ext cx="6283193" cy="2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6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1A112BE-D270-4B78-8ED0-B8D6F8C1D53B}"/>
              </a:ext>
            </a:extLst>
          </p:cNvPr>
          <p:cNvSpPr txBox="1"/>
          <p:nvPr/>
        </p:nvSpPr>
        <p:spPr>
          <a:xfrm>
            <a:off x="908649" y="1690688"/>
            <a:ext cx="988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Foram feitas simulações com 8 e 13 satélites escolhidos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73A63D1-38D6-40D9-ACC8-E753EF0C3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59" y="2273913"/>
            <a:ext cx="4918224" cy="37915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ECD686-4DA0-4659-9F60-08FD0353F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73913"/>
            <a:ext cx="4974116" cy="3741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1959C31-2C30-401A-9FFA-EAA76F28353A}"/>
                  </a:ext>
                </a:extLst>
              </p:cNvPr>
              <p:cNvSpPr txBox="1"/>
              <p:nvPr/>
            </p:nvSpPr>
            <p:spPr>
              <a:xfrm>
                <a:off x="1408981" y="5957977"/>
                <a:ext cx="3318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𝑃𝐷𝑂𝑃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t-PT" dirty="0"/>
                  <a:t>=1,618</a:t>
                </a: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1959C31-2C30-401A-9FFA-EAA76F28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81" y="5957977"/>
                <a:ext cx="331829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F220AA-EEF9-458D-8851-9CFE3649A2D3}"/>
                  </a:ext>
                </a:extLst>
              </p:cNvPr>
              <p:cNvSpPr txBox="1"/>
              <p:nvPr/>
            </p:nvSpPr>
            <p:spPr>
              <a:xfrm>
                <a:off x="7364907" y="5957977"/>
                <a:ext cx="3318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𝑃𝐷𝑂𝑃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t-PT" dirty="0"/>
                  <a:t>=1,4388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F220AA-EEF9-458D-8851-9CFE3649A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907" y="5957977"/>
                <a:ext cx="331829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/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u="sng" dirty="0"/>
                  <a:t>Com</a:t>
                </a:r>
                <a:r>
                  <a:rPr lang="pt-PT" dirty="0"/>
                  <a:t> Erros Ionosféricos e </a:t>
                </a:r>
                <a:r>
                  <a:rPr lang="pt-PT" u="sng" dirty="0"/>
                  <a:t>com</a:t>
                </a:r>
                <a:r>
                  <a:rPr lang="pt-PT" dirty="0"/>
                  <a:t> cenário de Canyon. Utilizando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í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blipFill>
                <a:blip r:embed="rId3"/>
                <a:stretch>
                  <a:fillRect l="-370" t="-3125" b="-234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66F3463E-9406-4E53-82E4-C8279E5F2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04" y="2113486"/>
            <a:ext cx="5607596" cy="433619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981A078-7A27-4111-A7D1-6AFDE4F31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750" y="2060020"/>
            <a:ext cx="5807465" cy="42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/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u="sng" dirty="0"/>
                  <a:t>Com</a:t>
                </a:r>
                <a:r>
                  <a:rPr lang="pt-PT" dirty="0"/>
                  <a:t> Erros Ionosféricos e </a:t>
                </a:r>
                <a:r>
                  <a:rPr lang="pt-PT" u="sng" dirty="0"/>
                  <a:t>com</a:t>
                </a:r>
                <a:r>
                  <a:rPr lang="pt-PT" dirty="0"/>
                  <a:t> cenário de Canyon. Utilizando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í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blipFill>
                <a:blip r:embed="rId3"/>
                <a:stretch>
                  <a:fillRect l="-370" t="-3125" b="-234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75666C21-EC39-4663-A0A4-230998E20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52" y="2330037"/>
            <a:ext cx="5908825" cy="39370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3B71BD-189E-4816-92D7-BF5116157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377" y="2330037"/>
            <a:ext cx="5960584" cy="40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/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u="sng" dirty="0"/>
                  <a:t>Com</a:t>
                </a:r>
                <a:r>
                  <a:rPr lang="pt-PT" dirty="0"/>
                  <a:t> Erros Ionosféricos e </a:t>
                </a:r>
                <a:r>
                  <a:rPr lang="pt-PT" u="sng" dirty="0"/>
                  <a:t>com</a:t>
                </a:r>
                <a:r>
                  <a:rPr lang="pt-PT" dirty="0"/>
                  <a:t> cenário de Canyon. Utilizando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í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blipFill>
                <a:blip r:embed="rId3"/>
                <a:stretch>
                  <a:fillRect l="-370" t="-3125" b="-234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1429F640-5961-4E79-8F0F-E8E5CEF7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29" y="2228094"/>
            <a:ext cx="6003655" cy="40979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EBF70E6-B172-4243-A502-7CBC82C1B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362" y="2377224"/>
            <a:ext cx="6002638" cy="38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3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3C40-1A10-4B21-9A10-187CFB4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800" b="1" dirty="0"/>
              <a:t>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4412E-5A37-4C79-B361-BE7D060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54" y="365125"/>
            <a:ext cx="2671417" cy="11747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/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u="sng" dirty="0"/>
                  <a:t>Sem</a:t>
                </a:r>
                <a:r>
                  <a:rPr lang="pt-PT" dirty="0"/>
                  <a:t> Erros Ionosféricos e </a:t>
                </a:r>
                <a:r>
                  <a:rPr lang="pt-PT" u="sng" dirty="0"/>
                  <a:t>com</a:t>
                </a:r>
                <a:r>
                  <a:rPr lang="pt-PT" dirty="0"/>
                  <a:t> cenário de Canyon.  Utilizando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í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A112BE-D270-4B78-8ED0-B8D6F8C1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9" y="1690688"/>
                <a:ext cx="9885872" cy="386581"/>
              </a:xfrm>
              <a:prstGeom prst="rect">
                <a:avLst/>
              </a:prstGeom>
              <a:blipFill>
                <a:blip r:embed="rId3"/>
                <a:stretch>
                  <a:fillRect l="-370" t="-3125" b="-234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24C019C3-3480-48CD-B9E6-7E33D8A34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5" y="2288875"/>
            <a:ext cx="6047476" cy="39517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B0D3D3-8C01-4D5B-90B3-427090894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168" y="2205212"/>
            <a:ext cx="5539507" cy="41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5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287</Words>
  <Application>Microsoft Office PowerPoint</Application>
  <PresentationFormat>Ecrã Panorâmico</PresentationFormat>
  <Paragraphs>54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do Office</vt:lpstr>
      <vt:lpstr>Sistemas de Controlo de Tráfego</vt:lpstr>
      <vt:lpstr>Algoritmo Implementado</vt:lpstr>
      <vt:lpstr>Algoritmo Implementado</vt:lpstr>
      <vt:lpstr>Resultados Obtidos</vt:lpstr>
      <vt:lpstr>Resultados Obtidos</vt:lpstr>
      <vt:lpstr>Resultados Obtidos</vt:lpstr>
      <vt:lpstr>Resultados Obtidos</vt:lpstr>
      <vt:lpstr>Resultados Obtidos</vt:lpstr>
      <vt:lpstr>Resultados Obtidos</vt:lpstr>
      <vt:lpstr>Resultados Obtidos</vt:lpstr>
      <vt:lpstr>Resultados Obtidos</vt:lpstr>
      <vt:lpstr>Resultados Obtidos</vt:lpstr>
      <vt:lpstr>Resultados Obtidos</vt:lpstr>
      <vt:lpstr>Resultados Obtidos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Controlo de Tráfego</dc:title>
  <dc:creator>Nuno Brandão</dc:creator>
  <cp:lastModifiedBy>Nuno Brandão</cp:lastModifiedBy>
  <cp:revision>25</cp:revision>
  <dcterms:created xsi:type="dcterms:W3CDTF">2019-02-04T23:41:33Z</dcterms:created>
  <dcterms:modified xsi:type="dcterms:W3CDTF">2019-02-05T11:07:27Z</dcterms:modified>
</cp:coreProperties>
</file>